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494" r:id="rId2"/>
    <p:sldId id="448" r:id="rId3"/>
    <p:sldId id="495" r:id="rId4"/>
    <p:sldId id="515" r:id="rId5"/>
    <p:sldId id="496" r:id="rId6"/>
    <p:sldId id="519" r:id="rId7"/>
    <p:sldId id="525" r:id="rId8"/>
    <p:sldId id="533" r:id="rId9"/>
    <p:sldId id="534" r:id="rId10"/>
    <p:sldId id="535" r:id="rId11"/>
    <p:sldId id="526" r:id="rId12"/>
    <p:sldId id="497" r:id="rId13"/>
    <p:sldId id="500" r:id="rId14"/>
    <p:sldId id="524" r:id="rId15"/>
    <p:sldId id="523" r:id="rId16"/>
    <p:sldId id="529" r:id="rId17"/>
    <p:sldId id="530" r:id="rId18"/>
    <p:sldId id="532" r:id="rId19"/>
    <p:sldId id="501" r:id="rId20"/>
    <p:sldId id="510" r:id="rId21"/>
    <p:sldId id="511" r:id="rId22"/>
    <p:sldId id="512" r:id="rId23"/>
    <p:sldId id="527" r:id="rId24"/>
    <p:sldId id="528" r:id="rId25"/>
    <p:sldId id="506" r:id="rId26"/>
    <p:sldId id="513" r:id="rId27"/>
    <p:sldId id="514" r:id="rId28"/>
    <p:sldId id="518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Roboto Black" panose="02000000000000000000" pitchFamily="2" charset="0"/>
      <p:bold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370"/>
    <a:srgbClr val="B2A828"/>
    <a:srgbClr val="529754"/>
    <a:srgbClr val="3F6C99"/>
    <a:srgbClr val="F0F4F7"/>
    <a:srgbClr val="44546A"/>
    <a:srgbClr val="B8BDD1"/>
    <a:srgbClr val="E10052"/>
    <a:srgbClr val="5C6B82"/>
    <a:srgbClr val="7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26F52-B4F1-4181-9BF7-D58ED70C8D36}" v="35" dt="2025-01-29T17:13:12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. Joel Schneider" userId="f68d4a3e-64ea-4aac-97de-06caddc5720e" providerId="ADAL" clId="{6C526F52-B4F1-4181-9BF7-D58ED70C8D36}"/>
    <pc:docChg chg="undo custSel addSld modSld sldOrd">
      <pc:chgData name="W. Joel Schneider" userId="f68d4a3e-64ea-4aac-97de-06caddc5720e" providerId="ADAL" clId="{6C526F52-B4F1-4181-9BF7-D58ED70C8D36}" dt="2025-01-29T17:13:12.825" v="2006"/>
      <pc:docMkLst>
        <pc:docMk/>
      </pc:docMkLst>
      <pc:sldChg chg="addSp delSp modSp mod">
        <pc:chgData name="W. Joel Schneider" userId="f68d4a3e-64ea-4aac-97de-06caddc5720e" providerId="ADAL" clId="{6C526F52-B4F1-4181-9BF7-D58ED70C8D36}" dt="2025-01-10T17:59:26.106" v="447" actId="1076"/>
        <pc:sldMkLst>
          <pc:docMk/>
          <pc:sldMk cId="3685470752" sldId="501"/>
        </pc:sldMkLst>
        <pc:picChg chg="mod ord">
          <ac:chgData name="W. Joel Schneider" userId="f68d4a3e-64ea-4aac-97de-06caddc5720e" providerId="ADAL" clId="{6C526F52-B4F1-4181-9BF7-D58ED70C8D36}" dt="2025-01-10T17:59:26.106" v="447" actId="1076"/>
          <ac:picMkLst>
            <pc:docMk/>
            <pc:sldMk cId="3685470752" sldId="501"/>
            <ac:picMk id="9" creationId="{D5DE65E5-BBD1-EEB4-7726-CCC7B03C8D19}"/>
          </ac:picMkLst>
        </pc:picChg>
      </pc:sldChg>
      <pc:sldChg chg="addSp modSp">
        <pc:chgData name="W. Joel Schneider" userId="f68d4a3e-64ea-4aac-97de-06caddc5720e" providerId="ADAL" clId="{6C526F52-B4F1-4181-9BF7-D58ED70C8D36}" dt="2025-01-10T17:59:59.704" v="453"/>
        <pc:sldMkLst>
          <pc:docMk/>
          <pc:sldMk cId="3453246906" sldId="506"/>
        </pc:sldMkLst>
        <pc:picChg chg="add mod">
          <ac:chgData name="W. Joel Schneider" userId="f68d4a3e-64ea-4aac-97de-06caddc5720e" providerId="ADAL" clId="{6C526F52-B4F1-4181-9BF7-D58ED70C8D36}" dt="2025-01-10T17:59:59.704" v="453"/>
          <ac:picMkLst>
            <pc:docMk/>
            <pc:sldMk cId="3453246906" sldId="506"/>
            <ac:picMk id="2" creationId="{65F601B2-0AB2-AF7F-C7EA-6AA07CD1BC75}"/>
          </ac:picMkLst>
        </pc:picChg>
      </pc:sldChg>
      <pc:sldChg chg="addSp modSp">
        <pc:chgData name="W. Joel Schneider" userId="f68d4a3e-64ea-4aac-97de-06caddc5720e" providerId="ADAL" clId="{6C526F52-B4F1-4181-9BF7-D58ED70C8D36}" dt="2025-01-10T17:59:36.160" v="448"/>
        <pc:sldMkLst>
          <pc:docMk/>
          <pc:sldMk cId="1160878392" sldId="510"/>
        </pc:sldMkLst>
        <pc:picChg chg="add mod">
          <ac:chgData name="W. Joel Schneider" userId="f68d4a3e-64ea-4aac-97de-06caddc5720e" providerId="ADAL" clId="{6C526F52-B4F1-4181-9BF7-D58ED70C8D36}" dt="2025-01-10T17:59:36.160" v="448"/>
          <ac:picMkLst>
            <pc:docMk/>
            <pc:sldMk cId="1160878392" sldId="510"/>
            <ac:picMk id="2" creationId="{546A7A1C-F4E4-B9A6-D975-954B0E528B86}"/>
          </ac:picMkLst>
        </pc:picChg>
      </pc:sldChg>
      <pc:sldChg chg="addSp modSp">
        <pc:chgData name="W. Joel Schneider" userId="f68d4a3e-64ea-4aac-97de-06caddc5720e" providerId="ADAL" clId="{6C526F52-B4F1-4181-9BF7-D58ED70C8D36}" dt="2025-01-10T17:59:38.953" v="449"/>
        <pc:sldMkLst>
          <pc:docMk/>
          <pc:sldMk cId="715764442" sldId="511"/>
        </pc:sldMkLst>
        <pc:picChg chg="add mod">
          <ac:chgData name="W. Joel Schneider" userId="f68d4a3e-64ea-4aac-97de-06caddc5720e" providerId="ADAL" clId="{6C526F52-B4F1-4181-9BF7-D58ED70C8D36}" dt="2025-01-10T17:59:38.953" v="449"/>
          <ac:picMkLst>
            <pc:docMk/>
            <pc:sldMk cId="715764442" sldId="511"/>
            <ac:picMk id="2" creationId="{1A707A65-FB82-8693-BDB1-2A8724CEC9FF}"/>
          </ac:picMkLst>
        </pc:picChg>
      </pc:sldChg>
      <pc:sldChg chg="addSp modSp">
        <pc:chgData name="W. Joel Schneider" userId="f68d4a3e-64ea-4aac-97de-06caddc5720e" providerId="ADAL" clId="{6C526F52-B4F1-4181-9BF7-D58ED70C8D36}" dt="2025-01-10T17:59:49.456" v="450"/>
        <pc:sldMkLst>
          <pc:docMk/>
          <pc:sldMk cId="1085740575" sldId="512"/>
        </pc:sldMkLst>
        <pc:picChg chg="add mod">
          <ac:chgData name="W. Joel Schneider" userId="f68d4a3e-64ea-4aac-97de-06caddc5720e" providerId="ADAL" clId="{6C526F52-B4F1-4181-9BF7-D58ED70C8D36}" dt="2025-01-10T17:59:49.456" v="450"/>
          <ac:picMkLst>
            <pc:docMk/>
            <pc:sldMk cId="1085740575" sldId="512"/>
            <ac:picMk id="2" creationId="{83F5B45C-3DE5-F220-6150-636EE5819026}"/>
          </ac:picMkLst>
        </pc:picChg>
      </pc:sldChg>
      <pc:sldChg chg="delSp modSp mod modAnim">
        <pc:chgData name="W. Joel Schneider" userId="f68d4a3e-64ea-4aac-97de-06caddc5720e" providerId="ADAL" clId="{6C526F52-B4F1-4181-9BF7-D58ED70C8D36}" dt="2025-01-10T18:06:38.228" v="624"/>
        <pc:sldMkLst>
          <pc:docMk/>
          <pc:sldMk cId="3212436441" sldId="519"/>
        </pc:sldMkLst>
        <pc:spChg chg="mod">
          <ac:chgData name="W. Joel Schneider" userId="f68d4a3e-64ea-4aac-97de-06caddc5720e" providerId="ADAL" clId="{6C526F52-B4F1-4181-9BF7-D58ED70C8D36}" dt="2025-01-10T17:44:11.940" v="0" actId="207"/>
          <ac:spMkLst>
            <pc:docMk/>
            <pc:sldMk cId="3212436441" sldId="519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8:03:30.390" v="549" actId="108"/>
          <ac:picMkLst>
            <pc:docMk/>
            <pc:sldMk cId="3212436441" sldId="519"/>
            <ac:picMk id="21" creationId="{21A8C8B4-431F-7F1D-79CD-34727BC517B1}"/>
          </ac:picMkLst>
        </pc:picChg>
        <pc:picChg chg="mod ord">
          <ac:chgData name="W. Joel Schneider" userId="f68d4a3e-64ea-4aac-97de-06caddc5720e" providerId="ADAL" clId="{6C526F52-B4F1-4181-9BF7-D58ED70C8D36}" dt="2025-01-10T18:04:20.738" v="621" actId="108"/>
          <ac:picMkLst>
            <pc:docMk/>
            <pc:sldMk cId="3212436441" sldId="519"/>
            <ac:picMk id="25" creationId="{1409FAB2-CF99-06D3-4797-67147721A0AF}"/>
          </ac:picMkLst>
        </pc:picChg>
        <pc:cxnChg chg="mod">
          <ac:chgData name="W. Joel Schneider" userId="f68d4a3e-64ea-4aac-97de-06caddc5720e" providerId="ADAL" clId="{6C526F52-B4F1-4181-9BF7-D58ED70C8D36}" dt="2025-01-10T17:44:18.501" v="1" actId="208"/>
          <ac:cxnSpMkLst>
            <pc:docMk/>
            <pc:sldMk cId="3212436441" sldId="519"/>
            <ac:cxnSpMk id="106" creationId="{1B6B84F2-FA52-42B1-9F50-862FEBD91275}"/>
          </ac:cxnSpMkLst>
        </pc:cxnChg>
      </pc:sldChg>
      <pc:sldChg chg="delSp modSp mod">
        <pc:chgData name="W. Joel Schneider" userId="f68d4a3e-64ea-4aac-97de-06caddc5720e" providerId="ADAL" clId="{6C526F52-B4F1-4181-9BF7-D58ED70C8D36}" dt="2025-01-10T17:56:36.918" v="429" actId="478"/>
        <pc:sldMkLst>
          <pc:docMk/>
          <pc:sldMk cId="3091433388" sldId="523"/>
        </pc:sldMkLst>
        <pc:spChg chg="mod">
          <ac:chgData name="W. Joel Schneider" userId="f68d4a3e-64ea-4aac-97de-06caddc5720e" providerId="ADAL" clId="{6C526F52-B4F1-4181-9BF7-D58ED70C8D36}" dt="2025-01-10T17:50:47.429" v="133" actId="207"/>
          <ac:spMkLst>
            <pc:docMk/>
            <pc:sldMk cId="3091433388" sldId="523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7:55:33.944" v="355" actId="1076"/>
          <ac:picMkLst>
            <pc:docMk/>
            <pc:sldMk cId="3091433388" sldId="523"/>
            <ac:picMk id="4" creationId="{9CFBFDC4-B210-4BEE-DB8B-C043BDDED526}"/>
          </ac:picMkLst>
        </pc:picChg>
        <pc:picChg chg="mod ord">
          <ac:chgData name="W. Joel Schneider" userId="f68d4a3e-64ea-4aac-97de-06caddc5720e" providerId="ADAL" clId="{6C526F52-B4F1-4181-9BF7-D58ED70C8D36}" dt="2025-01-10T17:56:36.916" v="428" actId="108"/>
          <ac:picMkLst>
            <pc:docMk/>
            <pc:sldMk cId="3091433388" sldId="523"/>
            <ac:picMk id="7" creationId="{16CA7982-7B30-862A-B889-8172216F7D9A}"/>
          </ac:picMkLst>
        </pc:picChg>
        <pc:cxnChg chg="mod">
          <ac:chgData name="W. Joel Schneider" userId="f68d4a3e-64ea-4aac-97de-06caddc5720e" providerId="ADAL" clId="{6C526F52-B4F1-4181-9BF7-D58ED70C8D36}" dt="2025-01-10T17:50:50.441" v="134" actId="208"/>
          <ac:cxnSpMkLst>
            <pc:docMk/>
            <pc:sldMk cId="3091433388" sldId="523"/>
            <ac:cxnSpMk id="106" creationId="{1B6B84F2-FA52-42B1-9F50-862FEBD91275}"/>
          </ac:cxnSpMkLst>
        </pc:cxnChg>
      </pc:sldChg>
      <pc:sldChg chg="delSp modSp mod">
        <pc:chgData name="W. Joel Schneider" userId="f68d4a3e-64ea-4aac-97de-06caddc5720e" providerId="ADAL" clId="{6C526F52-B4F1-4181-9BF7-D58ED70C8D36}" dt="2025-01-10T17:56:02.692" v="390" actId="478"/>
        <pc:sldMkLst>
          <pc:docMk/>
          <pc:sldMk cId="1980261118" sldId="524"/>
        </pc:sldMkLst>
        <pc:spChg chg="mod">
          <ac:chgData name="W. Joel Schneider" userId="f68d4a3e-64ea-4aac-97de-06caddc5720e" providerId="ADAL" clId="{6C526F52-B4F1-4181-9BF7-D58ED70C8D36}" dt="2025-01-10T17:50:04.248" v="113" actId="207"/>
          <ac:spMkLst>
            <pc:docMk/>
            <pc:sldMk cId="1980261118" sldId="524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7:54:02.592" v="283" actId="1076"/>
          <ac:picMkLst>
            <pc:docMk/>
            <pc:sldMk cId="1980261118" sldId="524"/>
            <ac:picMk id="16" creationId="{EB3508F3-7106-A584-33B5-FC90A9E274CC}"/>
          </ac:picMkLst>
        </pc:picChg>
        <pc:picChg chg="mod ord">
          <ac:chgData name="W. Joel Schneider" userId="f68d4a3e-64ea-4aac-97de-06caddc5720e" providerId="ADAL" clId="{6C526F52-B4F1-4181-9BF7-D58ED70C8D36}" dt="2025-01-10T17:56:02.691" v="389" actId="108"/>
          <ac:picMkLst>
            <pc:docMk/>
            <pc:sldMk cId="1980261118" sldId="524"/>
            <ac:picMk id="29" creationId="{531F3CDE-0FA7-271B-61EF-EAF843050E0A}"/>
          </ac:picMkLst>
        </pc:picChg>
        <pc:cxnChg chg="mod">
          <ac:chgData name="W. Joel Schneider" userId="f68d4a3e-64ea-4aac-97de-06caddc5720e" providerId="ADAL" clId="{6C526F52-B4F1-4181-9BF7-D58ED70C8D36}" dt="2025-01-10T17:49:54.343" v="111" actId="208"/>
          <ac:cxnSpMkLst>
            <pc:docMk/>
            <pc:sldMk cId="1980261118" sldId="524"/>
            <ac:cxnSpMk id="106" creationId="{1B6B84F2-FA52-42B1-9F50-862FEBD91275}"/>
          </ac:cxnSpMkLst>
        </pc:cxnChg>
      </pc:sldChg>
      <pc:sldChg chg="delSp modSp mod modAnim">
        <pc:chgData name="W. Joel Schneider" userId="f68d4a3e-64ea-4aac-97de-06caddc5720e" providerId="ADAL" clId="{6C526F52-B4F1-4181-9BF7-D58ED70C8D36}" dt="2025-01-10T17:47:21.223" v="54"/>
        <pc:sldMkLst>
          <pc:docMk/>
          <pc:sldMk cId="2320235818" sldId="525"/>
        </pc:sldMkLst>
        <pc:spChg chg="mod">
          <ac:chgData name="W. Joel Schneider" userId="f68d4a3e-64ea-4aac-97de-06caddc5720e" providerId="ADAL" clId="{6C526F52-B4F1-4181-9BF7-D58ED70C8D36}" dt="2025-01-10T17:46:31.197" v="52" actId="207"/>
          <ac:spMkLst>
            <pc:docMk/>
            <pc:sldMk cId="2320235818" sldId="525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7:46:24.125" v="50" actId="108"/>
          <ac:picMkLst>
            <pc:docMk/>
            <pc:sldMk cId="2320235818" sldId="525"/>
            <ac:picMk id="9" creationId="{F17AF107-D8E8-D0EC-4D62-08862E9C86A0}"/>
          </ac:picMkLst>
        </pc:picChg>
        <pc:cxnChg chg="mod">
          <ac:chgData name="W. Joel Schneider" userId="f68d4a3e-64ea-4aac-97de-06caddc5720e" providerId="ADAL" clId="{6C526F52-B4F1-4181-9BF7-D58ED70C8D36}" dt="2025-01-10T17:46:35.556" v="53" actId="208"/>
          <ac:cxnSpMkLst>
            <pc:docMk/>
            <pc:sldMk cId="2320235818" sldId="525"/>
            <ac:cxnSpMk id="106" creationId="{1B6B84F2-FA52-42B1-9F50-862FEBD91275}"/>
          </ac:cxnSpMkLst>
        </pc:cxnChg>
      </pc:sldChg>
      <pc:sldChg chg="addSp modSp">
        <pc:chgData name="W. Joel Schneider" userId="f68d4a3e-64ea-4aac-97de-06caddc5720e" providerId="ADAL" clId="{6C526F52-B4F1-4181-9BF7-D58ED70C8D36}" dt="2025-01-10T17:59:51.800" v="451"/>
        <pc:sldMkLst>
          <pc:docMk/>
          <pc:sldMk cId="3163158260" sldId="527"/>
        </pc:sldMkLst>
        <pc:picChg chg="add mod">
          <ac:chgData name="W. Joel Schneider" userId="f68d4a3e-64ea-4aac-97de-06caddc5720e" providerId="ADAL" clId="{6C526F52-B4F1-4181-9BF7-D58ED70C8D36}" dt="2025-01-10T17:59:51.800" v="451"/>
          <ac:picMkLst>
            <pc:docMk/>
            <pc:sldMk cId="3163158260" sldId="527"/>
            <ac:picMk id="2" creationId="{34F0362A-4197-5EE2-F82D-42DC20A607FF}"/>
          </ac:picMkLst>
        </pc:picChg>
      </pc:sldChg>
      <pc:sldChg chg="addSp modSp">
        <pc:chgData name="W. Joel Schneider" userId="f68d4a3e-64ea-4aac-97de-06caddc5720e" providerId="ADAL" clId="{6C526F52-B4F1-4181-9BF7-D58ED70C8D36}" dt="2025-01-10T17:59:55.960" v="452"/>
        <pc:sldMkLst>
          <pc:docMk/>
          <pc:sldMk cId="1604441818" sldId="528"/>
        </pc:sldMkLst>
        <pc:picChg chg="add mod">
          <ac:chgData name="W. Joel Schneider" userId="f68d4a3e-64ea-4aac-97de-06caddc5720e" providerId="ADAL" clId="{6C526F52-B4F1-4181-9BF7-D58ED70C8D36}" dt="2025-01-10T17:59:55.960" v="452"/>
          <ac:picMkLst>
            <pc:docMk/>
            <pc:sldMk cId="1604441818" sldId="528"/>
            <ac:picMk id="2" creationId="{FE5F085E-5EA2-9140-645E-16FBA5AC03C5}"/>
          </ac:picMkLst>
        </pc:picChg>
      </pc:sldChg>
      <pc:sldChg chg="delSp modSp mod">
        <pc:chgData name="W. Joel Schneider" userId="f68d4a3e-64ea-4aac-97de-06caddc5720e" providerId="ADAL" clId="{6C526F52-B4F1-4181-9BF7-D58ED70C8D36}" dt="2025-01-10T17:51:40.683" v="194" actId="478"/>
        <pc:sldMkLst>
          <pc:docMk/>
          <pc:sldMk cId="2687420406" sldId="529"/>
        </pc:sldMkLst>
        <pc:spChg chg="mod">
          <ac:chgData name="W. Joel Schneider" userId="f68d4a3e-64ea-4aac-97de-06caddc5720e" providerId="ADAL" clId="{6C526F52-B4F1-4181-9BF7-D58ED70C8D36}" dt="2025-01-10T17:51:00.004" v="135" actId="207"/>
          <ac:spMkLst>
            <pc:docMk/>
            <pc:sldMk cId="2687420406" sldId="529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7:51:40.682" v="193" actId="108"/>
          <ac:picMkLst>
            <pc:docMk/>
            <pc:sldMk cId="2687420406" sldId="529"/>
            <ac:picMk id="5" creationId="{6B173A4A-942A-AAF3-9A95-7EFBDA616569}"/>
          </ac:picMkLst>
        </pc:picChg>
        <pc:cxnChg chg="mod">
          <ac:chgData name="W. Joel Schneider" userId="f68d4a3e-64ea-4aac-97de-06caddc5720e" providerId="ADAL" clId="{6C526F52-B4F1-4181-9BF7-D58ED70C8D36}" dt="2025-01-10T17:51:03.502" v="136" actId="208"/>
          <ac:cxnSpMkLst>
            <pc:docMk/>
            <pc:sldMk cId="2687420406" sldId="529"/>
            <ac:cxnSpMk id="106" creationId="{1B6B84F2-FA52-42B1-9F50-862FEBD91275}"/>
          </ac:cxnSpMkLst>
        </pc:cxnChg>
      </pc:sldChg>
      <pc:sldChg chg="delSp modSp mod">
        <pc:chgData name="W. Joel Schneider" userId="f68d4a3e-64ea-4aac-97de-06caddc5720e" providerId="ADAL" clId="{6C526F52-B4F1-4181-9BF7-D58ED70C8D36}" dt="2025-01-10T17:52:17.660" v="225" actId="207"/>
        <pc:sldMkLst>
          <pc:docMk/>
          <pc:sldMk cId="2974980546" sldId="530"/>
        </pc:sldMkLst>
        <pc:spChg chg="mod">
          <ac:chgData name="W. Joel Schneider" userId="f68d4a3e-64ea-4aac-97de-06caddc5720e" providerId="ADAL" clId="{6C526F52-B4F1-4181-9BF7-D58ED70C8D36}" dt="2025-01-10T17:52:17.660" v="225" actId="207"/>
          <ac:spMkLst>
            <pc:docMk/>
            <pc:sldMk cId="2974980546" sldId="530"/>
            <ac:spMk id="105" creationId="{AB06D2A4-C93F-428E-AC17-BAF32E642B25}"/>
          </ac:spMkLst>
        </pc:spChg>
        <pc:picChg chg="mod ord">
          <ac:chgData name="W. Joel Schneider" userId="f68d4a3e-64ea-4aac-97de-06caddc5720e" providerId="ADAL" clId="{6C526F52-B4F1-4181-9BF7-D58ED70C8D36}" dt="2025-01-10T17:52:04.012" v="222" actId="108"/>
          <ac:picMkLst>
            <pc:docMk/>
            <pc:sldMk cId="2974980546" sldId="530"/>
            <ac:picMk id="3" creationId="{224C3B51-9CD9-B8F4-83FC-B0DCB83BE09E}"/>
          </ac:picMkLst>
        </pc:picChg>
        <pc:cxnChg chg="mod">
          <ac:chgData name="W. Joel Schneider" userId="f68d4a3e-64ea-4aac-97de-06caddc5720e" providerId="ADAL" clId="{6C526F52-B4F1-4181-9BF7-D58ED70C8D36}" dt="2025-01-10T17:52:09.331" v="224" actId="208"/>
          <ac:cxnSpMkLst>
            <pc:docMk/>
            <pc:sldMk cId="2974980546" sldId="530"/>
            <ac:cxnSpMk id="106" creationId="{1B6B84F2-FA52-42B1-9F50-862FEBD91275}"/>
          </ac:cxnSpMkLst>
        </pc:cxnChg>
      </pc:sldChg>
      <pc:sldChg chg="delSp modSp new mod">
        <pc:chgData name="W. Joel Schneider" userId="f68d4a3e-64ea-4aac-97de-06caddc5720e" providerId="ADAL" clId="{6C526F52-B4F1-4181-9BF7-D58ED70C8D36}" dt="2025-01-14T02:08:11.786" v="1626" actId="1076"/>
        <pc:sldMkLst>
          <pc:docMk/>
          <pc:sldMk cId="4021635850" sldId="531"/>
        </pc:sldMkLst>
      </pc:sldChg>
      <pc:sldChg chg="addSp delSp modSp add mod ord delAnim modAnim">
        <pc:chgData name="W. Joel Schneider" userId="f68d4a3e-64ea-4aac-97de-06caddc5720e" providerId="ADAL" clId="{6C526F52-B4F1-4181-9BF7-D58ED70C8D36}" dt="2025-01-29T17:13:12.825" v="2006"/>
        <pc:sldMkLst>
          <pc:docMk/>
          <pc:sldMk cId="3420897679" sldId="535"/>
        </pc:sldMkLst>
        <pc:spChg chg="del mod">
          <ac:chgData name="W. Joel Schneider" userId="f68d4a3e-64ea-4aac-97de-06caddc5720e" providerId="ADAL" clId="{6C526F52-B4F1-4181-9BF7-D58ED70C8D36}" dt="2025-01-29T15:47:11.997" v="1654" actId="478"/>
          <ac:spMkLst>
            <pc:docMk/>
            <pc:sldMk cId="3420897679" sldId="535"/>
            <ac:spMk id="5" creationId="{77B3A9B4-D8B3-6017-42F8-A4748EB41AF7}"/>
          </ac:spMkLst>
        </pc:spChg>
        <pc:spChg chg="mod topLvl">
          <ac:chgData name="W. Joel Schneider" userId="f68d4a3e-64ea-4aac-97de-06caddc5720e" providerId="ADAL" clId="{6C526F52-B4F1-4181-9BF7-D58ED70C8D36}" dt="2025-01-29T15:47:04.586" v="1652" actId="1076"/>
          <ac:spMkLst>
            <pc:docMk/>
            <pc:sldMk cId="3420897679" sldId="535"/>
            <ac:spMk id="8" creationId="{65E04D2A-23AD-AE33-48AA-C636337D341F}"/>
          </ac:spMkLst>
        </pc:spChg>
        <pc:spChg chg="del">
          <ac:chgData name="W. Joel Schneider" userId="f68d4a3e-64ea-4aac-97de-06caddc5720e" providerId="ADAL" clId="{6C526F52-B4F1-4181-9BF7-D58ED70C8D36}" dt="2025-01-29T15:33:54.002" v="1628" actId="478"/>
          <ac:spMkLst>
            <pc:docMk/>
            <pc:sldMk cId="3420897679" sldId="535"/>
            <ac:spMk id="17" creationId="{07115D3A-543C-35C6-AB00-BEF5E0E19A72}"/>
          </ac:spMkLst>
        </pc:spChg>
        <pc:spChg chg="add mod">
          <ac:chgData name="W. Joel Schneider" userId="f68d4a3e-64ea-4aac-97de-06caddc5720e" providerId="ADAL" clId="{6C526F52-B4F1-4181-9BF7-D58ED70C8D36}" dt="2025-01-29T15:47:15.753" v="1655"/>
          <ac:spMkLst>
            <pc:docMk/>
            <pc:sldMk cId="3420897679" sldId="535"/>
            <ac:spMk id="18" creationId="{29FD7991-87A6-BB14-E764-5CBD6B31DEF3}"/>
          </ac:spMkLst>
        </pc:spChg>
        <pc:spChg chg="add mod">
          <ac:chgData name="W. Joel Schneider" userId="f68d4a3e-64ea-4aac-97de-06caddc5720e" providerId="ADAL" clId="{6C526F52-B4F1-4181-9BF7-D58ED70C8D36}" dt="2025-01-29T15:53:48.363" v="1863" actId="1036"/>
          <ac:spMkLst>
            <pc:docMk/>
            <pc:sldMk cId="3420897679" sldId="535"/>
            <ac:spMk id="19" creationId="{AEBECECC-752E-1A50-6860-9960E514F744}"/>
          </ac:spMkLst>
        </pc:spChg>
        <pc:spChg chg="mod topLvl">
          <ac:chgData name="W. Joel Schneider" userId="f68d4a3e-64ea-4aac-97de-06caddc5720e" providerId="ADAL" clId="{6C526F52-B4F1-4181-9BF7-D58ED70C8D36}" dt="2025-01-29T17:10:52.584" v="1968" actId="14100"/>
          <ac:spMkLst>
            <pc:docMk/>
            <pc:sldMk cId="3420897679" sldId="535"/>
            <ac:spMk id="20" creationId="{538093FA-A202-8712-AAF3-A41A62A4BC7C}"/>
          </ac:spMkLst>
        </pc:spChg>
        <pc:spChg chg="mod topLvl">
          <ac:chgData name="W. Joel Schneider" userId="f68d4a3e-64ea-4aac-97de-06caddc5720e" providerId="ADAL" clId="{6C526F52-B4F1-4181-9BF7-D58ED70C8D36}" dt="2025-01-29T17:11:01.441" v="1974" actId="1076"/>
          <ac:spMkLst>
            <pc:docMk/>
            <pc:sldMk cId="3420897679" sldId="535"/>
            <ac:spMk id="21" creationId="{8F1736EA-D65E-689F-1F48-472B9D1F6757}"/>
          </ac:spMkLst>
        </pc:spChg>
        <pc:spChg chg="add mod">
          <ac:chgData name="W. Joel Schneider" userId="f68d4a3e-64ea-4aac-97de-06caddc5720e" providerId="ADAL" clId="{6C526F52-B4F1-4181-9BF7-D58ED70C8D36}" dt="2025-01-29T15:53:48.363" v="1863" actId="1036"/>
          <ac:spMkLst>
            <pc:docMk/>
            <pc:sldMk cId="3420897679" sldId="535"/>
            <ac:spMk id="23" creationId="{F2350EFB-0C24-C5B5-DBB6-D31F9338DBFE}"/>
          </ac:spMkLst>
        </pc:spChg>
        <pc:spChg chg="add mod">
          <ac:chgData name="W. Joel Schneider" userId="f68d4a3e-64ea-4aac-97de-06caddc5720e" providerId="ADAL" clId="{6C526F52-B4F1-4181-9BF7-D58ED70C8D36}" dt="2025-01-29T15:53:48.363" v="1863" actId="1036"/>
          <ac:spMkLst>
            <pc:docMk/>
            <pc:sldMk cId="3420897679" sldId="535"/>
            <ac:spMk id="24" creationId="{3BB2D4F2-20F0-F5D7-908F-24C35B75DF83}"/>
          </ac:spMkLst>
        </pc:spChg>
        <pc:spChg chg="add mod">
          <ac:chgData name="W. Joel Schneider" userId="f68d4a3e-64ea-4aac-97de-06caddc5720e" providerId="ADAL" clId="{6C526F52-B4F1-4181-9BF7-D58ED70C8D36}" dt="2025-01-29T17:08:38.936" v="1932" actId="114"/>
          <ac:spMkLst>
            <pc:docMk/>
            <pc:sldMk cId="3420897679" sldId="535"/>
            <ac:spMk id="25" creationId="{C088F1C9-A94B-8ADD-C1C9-A663A80AEB57}"/>
          </ac:spMkLst>
        </pc:spChg>
        <pc:spChg chg="add mod">
          <ac:chgData name="W. Joel Schneider" userId="f68d4a3e-64ea-4aac-97de-06caddc5720e" providerId="ADAL" clId="{6C526F52-B4F1-4181-9BF7-D58ED70C8D36}" dt="2025-01-29T17:09:55.452" v="1967" actId="947"/>
          <ac:spMkLst>
            <pc:docMk/>
            <pc:sldMk cId="3420897679" sldId="535"/>
            <ac:spMk id="26" creationId="{374D172A-9FD2-660F-3B5A-8386D39FB868}"/>
          </ac:spMkLst>
        </pc:spChg>
        <pc:spChg chg="add mod">
          <ac:chgData name="W. Joel Schneider" userId="f68d4a3e-64ea-4aac-97de-06caddc5720e" providerId="ADAL" clId="{6C526F52-B4F1-4181-9BF7-D58ED70C8D36}" dt="2025-01-29T15:52:47.722" v="1839" actId="20577"/>
          <ac:spMkLst>
            <pc:docMk/>
            <pc:sldMk cId="3420897679" sldId="535"/>
            <ac:spMk id="29" creationId="{01D73CCD-8191-502E-E6B9-26DC6DA98027}"/>
          </ac:spMkLst>
        </pc:spChg>
        <pc:spChg chg="mod topLvl">
          <ac:chgData name="W. Joel Schneider" userId="f68d4a3e-64ea-4aac-97de-06caddc5720e" providerId="ADAL" clId="{6C526F52-B4F1-4181-9BF7-D58ED70C8D36}" dt="2025-01-29T15:47:04.586" v="1652" actId="1076"/>
          <ac:spMkLst>
            <pc:docMk/>
            <pc:sldMk cId="3420897679" sldId="535"/>
            <ac:spMk id="32" creationId="{E868AEBF-6AD6-4D20-7C6A-03B18820E376}"/>
          </ac:spMkLst>
        </pc:spChg>
        <pc:spChg chg="add mod">
          <ac:chgData name="W. Joel Schneider" userId="f68d4a3e-64ea-4aac-97de-06caddc5720e" providerId="ADAL" clId="{6C526F52-B4F1-4181-9BF7-D58ED70C8D36}" dt="2025-01-29T17:11:18.368" v="1977" actId="14100"/>
          <ac:spMkLst>
            <pc:docMk/>
            <pc:sldMk cId="3420897679" sldId="535"/>
            <ac:spMk id="41" creationId="{01622E15-98B4-1C3C-2993-C5417DB050FE}"/>
          </ac:spMkLst>
        </pc:spChg>
        <pc:spChg chg="add mod">
          <ac:chgData name="W. Joel Schneider" userId="f68d4a3e-64ea-4aac-97de-06caddc5720e" providerId="ADAL" clId="{6C526F52-B4F1-4181-9BF7-D58ED70C8D36}" dt="2025-01-29T17:11:34.182" v="1989" actId="1076"/>
          <ac:spMkLst>
            <pc:docMk/>
            <pc:sldMk cId="3420897679" sldId="535"/>
            <ac:spMk id="42" creationId="{2B5CD723-BA13-C1A0-6780-7258EFAA1C1C}"/>
          </ac:spMkLst>
        </pc:spChg>
        <pc:spChg chg="add mod">
          <ac:chgData name="W. Joel Schneider" userId="f68d4a3e-64ea-4aac-97de-06caddc5720e" providerId="ADAL" clId="{6C526F52-B4F1-4181-9BF7-D58ED70C8D36}" dt="2025-01-29T17:11:39.413" v="1992" actId="20577"/>
          <ac:spMkLst>
            <pc:docMk/>
            <pc:sldMk cId="3420897679" sldId="535"/>
            <ac:spMk id="43" creationId="{02201106-8E00-353D-3524-267B76072A0D}"/>
          </ac:spMkLst>
        </pc:spChg>
        <pc:spChg chg="add mod">
          <ac:chgData name="W. Joel Schneider" userId="f68d4a3e-64ea-4aac-97de-06caddc5720e" providerId="ADAL" clId="{6C526F52-B4F1-4181-9BF7-D58ED70C8D36}" dt="2025-01-29T17:11:46.718" v="1994" actId="1076"/>
          <ac:spMkLst>
            <pc:docMk/>
            <pc:sldMk cId="3420897679" sldId="535"/>
            <ac:spMk id="44" creationId="{A1E88B7B-A88F-162F-7B88-AE433C224D66}"/>
          </ac:spMkLst>
        </pc:spChg>
        <pc:spChg chg="mod topLvl">
          <ac:chgData name="W. Joel Schneider" userId="f68d4a3e-64ea-4aac-97de-06caddc5720e" providerId="ADAL" clId="{6C526F52-B4F1-4181-9BF7-D58ED70C8D36}" dt="2025-01-29T15:47:04.586" v="1652" actId="1076"/>
          <ac:spMkLst>
            <pc:docMk/>
            <pc:sldMk cId="3420897679" sldId="535"/>
            <ac:spMk id="105" creationId="{D9C571C7-69EB-5844-75C9-9D60CA03F57F}"/>
          </ac:spMkLst>
        </pc:spChg>
        <pc:spChg chg="mod topLvl">
          <ac:chgData name="W. Joel Schneider" userId="f68d4a3e-64ea-4aac-97de-06caddc5720e" providerId="ADAL" clId="{6C526F52-B4F1-4181-9BF7-D58ED70C8D36}" dt="2025-01-29T15:47:04.586" v="1652" actId="1076"/>
          <ac:spMkLst>
            <pc:docMk/>
            <pc:sldMk cId="3420897679" sldId="535"/>
            <ac:spMk id="110" creationId="{80CE28E4-45CE-B9A8-5D6F-B94B420274C6}"/>
          </ac:spMkLst>
        </pc:spChg>
        <pc:grpChg chg="mod">
          <ac:chgData name="W. Joel Schneider" userId="f68d4a3e-64ea-4aac-97de-06caddc5720e" providerId="ADAL" clId="{6C526F52-B4F1-4181-9BF7-D58ED70C8D36}" dt="2025-01-29T15:34:35.015" v="1631" actId="14100"/>
          <ac:grpSpMkLst>
            <pc:docMk/>
            <pc:sldMk cId="3420897679" sldId="535"/>
            <ac:grpSpMk id="2" creationId="{033B76F1-ED7C-8240-38CA-C909A4F2B66B}"/>
          </ac:grpSpMkLst>
        </pc:grpChg>
        <pc:picChg chg="mod topLvl">
          <ac:chgData name="W. Joel Schneider" userId="f68d4a3e-64ea-4aac-97de-06caddc5720e" providerId="ADAL" clId="{6C526F52-B4F1-4181-9BF7-D58ED70C8D36}" dt="2025-01-29T15:47:04.586" v="1652" actId="1076"/>
          <ac:picMkLst>
            <pc:docMk/>
            <pc:sldMk cId="3420897679" sldId="535"/>
            <ac:picMk id="6" creationId="{98717976-786D-08C5-E16F-88199DBB8BE6}"/>
          </ac:picMkLst>
        </pc:picChg>
        <pc:picChg chg="mod topLvl">
          <ac:chgData name="W. Joel Schneider" userId="f68d4a3e-64ea-4aac-97de-06caddc5720e" providerId="ADAL" clId="{6C526F52-B4F1-4181-9BF7-D58ED70C8D36}" dt="2025-01-29T15:47:04.586" v="1652" actId="1076"/>
          <ac:picMkLst>
            <pc:docMk/>
            <pc:sldMk cId="3420897679" sldId="535"/>
            <ac:picMk id="10" creationId="{3781C42F-E76B-7743-D58C-E3E6A0262F37}"/>
          </ac:picMkLst>
        </pc:picChg>
        <pc:picChg chg="mod topLvl">
          <ac:chgData name="W. Joel Schneider" userId="f68d4a3e-64ea-4aac-97de-06caddc5720e" providerId="ADAL" clId="{6C526F52-B4F1-4181-9BF7-D58ED70C8D36}" dt="2025-01-29T15:47:04.586" v="1652" actId="1076"/>
          <ac:picMkLst>
            <pc:docMk/>
            <pc:sldMk cId="3420897679" sldId="535"/>
            <ac:picMk id="11" creationId="{866EE088-ABDF-37A7-F281-BA9C282941E1}"/>
          </ac:picMkLst>
        </pc:picChg>
        <pc:picChg chg="add del mod">
          <ac:chgData name="W. Joel Schneider" userId="f68d4a3e-64ea-4aac-97de-06caddc5720e" providerId="ADAL" clId="{6C526F52-B4F1-4181-9BF7-D58ED70C8D36}" dt="2025-01-29T15:36:51.206" v="1641" actId="478"/>
          <ac:picMkLst>
            <pc:docMk/>
            <pc:sldMk cId="3420897679" sldId="535"/>
            <ac:picMk id="13" creationId="{7ED15F32-6F00-CE83-E17C-D3E83086581B}"/>
          </ac:picMkLst>
        </pc:picChg>
        <pc:picChg chg="add del mod">
          <ac:chgData name="W. Joel Schneider" userId="f68d4a3e-64ea-4aac-97de-06caddc5720e" providerId="ADAL" clId="{6C526F52-B4F1-4181-9BF7-D58ED70C8D36}" dt="2025-01-29T15:59:16.839" v="1873" actId="478"/>
          <ac:picMkLst>
            <pc:docMk/>
            <pc:sldMk cId="3420897679" sldId="535"/>
            <ac:picMk id="15" creationId="{2F8D8394-7F16-B302-E9BF-BDFC7EF30681}"/>
          </ac:picMkLst>
        </pc:picChg>
        <pc:picChg chg="del">
          <ac:chgData name="W. Joel Schneider" userId="f68d4a3e-64ea-4aac-97de-06caddc5720e" providerId="ADAL" clId="{6C526F52-B4F1-4181-9BF7-D58ED70C8D36}" dt="2025-01-29T15:33:55.518" v="1629" actId="478"/>
          <ac:picMkLst>
            <pc:docMk/>
            <pc:sldMk cId="3420897679" sldId="535"/>
            <ac:picMk id="16" creationId="{3D6EF293-7F16-752D-E66C-A0056C659D17}"/>
          </ac:picMkLst>
        </pc:picChg>
        <pc:picChg chg="mod topLvl">
          <ac:chgData name="W. Joel Schneider" userId="f68d4a3e-64ea-4aac-97de-06caddc5720e" providerId="ADAL" clId="{6C526F52-B4F1-4181-9BF7-D58ED70C8D36}" dt="2025-01-29T15:47:04.586" v="1652" actId="1076"/>
          <ac:picMkLst>
            <pc:docMk/>
            <pc:sldMk cId="3420897679" sldId="535"/>
            <ac:picMk id="30" creationId="{15DA7A60-7ABC-3018-D02E-5F8E0F0D9306}"/>
          </ac:picMkLst>
        </pc:picChg>
        <pc:picChg chg="add mod">
          <ac:chgData name="W. Joel Schneider" userId="f68d4a3e-64ea-4aac-97de-06caddc5720e" providerId="ADAL" clId="{6C526F52-B4F1-4181-9BF7-D58ED70C8D36}" dt="2025-01-29T15:59:32.121" v="1878" actId="14100"/>
          <ac:picMkLst>
            <pc:docMk/>
            <pc:sldMk cId="3420897679" sldId="535"/>
            <ac:picMk id="40" creationId="{DEA23476-38F9-93F7-F08E-11BC19BBCF5D}"/>
          </ac:picMkLst>
        </pc:picChg>
        <pc:cxnChg chg="add mod">
          <ac:chgData name="W. Joel Schneider" userId="f68d4a3e-64ea-4aac-97de-06caddc5720e" providerId="ADAL" clId="{6C526F52-B4F1-4181-9BF7-D58ED70C8D36}" dt="2025-01-29T15:53:48.363" v="1863" actId="1036"/>
          <ac:cxnSpMkLst>
            <pc:docMk/>
            <pc:sldMk cId="3420897679" sldId="535"/>
            <ac:cxnSpMk id="34" creationId="{156AA7DB-FE92-4451-88A1-DF6963E345B3}"/>
          </ac:cxnSpMkLst>
        </pc:cxnChg>
        <pc:cxnChg chg="add mod">
          <ac:chgData name="W. Joel Schneider" userId="f68d4a3e-64ea-4aac-97de-06caddc5720e" providerId="ADAL" clId="{6C526F52-B4F1-4181-9BF7-D58ED70C8D36}" dt="2025-01-29T15:53:48.363" v="1863" actId="1036"/>
          <ac:cxnSpMkLst>
            <pc:docMk/>
            <pc:sldMk cId="3420897679" sldId="535"/>
            <ac:cxnSpMk id="36" creationId="{ABE6EA59-909B-6670-6B2F-2FCE71AA4785}"/>
          </ac:cxnSpMkLst>
        </pc:cxnChg>
        <pc:cxnChg chg="add mod">
          <ac:chgData name="W. Joel Schneider" userId="f68d4a3e-64ea-4aac-97de-06caddc5720e" providerId="ADAL" clId="{6C526F52-B4F1-4181-9BF7-D58ED70C8D36}" dt="2025-01-29T15:54:25.351" v="1872" actId="555"/>
          <ac:cxnSpMkLst>
            <pc:docMk/>
            <pc:sldMk cId="3420897679" sldId="535"/>
            <ac:cxnSpMk id="37" creationId="{B33D9B6D-2298-2BD4-0948-E885D13FA7C0}"/>
          </ac:cxnSpMkLst>
        </pc:cxnChg>
        <pc:cxnChg chg="add mod">
          <ac:chgData name="W. Joel Schneider" userId="f68d4a3e-64ea-4aac-97de-06caddc5720e" providerId="ADAL" clId="{6C526F52-B4F1-4181-9BF7-D58ED70C8D36}" dt="2025-01-29T15:54:25.351" v="1872" actId="555"/>
          <ac:cxnSpMkLst>
            <pc:docMk/>
            <pc:sldMk cId="3420897679" sldId="535"/>
            <ac:cxnSpMk id="38" creationId="{60900D93-35C8-C09A-7C1B-353001B19844}"/>
          </ac:cxnSpMkLst>
        </pc:cxnChg>
      </pc:sldChg>
    </pc:docChg>
  </pc:docChgLst>
  <pc:docChgLst>
    <pc:chgData name="W. Joel Schneider" userId="f68d4a3e-64ea-4aac-97de-06caddc5720e" providerId="ADAL" clId="{2549ACEF-74F2-4BEB-9077-478E95D9DE40}"/>
    <pc:docChg chg="undo custSel addSld delSld modSld sldOrd">
      <pc:chgData name="W. Joel Schneider" userId="f68d4a3e-64ea-4aac-97de-06caddc5720e" providerId="ADAL" clId="{2549ACEF-74F2-4BEB-9077-478E95D9DE40}" dt="2025-01-28T17:11:57.069" v="618"/>
      <pc:docMkLst>
        <pc:docMk/>
      </pc:docMkLst>
      <pc:sldChg chg="modSp mod">
        <pc:chgData name="W. Joel Schneider" userId="f68d4a3e-64ea-4aac-97de-06caddc5720e" providerId="ADAL" clId="{2549ACEF-74F2-4BEB-9077-478E95D9DE40}" dt="2025-01-28T17:10:33.370" v="611" actId="20577"/>
        <pc:sldMkLst>
          <pc:docMk/>
          <pc:sldMk cId="1660255442" sldId="496"/>
        </pc:sldMkLst>
        <pc:spChg chg="mod">
          <ac:chgData name="W. Joel Schneider" userId="f68d4a3e-64ea-4aac-97de-06caddc5720e" providerId="ADAL" clId="{2549ACEF-74F2-4BEB-9077-478E95D9DE40}" dt="2025-01-28T17:10:33.370" v="611" actId="20577"/>
          <ac:spMkLst>
            <pc:docMk/>
            <pc:sldMk cId="1660255442" sldId="496"/>
            <ac:spMk id="5" creationId="{1B7B2D3E-1CE2-49F9-8C1E-AD267A127AB0}"/>
          </ac:spMkLst>
        </pc:spChg>
      </pc:sldChg>
      <pc:sldChg chg="addSp delSp modSp mod modAnim">
        <pc:chgData name="W. Joel Schneider" userId="f68d4a3e-64ea-4aac-97de-06caddc5720e" providerId="ADAL" clId="{2549ACEF-74F2-4BEB-9077-478E95D9DE40}" dt="2025-01-28T12:27:37.660" v="122"/>
        <pc:sldMkLst>
          <pc:docMk/>
          <pc:sldMk cId="2320235818" sldId="525"/>
        </pc:sldMkLst>
        <pc:spChg chg="add mod">
          <ac:chgData name="W. Joel Schneider" userId="f68d4a3e-64ea-4aac-97de-06caddc5720e" providerId="ADAL" clId="{2549ACEF-74F2-4BEB-9077-478E95D9DE40}" dt="2025-01-28T12:27:25.833" v="120" actId="1076"/>
          <ac:spMkLst>
            <pc:docMk/>
            <pc:sldMk cId="2320235818" sldId="525"/>
            <ac:spMk id="17" creationId="{E55A23A9-26BC-C9FF-3741-D521A9479069}"/>
          </ac:spMkLst>
        </pc:spChg>
        <pc:picChg chg="del mod">
          <ac:chgData name="W. Joel Schneider" userId="f68d4a3e-64ea-4aac-97de-06caddc5720e" providerId="ADAL" clId="{2549ACEF-74F2-4BEB-9077-478E95D9DE40}" dt="2025-01-28T12:24:15.447" v="22" actId="478"/>
          <ac:picMkLst>
            <pc:docMk/>
            <pc:sldMk cId="2320235818" sldId="525"/>
            <ac:picMk id="4" creationId="{BE5D5186-FFF9-06C4-4609-9B7D756B7CCB}"/>
          </ac:picMkLst>
        </pc:picChg>
        <pc:picChg chg="del mod ord">
          <ac:chgData name="W. Joel Schneider" userId="f68d4a3e-64ea-4aac-97de-06caddc5720e" providerId="ADAL" clId="{2549ACEF-74F2-4BEB-9077-478E95D9DE40}" dt="2025-01-28T12:25:02.873" v="36" actId="478"/>
          <ac:picMkLst>
            <pc:docMk/>
            <pc:sldMk cId="2320235818" sldId="525"/>
            <ac:picMk id="14" creationId="{31920737-AC80-DE47-17A0-6C47351A0290}"/>
          </ac:picMkLst>
        </pc:picChg>
        <pc:picChg chg="mod ord">
          <ac:chgData name="W. Joel Schneider" userId="f68d4a3e-64ea-4aac-97de-06caddc5720e" providerId="ADAL" clId="{2549ACEF-74F2-4BEB-9077-478E95D9DE40}" dt="2025-01-28T12:25:55.396" v="40" actId="1076"/>
          <ac:picMkLst>
            <pc:docMk/>
            <pc:sldMk cId="2320235818" sldId="525"/>
            <ac:picMk id="16" creationId="{C90A321A-B2BC-692D-5BAA-568BAFEADF2B}"/>
          </ac:picMkLst>
        </pc:picChg>
      </pc:sldChg>
      <pc:sldChg chg="modSp mod modAnim">
        <pc:chgData name="W. Joel Schneider" userId="f68d4a3e-64ea-4aac-97de-06caddc5720e" providerId="ADAL" clId="{2549ACEF-74F2-4BEB-9077-478E95D9DE40}" dt="2025-01-28T17:11:57.069" v="618"/>
        <pc:sldMkLst>
          <pc:docMk/>
          <pc:sldMk cId="558267273" sldId="526"/>
        </pc:sldMkLst>
        <pc:spChg chg="mod">
          <ac:chgData name="W. Joel Schneider" userId="f68d4a3e-64ea-4aac-97de-06caddc5720e" providerId="ADAL" clId="{2549ACEF-74F2-4BEB-9077-478E95D9DE40}" dt="2025-01-28T17:10:43.250" v="613" actId="6549"/>
          <ac:spMkLst>
            <pc:docMk/>
            <pc:sldMk cId="558267273" sldId="526"/>
            <ac:spMk id="5" creationId="{1B7B2D3E-1CE2-49F9-8C1E-AD267A127AB0}"/>
          </ac:spMkLst>
        </pc:spChg>
      </pc:sldChg>
      <pc:sldChg chg="modSp mod">
        <pc:chgData name="W. Joel Schneider" userId="f68d4a3e-64ea-4aac-97de-06caddc5720e" providerId="ADAL" clId="{2549ACEF-74F2-4BEB-9077-478E95D9DE40}" dt="2025-01-28T12:40:08.507" v="138" actId="20577"/>
        <pc:sldMkLst>
          <pc:docMk/>
          <pc:sldMk cId="2687420406" sldId="529"/>
        </pc:sldMkLst>
        <pc:spChg chg="mod">
          <ac:chgData name="W. Joel Schneider" userId="f68d4a3e-64ea-4aac-97de-06caddc5720e" providerId="ADAL" clId="{2549ACEF-74F2-4BEB-9077-478E95D9DE40}" dt="2025-01-28T12:40:08.507" v="138" actId="20577"/>
          <ac:spMkLst>
            <pc:docMk/>
            <pc:sldMk cId="2687420406" sldId="529"/>
            <ac:spMk id="51" creationId="{E942BD68-90A3-49FD-BE92-1E91545318BB}"/>
          </ac:spMkLst>
        </pc:spChg>
      </pc:sldChg>
      <pc:sldChg chg="del">
        <pc:chgData name="W. Joel Schneider" userId="f68d4a3e-64ea-4aac-97de-06caddc5720e" providerId="ADAL" clId="{2549ACEF-74F2-4BEB-9077-478E95D9DE40}" dt="2025-01-28T17:09:52.338" v="610" actId="47"/>
        <pc:sldMkLst>
          <pc:docMk/>
          <pc:sldMk cId="4021635850" sldId="531"/>
        </pc:sldMkLst>
      </pc:sldChg>
      <pc:sldChg chg="addSp delSp modSp add mod modTransition modAnim">
        <pc:chgData name="W. Joel Schneider" userId="f68d4a3e-64ea-4aac-97de-06caddc5720e" providerId="ADAL" clId="{2549ACEF-74F2-4BEB-9077-478E95D9DE40}" dt="2025-01-28T14:10:39.720" v="609" actId="732"/>
        <pc:sldMkLst>
          <pc:docMk/>
          <pc:sldMk cId="44353726" sldId="532"/>
        </pc:sldMkLst>
        <pc:spChg chg="add mod">
          <ac:chgData name="W. Joel Schneider" userId="f68d4a3e-64ea-4aac-97de-06caddc5720e" providerId="ADAL" clId="{2549ACEF-74F2-4BEB-9077-478E95D9DE40}" dt="2025-01-28T12:42:07.211" v="211" actId="14100"/>
          <ac:spMkLst>
            <pc:docMk/>
            <pc:sldMk cId="44353726" sldId="532"/>
            <ac:spMk id="2" creationId="{61A681FB-3CFF-492B-3FF7-5E125AC80EE3}"/>
          </ac:spMkLst>
        </pc:spChg>
        <pc:spChg chg="add mod">
          <ac:chgData name="W. Joel Schneider" userId="f68d4a3e-64ea-4aac-97de-06caddc5720e" providerId="ADAL" clId="{2549ACEF-74F2-4BEB-9077-478E95D9DE40}" dt="2025-01-28T12:42:23.340" v="213" actId="1076"/>
          <ac:spMkLst>
            <pc:docMk/>
            <pc:sldMk cId="44353726" sldId="532"/>
            <ac:spMk id="4" creationId="{2A669D70-E1F0-E633-02CA-4AE176F49137}"/>
          </ac:spMkLst>
        </pc:spChg>
        <pc:spChg chg="add mod">
          <ac:chgData name="W. Joel Schneider" userId="f68d4a3e-64ea-4aac-97de-06caddc5720e" providerId="ADAL" clId="{2549ACEF-74F2-4BEB-9077-478E95D9DE40}" dt="2025-01-28T13:06:41.180" v="244"/>
          <ac:spMkLst>
            <pc:docMk/>
            <pc:sldMk cId="44353726" sldId="532"/>
            <ac:spMk id="5" creationId="{1BC7D944-C4C2-BB3C-3635-D0404F6764FB}"/>
          </ac:spMkLst>
        </pc:spChg>
        <pc:spChg chg="add mod">
          <ac:chgData name="W. Joel Schneider" userId="f68d4a3e-64ea-4aac-97de-06caddc5720e" providerId="ADAL" clId="{2549ACEF-74F2-4BEB-9077-478E95D9DE40}" dt="2025-01-28T13:06:41.180" v="245"/>
          <ac:spMkLst>
            <pc:docMk/>
            <pc:sldMk cId="44353726" sldId="532"/>
            <ac:spMk id="6" creationId="{DDE6DB19-FD5F-2F94-5107-1169867A8F7A}"/>
          </ac:spMkLst>
        </pc:spChg>
        <pc:spChg chg="mod">
          <ac:chgData name="W. Joel Schneider" userId="f68d4a3e-64ea-4aac-97de-06caddc5720e" providerId="ADAL" clId="{2549ACEF-74F2-4BEB-9077-478E95D9DE40}" dt="2025-01-28T12:41:22.037" v="147" actId="14100"/>
          <ac:spMkLst>
            <pc:docMk/>
            <pc:sldMk cId="44353726" sldId="532"/>
            <ac:spMk id="50" creationId="{D0F1FBF7-4CC1-390E-8AAB-CF7C37B80EE0}"/>
          </ac:spMkLst>
        </pc:spChg>
        <pc:spChg chg="mod">
          <ac:chgData name="W. Joel Schneider" userId="f68d4a3e-64ea-4aac-97de-06caddc5720e" providerId="ADAL" clId="{2549ACEF-74F2-4BEB-9077-478E95D9DE40}" dt="2025-01-28T13:06:41.178" v="243"/>
          <ac:spMkLst>
            <pc:docMk/>
            <pc:sldMk cId="44353726" sldId="532"/>
            <ac:spMk id="51" creationId="{2D74991A-D3C0-68AC-793D-936C50BAC028}"/>
          </ac:spMkLst>
        </pc:spChg>
        <pc:spChg chg="mod">
          <ac:chgData name="W. Joel Schneider" userId="f68d4a3e-64ea-4aac-97de-06caddc5720e" providerId="ADAL" clId="{2549ACEF-74F2-4BEB-9077-478E95D9DE40}" dt="2025-01-28T14:08:41.309" v="603" actId="552"/>
          <ac:spMkLst>
            <pc:docMk/>
            <pc:sldMk cId="44353726" sldId="532"/>
            <ac:spMk id="105" creationId="{07F0D42F-4197-D8D5-0585-A6892376AC8B}"/>
          </ac:spMkLst>
        </pc:spChg>
        <pc:picChg chg="del mod">
          <ac:chgData name="W. Joel Schneider" userId="f68d4a3e-64ea-4aac-97de-06caddc5720e" providerId="ADAL" clId="{2549ACEF-74F2-4BEB-9077-478E95D9DE40}" dt="2025-01-28T13:07:11.133" v="257" actId="478"/>
          <ac:picMkLst>
            <pc:docMk/>
            <pc:sldMk cId="44353726" sldId="532"/>
            <ac:picMk id="9" creationId="{75C5FBA6-6F19-43BA-2F1B-0963F62B9D0F}"/>
          </ac:picMkLst>
        </pc:picChg>
        <pc:picChg chg="del mod ord">
          <ac:chgData name="W. Joel Schneider" userId="f68d4a3e-64ea-4aac-97de-06caddc5720e" providerId="ADAL" clId="{2549ACEF-74F2-4BEB-9077-478E95D9DE40}" dt="2025-01-28T13:08:28.125" v="271" actId="478"/>
          <ac:picMkLst>
            <pc:docMk/>
            <pc:sldMk cId="44353726" sldId="532"/>
            <ac:picMk id="11" creationId="{FBBA9C9D-A513-2D0B-5920-7C68D6920716}"/>
          </ac:picMkLst>
        </pc:picChg>
        <pc:picChg chg="del mod ord">
          <ac:chgData name="W. Joel Schneider" userId="f68d4a3e-64ea-4aac-97de-06caddc5720e" providerId="ADAL" clId="{2549ACEF-74F2-4BEB-9077-478E95D9DE40}" dt="2025-01-28T13:09:19.416" v="286" actId="478"/>
          <ac:picMkLst>
            <pc:docMk/>
            <pc:sldMk cId="44353726" sldId="532"/>
            <ac:picMk id="13" creationId="{4BF66CA1-D307-35CC-8893-AEB90BEDDDC6}"/>
          </ac:picMkLst>
        </pc:picChg>
        <pc:picChg chg="del mod ord">
          <ac:chgData name="W. Joel Schneider" userId="f68d4a3e-64ea-4aac-97de-06caddc5720e" providerId="ADAL" clId="{2549ACEF-74F2-4BEB-9077-478E95D9DE40}" dt="2025-01-28T13:10:42.652" v="300" actId="478"/>
          <ac:picMkLst>
            <pc:docMk/>
            <pc:sldMk cId="44353726" sldId="532"/>
            <ac:picMk id="15" creationId="{510F509B-53AA-5D9E-47DD-D1A0063D444F}"/>
          </ac:picMkLst>
        </pc:picChg>
        <pc:picChg chg="del mod ord">
          <ac:chgData name="W. Joel Schneider" userId="f68d4a3e-64ea-4aac-97de-06caddc5720e" providerId="ADAL" clId="{2549ACEF-74F2-4BEB-9077-478E95D9DE40}" dt="2025-01-28T13:11:46.295" v="314" actId="478"/>
          <ac:picMkLst>
            <pc:docMk/>
            <pc:sldMk cId="44353726" sldId="532"/>
            <ac:picMk id="17" creationId="{D0FFFA9D-D94C-5D1D-102D-4DC568FFC23D}"/>
          </ac:picMkLst>
        </pc:picChg>
        <pc:picChg chg="del mod ord">
          <ac:chgData name="W. Joel Schneider" userId="f68d4a3e-64ea-4aac-97de-06caddc5720e" providerId="ADAL" clId="{2549ACEF-74F2-4BEB-9077-478E95D9DE40}" dt="2025-01-28T13:13:20.974" v="328" actId="478"/>
          <ac:picMkLst>
            <pc:docMk/>
            <pc:sldMk cId="44353726" sldId="532"/>
            <ac:picMk id="19" creationId="{FCFD66D3-390C-43B0-EB93-CD1B9F827A76}"/>
          </ac:picMkLst>
        </pc:picChg>
        <pc:picChg chg="del mod ord">
          <ac:chgData name="W. Joel Schneider" userId="f68d4a3e-64ea-4aac-97de-06caddc5720e" providerId="ADAL" clId="{2549ACEF-74F2-4BEB-9077-478E95D9DE40}" dt="2025-01-28T13:13:30.477" v="342" actId="478"/>
          <ac:picMkLst>
            <pc:docMk/>
            <pc:sldMk cId="44353726" sldId="532"/>
            <ac:picMk id="21" creationId="{3DE61C5F-B45D-C9E5-E751-E7712F4D516B}"/>
          </ac:picMkLst>
        </pc:picChg>
        <pc:picChg chg="del mod ord">
          <ac:chgData name="W. Joel Schneider" userId="f68d4a3e-64ea-4aac-97de-06caddc5720e" providerId="ADAL" clId="{2549ACEF-74F2-4BEB-9077-478E95D9DE40}" dt="2025-01-28T13:14:12.236" v="356" actId="478"/>
          <ac:picMkLst>
            <pc:docMk/>
            <pc:sldMk cId="44353726" sldId="532"/>
            <ac:picMk id="23" creationId="{4F7775ED-3735-24DE-F8A4-381B86C5FB5C}"/>
          </ac:picMkLst>
        </pc:picChg>
        <pc:picChg chg="del mod ord">
          <ac:chgData name="W. Joel Schneider" userId="f68d4a3e-64ea-4aac-97de-06caddc5720e" providerId="ADAL" clId="{2549ACEF-74F2-4BEB-9077-478E95D9DE40}" dt="2025-01-28T13:18:26.719" v="371" actId="478"/>
          <ac:picMkLst>
            <pc:docMk/>
            <pc:sldMk cId="44353726" sldId="532"/>
            <ac:picMk id="29" creationId="{272D03B9-5E55-571E-9B39-F763F5ADC7B3}"/>
          </ac:picMkLst>
        </pc:picChg>
        <pc:picChg chg="del mod ord">
          <ac:chgData name="W. Joel Schneider" userId="f68d4a3e-64ea-4aac-97de-06caddc5720e" providerId="ADAL" clId="{2549ACEF-74F2-4BEB-9077-478E95D9DE40}" dt="2025-01-28T13:21:45.524" v="387" actId="478"/>
          <ac:picMkLst>
            <pc:docMk/>
            <pc:sldMk cId="44353726" sldId="532"/>
            <ac:picMk id="31" creationId="{BC23FD68-E386-B148-A070-63941C6363EE}"/>
          </ac:picMkLst>
        </pc:picChg>
        <pc:picChg chg="mod ord modCrop">
          <ac:chgData name="W. Joel Schneider" userId="f68d4a3e-64ea-4aac-97de-06caddc5720e" providerId="ADAL" clId="{2549ACEF-74F2-4BEB-9077-478E95D9DE40}" dt="2025-01-28T14:09:58.308" v="608" actId="732"/>
          <ac:picMkLst>
            <pc:docMk/>
            <pc:sldMk cId="44353726" sldId="532"/>
            <ac:picMk id="33" creationId="{03C6A294-19C5-1E08-6E23-882A5444BF11}"/>
          </ac:picMkLst>
        </pc:picChg>
        <pc:picChg chg="add mod modCrop">
          <ac:chgData name="W. Joel Schneider" userId="f68d4a3e-64ea-4aac-97de-06caddc5720e" providerId="ADAL" clId="{2549ACEF-74F2-4BEB-9077-478E95D9DE40}" dt="2025-01-28T14:10:39.720" v="609" actId="732"/>
          <ac:picMkLst>
            <pc:docMk/>
            <pc:sldMk cId="44353726" sldId="532"/>
            <ac:picMk id="34" creationId="{2B4326BB-1E3B-CB67-6A16-AC844D169AA9}"/>
          </ac:picMkLst>
        </pc:picChg>
      </pc:sldChg>
      <pc:sldChg chg="delSp modSp new mod ord modAnim">
        <pc:chgData name="W. Joel Schneider" userId="f68d4a3e-64ea-4aac-97de-06caddc5720e" providerId="ADAL" clId="{2549ACEF-74F2-4BEB-9077-478E95D9DE40}" dt="2025-01-28T14:05:44.409" v="596"/>
        <pc:sldMkLst>
          <pc:docMk/>
          <pc:sldMk cId="3619064047" sldId="533"/>
        </pc:sldMkLst>
        <pc:spChg chg="mod">
          <ac:chgData name="W. Joel Schneider" userId="f68d4a3e-64ea-4aac-97de-06caddc5720e" providerId="ADAL" clId="{2549ACEF-74F2-4BEB-9077-478E95D9DE40}" dt="2025-01-28T14:03:05.352" v="572" actId="14100"/>
          <ac:spMkLst>
            <pc:docMk/>
            <pc:sldMk cId="3619064047" sldId="533"/>
            <ac:spMk id="2" creationId="{2F42D318-4CD8-9588-5C6A-64A5E9CF8891}"/>
          </ac:spMkLst>
        </pc:spChg>
        <pc:spChg chg="del">
          <ac:chgData name="W. Joel Schneider" userId="f68d4a3e-64ea-4aac-97de-06caddc5720e" providerId="ADAL" clId="{2549ACEF-74F2-4BEB-9077-478E95D9DE40}" dt="2025-01-28T13:52:51.792" v="409" actId="478"/>
          <ac:spMkLst>
            <pc:docMk/>
            <pc:sldMk cId="3619064047" sldId="533"/>
            <ac:spMk id="3" creationId="{53F3E561-4E80-C193-F25F-4A4DB40CD6D3}"/>
          </ac:spMkLst>
        </pc:spChg>
        <pc:picChg chg="del mod">
          <ac:chgData name="W. Joel Schneider" userId="f68d4a3e-64ea-4aac-97de-06caddc5720e" providerId="ADAL" clId="{2549ACEF-74F2-4BEB-9077-478E95D9DE40}" dt="2025-01-28T13:55:35.898" v="488" actId="478"/>
          <ac:picMkLst>
            <pc:docMk/>
            <pc:sldMk cId="3619064047" sldId="533"/>
            <ac:picMk id="5" creationId="{D007B836-8BE9-59FB-81F2-9FA3493660B0}"/>
          </ac:picMkLst>
        </pc:picChg>
        <pc:picChg chg="del mod ord">
          <ac:chgData name="W. Joel Schneider" userId="f68d4a3e-64ea-4aac-97de-06caddc5720e" providerId="ADAL" clId="{2549ACEF-74F2-4BEB-9077-478E95D9DE40}" dt="2025-01-28T14:01:41.990" v="555" actId="478"/>
          <ac:picMkLst>
            <pc:docMk/>
            <pc:sldMk cId="3619064047" sldId="533"/>
            <ac:picMk id="7" creationId="{13610BAB-2029-C81A-B9A8-5155DB92DF34}"/>
          </ac:picMkLst>
        </pc:picChg>
        <pc:picChg chg="del mod">
          <ac:chgData name="W. Joel Schneider" userId="f68d4a3e-64ea-4aac-97de-06caddc5720e" providerId="ADAL" clId="{2549ACEF-74F2-4BEB-9077-478E95D9DE40}" dt="2025-01-28T14:00:03.984" v="511" actId="478"/>
          <ac:picMkLst>
            <pc:docMk/>
            <pc:sldMk cId="3619064047" sldId="533"/>
            <ac:picMk id="9" creationId="{2B9CFC9E-0945-4975-10E5-1A0A5723B560}"/>
          </ac:picMkLst>
        </pc:picChg>
        <pc:picChg chg="del mod ord">
          <ac:chgData name="W. Joel Schneider" userId="f68d4a3e-64ea-4aac-97de-06caddc5720e" providerId="ADAL" clId="{2549ACEF-74F2-4BEB-9077-478E95D9DE40}" dt="2025-01-28T14:00:49.124" v="526" actId="478"/>
          <ac:picMkLst>
            <pc:docMk/>
            <pc:sldMk cId="3619064047" sldId="533"/>
            <ac:picMk id="11" creationId="{E0DAA312-E6DB-8D14-0AE0-7D1F7A935862}"/>
          </ac:picMkLst>
        </pc:picChg>
        <pc:picChg chg="del mod ord">
          <ac:chgData name="W. Joel Schneider" userId="f68d4a3e-64ea-4aac-97de-06caddc5720e" providerId="ADAL" clId="{2549ACEF-74F2-4BEB-9077-478E95D9DE40}" dt="2025-01-28T14:01:13.005" v="540" actId="478"/>
          <ac:picMkLst>
            <pc:docMk/>
            <pc:sldMk cId="3619064047" sldId="533"/>
            <ac:picMk id="13" creationId="{21441954-E6EF-E835-A8C1-C4A600CEE8A6}"/>
          </ac:picMkLst>
        </pc:picChg>
        <pc:picChg chg="mod ord">
          <ac:chgData name="W. Joel Schneider" userId="f68d4a3e-64ea-4aac-97de-06caddc5720e" providerId="ADAL" clId="{2549ACEF-74F2-4BEB-9077-478E95D9DE40}" dt="2025-01-28T14:02:14.879" v="558" actId="12788"/>
          <ac:picMkLst>
            <pc:docMk/>
            <pc:sldMk cId="3619064047" sldId="533"/>
            <ac:picMk id="15" creationId="{340A177A-4945-7D17-0947-3948E110BCAD}"/>
          </ac:picMkLst>
        </pc:picChg>
        <pc:picChg chg="del mod ord">
          <ac:chgData name="W. Joel Schneider" userId="f68d4a3e-64ea-4aac-97de-06caddc5720e" providerId="ADAL" clId="{2549ACEF-74F2-4BEB-9077-478E95D9DE40}" dt="2025-01-28T14:03:58.583" v="588" actId="478"/>
          <ac:picMkLst>
            <pc:docMk/>
            <pc:sldMk cId="3619064047" sldId="533"/>
            <ac:picMk id="17" creationId="{CD0F59BA-2E2D-B92F-302E-94286CCB86EE}"/>
          </ac:picMkLst>
        </pc:picChg>
        <pc:picChg chg="mod ord">
          <ac:chgData name="W. Joel Schneider" userId="f68d4a3e-64ea-4aac-97de-06caddc5720e" providerId="ADAL" clId="{2549ACEF-74F2-4BEB-9077-478E95D9DE40}" dt="2025-01-28T14:03:58.583" v="590" actId="962"/>
          <ac:picMkLst>
            <pc:docMk/>
            <pc:sldMk cId="3619064047" sldId="533"/>
            <ac:picMk id="19" creationId="{187FA5C6-6700-999B-1CAA-A2411FFE5EB6}"/>
          </ac:picMkLst>
        </pc:picChg>
      </pc:sldChg>
      <pc:sldChg chg="new del">
        <pc:chgData name="W. Joel Schneider" userId="f68d4a3e-64ea-4aac-97de-06caddc5720e" providerId="ADAL" clId="{2549ACEF-74F2-4BEB-9077-478E95D9DE40}" dt="2025-01-28T13:53:17.310" v="466" actId="680"/>
        <pc:sldMkLst>
          <pc:docMk/>
          <pc:sldMk cId="1275208688" sldId="534"/>
        </pc:sldMkLst>
      </pc:sldChg>
      <pc:sldChg chg="add del">
        <pc:chgData name="W. Joel Schneider" userId="f68d4a3e-64ea-4aac-97de-06caddc5720e" providerId="ADAL" clId="{2549ACEF-74F2-4BEB-9077-478E95D9DE40}" dt="2025-01-28T14:05:31.936" v="594"/>
        <pc:sldMkLst>
          <pc:docMk/>
          <pc:sldMk cId="2322913320" sldId="534"/>
        </pc:sldMkLst>
      </pc:sldChg>
      <pc:sldChg chg="add modAnim">
        <pc:chgData name="W. Joel Schneider" userId="f68d4a3e-64ea-4aac-97de-06caddc5720e" providerId="ADAL" clId="{2549ACEF-74F2-4BEB-9077-478E95D9DE40}" dt="2025-01-28T14:06:16.280" v="598"/>
        <pc:sldMkLst>
          <pc:docMk/>
          <pc:sldMk cId="3811820690" sldId="5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D050-48CC-463A-BFCA-3B620FFBB69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469CA-359A-48EE-AFE5-B23822BD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9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2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D4679-3696-4D5D-9A83-53DEB6D585E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5080-C74E-4D03-AB09-F395F1B7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tags" Target="../tags/tag38.xml"/><Relationship Id="rId21" Type="http://schemas.openxmlformats.org/officeDocument/2006/relationships/image" Target="../media/image23.png"/><Relationship Id="rId7" Type="http://schemas.openxmlformats.org/officeDocument/2006/relationships/tags" Target="../tags/tag42.xml"/><Relationship Id="rId12" Type="http://schemas.openxmlformats.org/officeDocument/2006/relationships/image" Target="../media/image16.png"/><Relationship Id="rId17" Type="http://schemas.openxmlformats.org/officeDocument/2006/relationships/image" Target="../media/image18.png"/><Relationship Id="rId2" Type="http://schemas.openxmlformats.org/officeDocument/2006/relationships/tags" Target="../tags/tag37.xml"/><Relationship Id="rId16" Type="http://schemas.openxmlformats.org/officeDocument/2006/relationships/image" Target="../media/image10.png"/><Relationship Id="rId20" Type="http://schemas.openxmlformats.org/officeDocument/2006/relationships/image" Target="../media/image15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40.xml"/><Relationship Id="rId15" Type="http://schemas.openxmlformats.org/officeDocument/2006/relationships/image" Target="../media/image9.png"/><Relationship Id="rId10" Type="http://schemas.openxmlformats.org/officeDocument/2006/relationships/tags" Target="../tags/tag45.xml"/><Relationship Id="rId19" Type="http://schemas.openxmlformats.org/officeDocument/2006/relationships/image" Target="../media/image14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8.xml"/><Relationship Id="rId7" Type="http://schemas.openxmlformats.org/officeDocument/2006/relationships/image" Target="../media/image2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image" Target="../media/image7.png"/><Relationship Id="rId26" Type="http://schemas.openxmlformats.org/officeDocument/2006/relationships/image" Target="../media/image14.png"/><Relationship Id="rId3" Type="http://schemas.openxmlformats.org/officeDocument/2006/relationships/tags" Target="../tags/tag53.xml"/><Relationship Id="rId21" Type="http://schemas.openxmlformats.org/officeDocument/2006/relationships/image" Target="../media/image37.png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34.png"/><Relationship Id="rId25" Type="http://schemas.openxmlformats.org/officeDocument/2006/relationships/image" Target="../media/image15.png"/><Relationship Id="rId2" Type="http://schemas.openxmlformats.org/officeDocument/2006/relationships/tags" Target="../tags/tag52.xml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29" Type="http://schemas.openxmlformats.org/officeDocument/2006/relationships/image" Target="../media/image4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40.png"/><Relationship Id="rId5" Type="http://schemas.openxmlformats.org/officeDocument/2006/relationships/tags" Target="../tags/tag55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10" Type="http://schemas.openxmlformats.org/officeDocument/2006/relationships/tags" Target="../tags/tag60.xml"/><Relationship Id="rId19" Type="http://schemas.openxmlformats.org/officeDocument/2006/relationships/image" Target="../media/image35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image" Target="../media/image38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image" Target="../media/image14.png"/><Relationship Id="rId3" Type="http://schemas.openxmlformats.org/officeDocument/2006/relationships/tags" Target="../tags/tag67.xml"/><Relationship Id="rId21" Type="http://schemas.openxmlformats.org/officeDocument/2006/relationships/image" Target="../media/image47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15.png"/><Relationship Id="rId25" Type="http://schemas.openxmlformats.org/officeDocument/2006/relationships/image" Target="../media/image51.png"/><Relationship Id="rId2" Type="http://schemas.openxmlformats.org/officeDocument/2006/relationships/tags" Target="../tags/tag66.xml"/><Relationship Id="rId16" Type="http://schemas.openxmlformats.org/officeDocument/2006/relationships/image" Target="../media/image45.png"/><Relationship Id="rId20" Type="http://schemas.openxmlformats.org/officeDocument/2006/relationships/image" Target="../media/image7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50.png"/><Relationship Id="rId5" Type="http://schemas.openxmlformats.org/officeDocument/2006/relationships/tags" Target="../tags/tag69.xml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tags" Target="../tags/tag74.xml"/><Relationship Id="rId19" Type="http://schemas.openxmlformats.org/officeDocument/2006/relationships/image" Target="../media/image46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4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6.xml"/><Relationship Id="rId7" Type="http://schemas.openxmlformats.org/officeDocument/2006/relationships/image" Target="../media/image4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88.xml"/><Relationship Id="rId10" Type="http://schemas.openxmlformats.org/officeDocument/2006/relationships/image" Target="../media/image52.png"/><Relationship Id="rId4" Type="http://schemas.openxmlformats.org/officeDocument/2006/relationships/tags" Target="../tags/tag87.xml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91.xml"/><Relationship Id="rId7" Type="http://schemas.openxmlformats.org/officeDocument/2006/relationships/image" Target="../media/image55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7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7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7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7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62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02.xml"/><Relationship Id="rId7" Type="http://schemas.openxmlformats.org/officeDocument/2006/relationships/image" Target="../media/image63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3.xml"/><Relationship Id="rId5" Type="http://schemas.openxmlformats.org/officeDocument/2006/relationships/image" Target="../media/image57.png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65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openxmlformats.org/officeDocument/2006/relationships/image" Target="../media/image13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pn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tags" Target="../tags/tag14.xml"/><Relationship Id="rId21" Type="http://schemas.openxmlformats.org/officeDocument/2006/relationships/image" Target="../media/image15.png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0.png"/><Relationship Id="rId2" Type="http://schemas.openxmlformats.org/officeDocument/2006/relationships/tags" Target="../tags/tag13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image" Target="../media/image17.png"/><Relationship Id="rId10" Type="http://schemas.openxmlformats.org/officeDocument/2006/relationships/tags" Target="../tags/tag21.xml"/><Relationship Id="rId19" Type="http://schemas.openxmlformats.org/officeDocument/2006/relationships/image" Target="../media/image1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7.pn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tags" Target="../tags/tag27.xml"/><Relationship Id="rId21" Type="http://schemas.openxmlformats.org/officeDocument/2006/relationships/image" Target="../media/image15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0.png"/><Relationship Id="rId2" Type="http://schemas.openxmlformats.org/officeDocument/2006/relationships/tags" Target="../tags/tag2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17.png"/><Relationship Id="rId10" Type="http://schemas.openxmlformats.org/officeDocument/2006/relationships/tags" Target="../tags/tag34.xml"/><Relationship Id="rId19" Type="http://schemas.openxmlformats.org/officeDocument/2006/relationships/image" Target="../media/image19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7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F2AA08-FB9B-4573-8F10-4FA633E8C35A}"/>
              </a:ext>
            </a:extLst>
          </p:cNvPr>
          <p:cNvSpPr/>
          <p:nvPr/>
        </p:nvSpPr>
        <p:spPr>
          <a:xfrm>
            <a:off x="-18471" y="0"/>
            <a:ext cx="12210471" cy="6858000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36785C-C0D6-4740-88E0-ACA6E18CEB83}"/>
              </a:ext>
            </a:extLst>
          </p:cNvPr>
          <p:cNvSpPr/>
          <p:nvPr/>
        </p:nvSpPr>
        <p:spPr>
          <a:xfrm rot="10800000">
            <a:off x="6694312" y="3327802"/>
            <a:ext cx="1108364" cy="1256358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342B28-A87D-4819-B818-711FB5599704}"/>
              </a:ext>
            </a:extLst>
          </p:cNvPr>
          <p:cNvSpPr/>
          <p:nvPr/>
        </p:nvSpPr>
        <p:spPr>
          <a:xfrm>
            <a:off x="7811911" y="3147649"/>
            <a:ext cx="3175401" cy="1436511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6023A4-B6D5-4510-844B-6D7F8C7A30A4}"/>
              </a:ext>
            </a:extLst>
          </p:cNvPr>
          <p:cNvSpPr/>
          <p:nvPr/>
        </p:nvSpPr>
        <p:spPr>
          <a:xfrm>
            <a:off x="-18471" y="2253006"/>
            <a:ext cx="12219705" cy="2494842"/>
          </a:xfrm>
          <a:custGeom>
            <a:avLst/>
            <a:gdLst>
              <a:gd name="connsiteX0" fmla="*/ 6962696 w 12219705"/>
              <a:gd name="connsiteY0" fmla="*/ 2057369 h 2494842"/>
              <a:gd name="connsiteX1" fmla="*/ 7450597 w 12219705"/>
              <a:gd name="connsiteY1" fmla="*/ 2057369 h 2494842"/>
              <a:gd name="connsiteX2" fmla="*/ 7450597 w 12219705"/>
              <a:gd name="connsiteY2" fmla="*/ 2091011 h 2494842"/>
              <a:gd name="connsiteX3" fmla="*/ 7450597 w 12219705"/>
              <a:gd name="connsiteY3" fmla="*/ 2124653 h 2494842"/>
              <a:gd name="connsiteX4" fmla="*/ 6962696 w 12219705"/>
              <a:gd name="connsiteY4" fmla="*/ 2124653 h 2494842"/>
              <a:gd name="connsiteX5" fmla="*/ 6962696 w 12219705"/>
              <a:gd name="connsiteY5" fmla="*/ 2057369 h 2494842"/>
              <a:gd name="connsiteX6" fmla="*/ 9289958 w 12219705"/>
              <a:gd name="connsiteY6" fmla="*/ 1982556 h 2494842"/>
              <a:gd name="connsiteX7" fmla="*/ 9333545 w 12219705"/>
              <a:gd name="connsiteY7" fmla="*/ 1997672 h 2494842"/>
              <a:gd name="connsiteX8" fmla="*/ 9350688 w 12219705"/>
              <a:gd name="connsiteY8" fmla="*/ 2035936 h 2494842"/>
              <a:gd name="connsiteX9" fmla="*/ 9337993 w 12219705"/>
              <a:gd name="connsiteY9" fmla="*/ 2063844 h 2494842"/>
              <a:gd name="connsiteX10" fmla="*/ 9324176 w 12219705"/>
              <a:gd name="connsiteY10" fmla="*/ 2070092 h 2494842"/>
              <a:gd name="connsiteX11" fmla="*/ 9285854 w 12219705"/>
              <a:gd name="connsiteY11" fmla="*/ 2071045 h 2494842"/>
              <a:gd name="connsiteX12" fmla="*/ 9272145 w 12219705"/>
              <a:gd name="connsiteY12" fmla="*/ 2068484 h 2494842"/>
              <a:gd name="connsiteX13" fmla="*/ 9269317 w 12219705"/>
              <a:gd name="connsiteY13" fmla="*/ 2056048 h 2494842"/>
              <a:gd name="connsiteX14" fmla="*/ 9269317 w 12219705"/>
              <a:gd name="connsiteY14" fmla="*/ 2002968 h 2494842"/>
              <a:gd name="connsiteX15" fmla="*/ 9273701 w 12219705"/>
              <a:gd name="connsiteY15" fmla="*/ 1986901 h 2494842"/>
              <a:gd name="connsiteX16" fmla="*/ 9289958 w 12219705"/>
              <a:gd name="connsiteY16" fmla="*/ 1982556 h 2494842"/>
              <a:gd name="connsiteX17" fmla="*/ 10007541 w 12219705"/>
              <a:gd name="connsiteY17" fmla="*/ 1972585 h 2494842"/>
              <a:gd name="connsiteX18" fmla="*/ 9995883 w 12219705"/>
              <a:gd name="connsiteY18" fmla="*/ 1972892 h 2494842"/>
              <a:gd name="connsiteX19" fmla="*/ 9909268 w 12219705"/>
              <a:gd name="connsiteY19" fmla="*/ 1974885 h 2494842"/>
              <a:gd name="connsiteX20" fmla="*/ 9866995 w 12219705"/>
              <a:gd name="connsiteY20" fmla="*/ 1974426 h 2494842"/>
              <a:gd name="connsiteX21" fmla="*/ 9831523 w 12219705"/>
              <a:gd name="connsiteY21" fmla="*/ 1974119 h 2494842"/>
              <a:gd name="connsiteX22" fmla="*/ 9812223 w 12219705"/>
              <a:gd name="connsiteY22" fmla="*/ 1973658 h 2494842"/>
              <a:gd name="connsiteX23" fmla="*/ 9806307 w 12219705"/>
              <a:gd name="connsiteY23" fmla="*/ 1973352 h 2494842"/>
              <a:gd name="connsiteX24" fmla="*/ 9799010 w 12219705"/>
              <a:gd name="connsiteY24" fmla="*/ 1979335 h 2494842"/>
              <a:gd name="connsiteX25" fmla="*/ 9797780 w 12219705"/>
              <a:gd name="connsiteY25" fmla="*/ 1988692 h 2494842"/>
              <a:gd name="connsiteX26" fmla="*/ 9795685 w 12219705"/>
              <a:gd name="connsiteY26" fmla="*/ 2002346 h 2494842"/>
              <a:gd name="connsiteX27" fmla="*/ 9793957 w 12219705"/>
              <a:gd name="connsiteY27" fmla="*/ 2015693 h 2494842"/>
              <a:gd name="connsiteX28" fmla="*/ 9792209 w 12219705"/>
              <a:gd name="connsiteY28" fmla="*/ 2027659 h 2494842"/>
              <a:gd name="connsiteX29" fmla="*/ 9797607 w 12219705"/>
              <a:gd name="connsiteY29" fmla="*/ 2032414 h 2494842"/>
              <a:gd name="connsiteX30" fmla="*/ 9803522 w 12219705"/>
              <a:gd name="connsiteY30" fmla="*/ 2026124 h 2494842"/>
              <a:gd name="connsiteX31" fmla="*/ 9804903 w 12219705"/>
              <a:gd name="connsiteY31" fmla="*/ 2021829 h 2494842"/>
              <a:gd name="connsiteX32" fmla="*/ 9813172 w 12219705"/>
              <a:gd name="connsiteY32" fmla="*/ 2000889 h 2494842"/>
              <a:gd name="connsiteX33" fmla="*/ 9825436 w 12219705"/>
              <a:gd name="connsiteY33" fmla="*/ 1993295 h 2494842"/>
              <a:gd name="connsiteX34" fmla="*/ 9872910 w 12219705"/>
              <a:gd name="connsiteY34" fmla="*/ 1988847 h 2494842"/>
              <a:gd name="connsiteX35" fmla="*/ 9887699 w 12219705"/>
              <a:gd name="connsiteY35" fmla="*/ 2000966 h 2494842"/>
              <a:gd name="connsiteX36" fmla="*/ 9887699 w 12219705"/>
              <a:gd name="connsiteY36" fmla="*/ 2137193 h 2494842"/>
              <a:gd name="connsiteX37" fmla="*/ 9887872 w 12219705"/>
              <a:gd name="connsiteY37" fmla="*/ 2144404 h 2494842"/>
              <a:gd name="connsiteX38" fmla="*/ 9880488 w 12219705"/>
              <a:gd name="connsiteY38" fmla="*/ 2165956 h 2494842"/>
              <a:gd name="connsiteX39" fmla="*/ 9859525 w 12219705"/>
              <a:gd name="connsiteY39" fmla="*/ 2174624 h 2494842"/>
              <a:gd name="connsiteX40" fmla="*/ 9852746 w 12219705"/>
              <a:gd name="connsiteY40" fmla="*/ 2175928 h 2494842"/>
              <a:gd name="connsiteX41" fmla="*/ 9850998 w 12219705"/>
              <a:gd name="connsiteY41" fmla="*/ 2180301 h 2494842"/>
              <a:gd name="connsiteX42" fmla="*/ 9856222 w 12219705"/>
              <a:gd name="connsiteY42" fmla="*/ 2184289 h 2494842"/>
              <a:gd name="connsiteX43" fmla="*/ 9864577 w 12219705"/>
              <a:gd name="connsiteY43" fmla="*/ 2183674 h 2494842"/>
              <a:gd name="connsiteX44" fmla="*/ 9903005 w 12219705"/>
              <a:gd name="connsiteY44" fmla="*/ 2181681 h 2494842"/>
              <a:gd name="connsiteX45" fmla="*/ 9921098 w 12219705"/>
              <a:gd name="connsiteY45" fmla="*/ 2181220 h 2494842"/>
              <a:gd name="connsiteX46" fmla="*/ 9928050 w 12219705"/>
              <a:gd name="connsiteY46" fmla="*/ 2181375 h 2494842"/>
              <a:gd name="connsiteX47" fmla="*/ 9949791 w 12219705"/>
              <a:gd name="connsiteY47" fmla="*/ 2182601 h 2494842"/>
              <a:gd name="connsiteX48" fmla="*/ 9962830 w 12219705"/>
              <a:gd name="connsiteY48" fmla="*/ 2183062 h 2494842"/>
              <a:gd name="connsiteX49" fmla="*/ 9967191 w 12219705"/>
              <a:gd name="connsiteY49" fmla="*/ 2183216 h 2494842"/>
              <a:gd name="connsiteX50" fmla="*/ 9972588 w 12219705"/>
              <a:gd name="connsiteY50" fmla="*/ 2179688 h 2494842"/>
              <a:gd name="connsiteX51" fmla="*/ 9966328 w 12219705"/>
              <a:gd name="connsiteY51" fmla="*/ 2174318 h 2494842"/>
              <a:gd name="connsiteX52" fmla="*/ 9936233 w 12219705"/>
              <a:gd name="connsiteY52" fmla="*/ 2162275 h 2494842"/>
              <a:gd name="connsiteX53" fmla="*/ 9927704 w 12219705"/>
              <a:gd name="connsiteY53" fmla="*/ 2125533 h 2494842"/>
              <a:gd name="connsiteX54" fmla="*/ 9927704 w 12219705"/>
              <a:gd name="connsiteY54" fmla="*/ 2010017 h 2494842"/>
              <a:gd name="connsiteX55" fmla="*/ 9934224 w 12219705"/>
              <a:gd name="connsiteY55" fmla="*/ 1992145 h 2494842"/>
              <a:gd name="connsiteX56" fmla="*/ 9967191 w 12219705"/>
              <a:gd name="connsiteY56" fmla="*/ 1988539 h 2494842"/>
              <a:gd name="connsiteX57" fmla="*/ 9997201 w 12219705"/>
              <a:gd name="connsiteY57" fmla="*/ 1994830 h 2494842"/>
              <a:gd name="connsiteX58" fmla="*/ 10011191 w 12219705"/>
              <a:gd name="connsiteY58" fmla="*/ 2015386 h 2494842"/>
              <a:gd name="connsiteX59" fmla="*/ 10016760 w 12219705"/>
              <a:gd name="connsiteY59" fmla="*/ 2021215 h 2494842"/>
              <a:gd name="connsiteX60" fmla="*/ 10021446 w 12219705"/>
              <a:gd name="connsiteY60" fmla="*/ 2016153 h 2494842"/>
              <a:gd name="connsiteX61" fmla="*/ 10020236 w 12219705"/>
              <a:gd name="connsiteY61" fmla="*/ 2003113 h 2494842"/>
              <a:gd name="connsiteX62" fmla="*/ 10018488 w 12219705"/>
              <a:gd name="connsiteY62" fmla="*/ 1990686 h 2494842"/>
              <a:gd name="connsiteX63" fmla="*/ 10017623 w 12219705"/>
              <a:gd name="connsiteY63" fmla="*/ 1979641 h 2494842"/>
              <a:gd name="connsiteX64" fmla="*/ 10007541 w 12219705"/>
              <a:gd name="connsiteY64" fmla="*/ 1972585 h 2494842"/>
              <a:gd name="connsiteX65" fmla="*/ 8975185 w 12219705"/>
              <a:gd name="connsiteY65" fmla="*/ 1971971 h 2494842"/>
              <a:gd name="connsiteX66" fmla="*/ 8969442 w 12219705"/>
              <a:gd name="connsiteY66" fmla="*/ 1975500 h 2494842"/>
              <a:gd name="connsiteX67" fmla="*/ 8974149 w 12219705"/>
              <a:gd name="connsiteY67" fmla="*/ 1979948 h 2494842"/>
              <a:gd name="connsiteX68" fmla="*/ 9000488 w 12219705"/>
              <a:gd name="connsiteY68" fmla="*/ 1988537 h 2494842"/>
              <a:gd name="connsiteX69" fmla="*/ 9006835 w 12219705"/>
              <a:gd name="connsiteY69" fmla="*/ 2011857 h 2494842"/>
              <a:gd name="connsiteX70" fmla="*/ 9006835 w 12219705"/>
              <a:gd name="connsiteY70" fmla="*/ 2133512 h 2494842"/>
              <a:gd name="connsiteX71" fmla="*/ 9004935 w 12219705"/>
              <a:gd name="connsiteY71" fmla="*/ 2155602 h 2494842"/>
              <a:gd name="connsiteX72" fmla="*/ 8999279 w 12219705"/>
              <a:gd name="connsiteY72" fmla="*/ 2169026 h 2494842"/>
              <a:gd name="connsiteX73" fmla="*/ 8985807 w 12219705"/>
              <a:gd name="connsiteY73" fmla="*/ 2176159 h 2494842"/>
              <a:gd name="connsiteX74" fmla="*/ 8981964 w 12219705"/>
              <a:gd name="connsiteY74" fmla="*/ 2180300 h 2494842"/>
              <a:gd name="connsiteX75" fmla="*/ 8986498 w 12219705"/>
              <a:gd name="connsiteY75" fmla="*/ 2183674 h 2494842"/>
              <a:gd name="connsiteX76" fmla="*/ 8996753 w 12219705"/>
              <a:gd name="connsiteY76" fmla="*/ 2183216 h 2494842"/>
              <a:gd name="connsiteX77" fmla="*/ 9035375 w 12219705"/>
              <a:gd name="connsiteY77" fmla="*/ 2181835 h 2494842"/>
              <a:gd name="connsiteX78" fmla="*/ 9065450 w 12219705"/>
              <a:gd name="connsiteY78" fmla="*/ 2182755 h 2494842"/>
              <a:gd name="connsiteX79" fmla="*/ 9085635 w 12219705"/>
              <a:gd name="connsiteY79" fmla="*/ 2184442 h 2494842"/>
              <a:gd name="connsiteX80" fmla="*/ 9110333 w 12219705"/>
              <a:gd name="connsiteY80" fmla="*/ 2185670 h 2494842"/>
              <a:gd name="connsiteX81" fmla="*/ 9140774 w 12219705"/>
              <a:gd name="connsiteY81" fmla="*/ 2180531 h 2494842"/>
              <a:gd name="connsiteX82" fmla="*/ 9159902 w 12219705"/>
              <a:gd name="connsiteY82" fmla="*/ 2163425 h 2494842"/>
              <a:gd name="connsiteX83" fmla="*/ 9169122 w 12219705"/>
              <a:gd name="connsiteY83" fmla="*/ 2134277 h 2494842"/>
              <a:gd name="connsiteX84" fmla="*/ 9167631 w 12219705"/>
              <a:gd name="connsiteY84" fmla="*/ 2130978 h 2494842"/>
              <a:gd name="connsiteX85" fmla="*/ 9164415 w 12219705"/>
              <a:gd name="connsiteY85" fmla="*/ 2129982 h 2494842"/>
              <a:gd name="connsiteX86" fmla="*/ 9162342 w 12219705"/>
              <a:gd name="connsiteY86" fmla="*/ 2131976 h 2494842"/>
              <a:gd name="connsiteX87" fmla="*/ 9069983 w 12219705"/>
              <a:gd name="connsiteY87" fmla="*/ 2169868 h 2494842"/>
              <a:gd name="connsiteX88" fmla="*/ 9057635 w 12219705"/>
              <a:gd name="connsiteY88" fmla="*/ 2167414 h 2494842"/>
              <a:gd name="connsiteX89" fmla="*/ 9050682 w 12219705"/>
              <a:gd name="connsiteY89" fmla="*/ 2158057 h 2494842"/>
              <a:gd name="connsiteX90" fmla="*/ 9046840 w 12219705"/>
              <a:gd name="connsiteY90" fmla="*/ 2126913 h 2494842"/>
              <a:gd name="connsiteX91" fmla="*/ 9046840 w 12219705"/>
              <a:gd name="connsiteY91" fmla="*/ 2113107 h 2494842"/>
              <a:gd name="connsiteX92" fmla="*/ 9047898 w 12219705"/>
              <a:gd name="connsiteY92" fmla="*/ 2088868 h 2494842"/>
              <a:gd name="connsiteX93" fmla="*/ 9051978 w 12219705"/>
              <a:gd name="connsiteY93" fmla="*/ 2079894 h 2494842"/>
              <a:gd name="connsiteX94" fmla="*/ 9063377 w 12219705"/>
              <a:gd name="connsiteY94" fmla="*/ 2077669 h 2494842"/>
              <a:gd name="connsiteX95" fmla="*/ 9075187 w 12219705"/>
              <a:gd name="connsiteY95" fmla="*/ 2077669 h 2494842"/>
              <a:gd name="connsiteX96" fmla="*/ 9099625 w 12219705"/>
              <a:gd name="connsiteY96" fmla="*/ 2078744 h 2494842"/>
              <a:gd name="connsiteX97" fmla="*/ 9110679 w 12219705"/>
              <a:gd name="connsiteY97" fmla="*/ 2083499 h 2494842"/>
              <a:gd name="connsiteX98" fmla="*/ 9121107 w 12219705"/>
              <a:gd name="connsiteY98" fmla="*/ 2103289 h 2494842"/>
              <a:gd name="connsiteX99" fmla="*/ 9126504 w 12219705"/>
              <a:gd name="connsiteY99" fmla="*/ 2109118 h 2494842"/>
              <a:gd name="connsiteX100" fmla="*/ 9129289 w 12219705"/>
              <a:gd name="connsiteY100" fmla="*/ 2108045 h 2494842"/>
              <a:gd name="connsiteX101" fmla="*/ 9129806 w 12219705"/>
              <a:gd name="connsiteY101" fmla="*/ 2105131 h 2494842"/>
              <a:gd name="connsiteX102" fmla="*/ 9129634 w 12219705"/>
              <a:gd name="connsiteY102" fmla="*/ 2097306 h 2494842"/>
              <a:gd name="connsiteX103" fmla="*/ 9128599 w 12219705"/>
              <a:gd name="connsiteY103" fmla="*/ 2076750 h 2494842"/>
              <a:gd name="connsiteX104" fmla="*/ 9127022 w 12219705"/>
              <a:gd name="connsiteY104" fmla="*/ 2053738 h 2494842"/>
              <a:gd name="connsiteX105" fmla="*/ 9127367 w 12219705"/>
              <a:gd name="connsiteY105" fmla="*/ 2046989 h 2494842"/>
              <a:gd name="connsiteX106" fmla="*/ 9127907 w 12219705"/>
              <a:gd name="connsiteY106" fmla="*/ 2040238 h 2494842"/>
              <a:gd name="connsiteX107" fmla="*/ 9124064 w 12219705"/>
              <a:gd name="connsiteY107" fmla="*/ 2036097 h 2494842"/>
              <a:gd name="connsiteX108" fmla="*/ 9118862 w 12219705"/>
              <a:gd name="connsiteY108" fmla="*/ 2039010 h 2494842"/>
              <a:gd name="connsiteX109" fmla="*/ 9114846 w 12219705"/>
              <a:gd name="connsiteY109" fmla="*/ 2046528 h 2494842"/>
              <a:gd name="connsiteX110" fmla="*/ 9088248 w 12219705"/>
              <a:gd name="connsiteY110" fmla="*/ 2063248 h 2494842"/>
              <a:gd name="connsiteX111" fmla="*/ 9073459 w 12219705"/>
              <a:gd name="connsiteY111" fmla="*/ 2063248 h 2494842"/>
              <a:gd name="connsiteX112" fmla="*/ 9065795 w 12219705"/>
              <a:gd name="connsiteY112" fmla="*/ 2063403 h 2494842"/>
              <a:gd name="connsiteX113" fmla="*/ 9060593 w 12219705"/>
              <a:gd name="connsiteY113" fmla="*/ 2063555 h 2494842"/>
              <a:gd name="connsiteX114" fmla="*/ 9049193 w 12219705"/>
              <a:gd name="connsiteY114" fmla="*/ 2059720 h 2494842"/>
              <a:gd name="connsiteX115" fmla="*/ 9046840 w 12219705"/>
              <a:gd name="connsiteY115" fmla="*/ 2041619 h 2494842"/>
              <a:gd name="connsiteX116" fmla="*/ 9046840 w 12219705"/>
              <a:gd name="connsiteY116" fmla="*/ 2008329 h 2494842"/>
              <a:gd name="connsiteX117" fmla="*/ 9047013 w 12219705"/>
              <a:gd name="connsiteY117" fmla="*/ 2002039 h 2494842"/>
              <a:gd name="connsiteX118" fmla="*/ 9055886 w 12219705"/>
              <a:gd name="connsiteY118" fmla="*/ 1986545 h 2494842"/>
              <a:gd name="connsiteX119" fmla="*/ 9067716 w 12219705"/>
              <a:gd name="connsiteY119" fmla="*/ 1985317 h 2494842"/>
              <a:gd name="connsiteX120" fmla="*/ 9088939 w 12219705"/>
              <a:gd name="connsiteY120" fmla="*/ 1985317 h 2494842"/>
              <a:gd name="connsiteX121" fmla="*/ 9129720 w 12219705"/>
              <a:gd name="connsiteY121" fmla="*/ 1992145 h 2494842"/>
              <a:gd name="connsiteX122" fmla="*/ 9142329 w 12219705"/>
              <a:gd name="connsiteY122" fmla="*/ 2014157 h 2494842"/>
              <a:gd name="connsiteX123" fmla="*/ 9145632 w 12219705"/>
              <a:gd name="connsiteY123" fmla="*/ 2020908 h 2494842"/>
              <a:gd name="connsiteX124" fmla="*/ 9152411 w 12219705"/>
              <a:gd name="connsiteY124" fmla="*/ 2008941 h 2494842"/>
              <a:gd name="connsiteX125" fmla="*/ 9151030 w 12219705"/>
              <a:gd name="connsiteY125" fmla="*/ 1989766 h 2494842"/>
              <a:gd name="connsiteX126" fmla="*/ 9149993 w 12219705"/>
              <a:gd name="connsiteY126" fmla="*/ 1977187 h 2494842"/>
              <a:gd name="connsiteX127" fmla="*/ 9144942 w 12219705"/>
              <a:gd name="connsiteY127" fmla="*/ 1972124 h 2494842"/>
              <a:gd name="connsiteX128" fmla="*/ 9142502 w 12219705"/>
              <a:gd name="connsiteY128" fmla="*/ 1972278 h 2494842"/>
              <a:gd name="connsiteX129" fmla="*/ 9072423 w 12219705"/>
              <a:gd name="connsiteY129" fmla="*/ 1973658 h 2494842"/>
              <a:gd name="connsiteX130" fmla="*/ 9006490 w 12219705"/>
              <a:gd name="connsiteY130" fmla="*/ 1973045 h 2494842"/>
              <a:gd name="connsiteX131" fmla="*/ 8988937 w 12219705"/>
              <a:gd name="connsiteY131" fmla="*/ 1972430 h 2494842"/>
              <a:gd name="connsiteX132" fmla="*/ 8980410 w 12219705"/>
              <a:gd name="connsiteY132" fmla="*/ 1972278 h 2494842"/>
              <a:gd name="connsiteX133" fmla="*/ 8975185 w 12219705"/>
              <a:gd name="connsiteY133" fmla="*/ 1971971 h 2494842"/>
              <a:gd name="connsiteX134" fmla="*/ 9751297 w 12219705"/>
              <a:gd name="connsiteY134" fmla="*/ 1971816 h 2494842"/>
              <a:gd name="connsiteX135" fmla="*/ 9723814 w 12219705"/>
              <a:gd name="connsiteY135" fmla="*/ 1973044 h 2494842"/>
              <a:gd name="connsiteX136" fmla="*/ 9711119 w 12219705"/>
              <a:gd name="connsiteY136" fmla="*/ 1973964 h 2494842"/>
              <a:gd name="connsiteX137" fmla="*/ 9686939 w 12219705"/>
              <a:gd name="connsiteY137" fmla="*/ 1975038 h 2494842"/>
              <a:gd name="connsiteX138" fmla="*/ 9665911 w 12219705"/>
              <a:gd name="connsiteY138" fmla="*/ 1973809 h 2494842"/>
              <a:gd name="connsiteX139" fmla="*/ 9656520 w 12219705"/>
              <a:gd name="connsiteY139" fmla="*/ 1972584 h 2494842"/>
              <a:gd name="connsiteX140" fmla="*/ 9652331 w 12219705"/>
              <a:gd name="connsiteY140" fmla="*/ 1976725 h 2494842"/>
              <a:gd name="connsiteX141" fmla="*/ 9654857 w 12219705"/>
              <a:gd name="connsiteY141" fmla="*/ 1980637 h 2494842"/>
              <a:gd name="connsiteX142" fmla="*/ 9666257 w 12219705"/>
              <a:gd name="connsiteY142" fmla="*/ 1983015 h 2494842"/>
              <a:gd name="connsiteX143" fmla="*/ 9686594 w 12219705"/>
              <a:gd name="connsiteY143" fmla="*/ 1990991 h 2494842"/>
              <a:gd name="connsiteX144" fmla="*/ 9692163 w 12219705"/>
              <a:gd name="connsiteY144" fmla="*/ 2011088 h 2494842"/>
              <a:gd name="connsiteX145" fmla="*/ 9692163 w 12219705"/>
              <a:gd name="connsiteY145" fmla="*/ 2133356 h 2494842"/>
              <a:gd name="connsiteX146" fmla="*/ 9691991 w 12219705"/>
              <a:gd name="connsiteY146" fmla="*/ 2147010 h 2494842"/>
              <a:gd name="connsiteX147" fmla="*/ 9687911 w 12219705"/>
              <a:gd name="connsiteY147" fmla="*/ 2166109 h 2494842"/>
              <a:gd name="connsiteX148" fmla="*/ 9671286 w 12219705"/>
              <a:gd name="connsiteY148" fmla="*/ 2175851 h 2494842"/>
              <a:gd name="connsiteX149" fmla="*/ 9666257 w 12219705"/>
              <a:gd name="connsiteY149" fmla="*/ 2179379 h 2494842"/>
              <a:gd name="connsiteX150" fmla="*/ 9666603 w 12219705"/>
              <a:gd name="connsiteY150" fmla="*/ 2180607 h 2494842"/>
              <a:gd name="connsiteX151" fmla="*/ 9671481 w 12219705"/>
              <a:gd name="connsiteY151" fmla="*/ 2183828 h 2494842"/>
              <a:gd name="connsiteX152" fmla="*/ 9684003 w 12219705"/>
              <a:gd name="connsiteY152" fmla="*/ 2182293 h 2494842"/>
              <a:gd name="connsiteX153" fmla="*/ 9711464 w 12219705"/>
              <a:gd name="connsiteY153" fmla="*/ 2180607 h 2494842"/>
              <a:gd name="connsiteX154" fmla="*/ 9748166 w 12219705"/>
              <a:gd name="connsiteY154" fmla="*/ 2182754 h 2494842"/>
              <a:gd name="connsiteX155" fmla="*/ 9762092 w 12219705"/>
              <a:gd name="connsiteY155" fmla="*/ 2183522 h 2494842"/>
              <a:gd name="connsiteX156" fmla="*/ 9773383 w 12219705"/>
              <a:gd name="connsiteY156" fmla="*/ 2179073 h 2494842"/>
              <a:gd name="connsiteX157" fmla="*/ 9764876 w 12219705"/>
              <a:gd name="connsiteY157" fmla="*/ 2174471 h 2494842"/>
              <a:gd name="connsiteX158" fmla="*/ 9743740 w 12219705"/>
              <a:gd name="connsiteY158" fmla="*/ 2168181 h 2494842"/>
              <a:gd name="connsiteX159" fmla="*/ 9733571 w 12219705"/>
              <a:gd name="connsiteY159" fmla="*/ 2150077 h 2494842"/>
              <a:gd name="connsiteX160" fmla="*/ 9732169 w 12219705"/>
              <a:gd name="connsiteY160" fmla="*/ 2134736 h 2494842"/>
              <a:gd name="connsiteX161" fmla="*/ 9732169 w 12219705"/>
              <a:gd name="connsiteY161" fmla="*/ 2004187 h 2494842"/>
              <a:gd name="connsiteX162" fmla="*/ 9735731 w 12219705"/>
              <a:gd name="connsiteY162" fmla="*/ 1986698 h 2494842"/>
              <a:gd name="connsiteX163" fmla="*/ 9751815 w 12219705"/>
              <a:gd name="connsiteY163" fmla="*/ 1980560 h 2494842"/>
              <a:gd name="connsiteX164" fmla="*/ 9756177 w 12219705"/>
              <a:gd name="connsiteY164" fmla="*/ 1979179 h 2494842"/>
              <a:gd name="connsiteX165" fmla="*/ 9757040 w 12219705"/>
              <a:gd name="connsiteY165" fmla="*/ 1975499 h 2494842"/>
              <a:gd name="connsiteX166" fmla="*/ 9751297 w 12219705"/>
              <a:gd name="connsiteY166" fmla="*/ 1971816 h 2494842"/>
              <a:gd name="connsiteX167" fmla="*/ 8669909 w 12219705"/>
              <a:gd name="connsiteY167" fmla="*/ 1971816 h 2494842"/>
              <a:gd name="connsiteX168" fmla="*/ 8642428 w 12219705"/>
              <a:gd name="connsiteY168" fmla="*/ 1973044 h 2494842"/>
              <a:gd name="connsiteX169" fmla="*/ 8629732 w 12219705"/>
              <a:gd name="connsiteY169" fmla="*/ 1973964 h 2494842"/>
              <a:gd name="connsiteX170" fmla="*/ 8605556 w 12219705"/>
              <a:gd name="connsiteY170" fmla="*/ 1975038 h 2494842"/>
              <a:gd name="connsiteX171" fmla="*/ 8584510 w 12219705"/>
              <a:gd name="connsiteY171" fmla="*/ 1973809 h 2494842"/>
              <a:gd name="connsiteX172" fmla="*/ 8575117 w 12219705"/>
              <a:gd name="connsiteY172" fmla="*/ 1972584 h 2494842"/>
              <a:gd name="connsiteX173" fmla="*/ 8570943 w 12219705"/>
              <a:gd name="connsiteY173" fmla="*/ 1976725 h 2494842"/>
              <a:gd name="connsiteX174" fmla="*/ 8573466 w 12219705"/>
              <a:gd name="connsiteY174" fmla="*/ 1980637 h 2494842"/>
              <a:gd name="connsiteX175" fmla="*/ 8584858 w 12219705"/>
              <a:gd name="connsiteY175" fmla="*/ 1983015 h 2494842"/>
              <a:gd name="connsiteX176" fmla="*/ 8605208 w 12219705"/>
              <a:gd name="connsiteY176" fmla="*/ 1990991 h 2494842"/>
              <a:gd name="connsiteX177" fmla="*/ 8610774 w 12219705"/>
              <a:gd name="connsiteY177" fmla="*/ 2011088 h 2494842"/>
              <a:gd name="connsiteX178" fmla="*/ 8610774 w 12219705"/>
              <a:gd name="connsiteY178" fmla="*/ 2133356 h 2494842"/>
              <a:gd name="connsiteX179" fmla="*/ 8610598 w 12219705"/>
              <a:gd name="connsiteY179" fmla="*/ 2147010 h 2494842"/>
              <a:gd name="connsiteX180" fmla="*/ 8606512 w 12219705"/>
              <a:gd name="connsiteY180" fmla="*/ 2166109 h 2494842"/>
              <a:gd name="connsiteX181" fmla="*/ 8589901 w 12219705"/>
              <a:gd name="connsiteY181" fmla="*/ 2175851 h 2494842"/>
              <a:gd name="connsiteX182" fmla="*/ 8584858 w 12219705"/>
              <a:gd name="connsiteY182" fmla="*/ 2179379 h 2494842"/>
              <a:gd name="connsiteX183" fmla="*/ 8585206 w 12219705"/>
              <a:gd name="connsiteY183" fmla="*/ 2180607 h 2494842"/>
              <a:gd name="connsiteX184" fmla="*/ 8590077 w 12219705"/>
              <a:gd name="connsiteY184" fmla="*/ 2183828 h 2494842"/>
              <a:gd name="connsiteX185" fmla="*/ 8602598 w 12219705"/>
              <a:gd name="connsiteY185" fmla="*/ 2182293 h 2494842"/>
              <a:gd name="connsiteX186" fmla="*/ 8630079 w 12219705"/>
              <a:gd name="connsiteY186" fmla="*/ 2180607 h 2494842"/>
              <a:gd name="connsiteX187" fmla="*/ 8666779 w 12219705"/>
              <a:gd name="connsiteY187" fmla="*/ 2182754 h 2494842"/>
              <a:gd name="connsiteX188" fmla="*/ 8680693 w 12219705"/>
              <a:gd name="connsiteY188" fmla="*/ 2183522 h 2494842"/>
              <a:gd name="connsiteX189" fmla="*/ 8691997 w 12219705"/>
              <a:gd name="connsiteY189" fmla="*/ 2179073 h 2494842"/>
              <a:gd name="connsiteX190" fmla="*/ 8683476 w 12219705"/>
              <a:gd name="connsiteY190" fmla="*/ 2174471 h 2494842"/>
              <a:gd name="connsiteX191" fmla="*/ 8662342 w 12219705"/>
              <a:gd name="connsiteY191" fmla="*/ 2168181 h 2494842"/>
              <a:gd name="connsiteX192" fmla="*/ 8652168 w 12219705"/>
              <a:gd name="connsiteY192" fmla="*/ 2150077 h 2494842"/>
              <a:gd name="connsiteX193" fmla="*/ 8650776 w 12219705"/>
              <a:gd name="connsiteY193" fmla="*/ 2134736 h 2494842"/>
              <a:gd name="connsiteX194" fmla="*/ 8650776 w 12219705"/>
              <a:gd name="connsiteY194" fmla="*/ 2004187 h 2494842"/>
              <a:gd name="connsiteX195" fmla="*/ 8654340 w 12219705"/>
              <a:gd name="connsiteY195" fmla="*/ 1986698 h 2494842"/>
              <a:gd name="connsiteX196" fmla="*/ 8670430 w 12219705"/>
              <a:gd name="connsiteY196" fmla="*/ 1980560 h 2494842"/>
              <a:gd name="connsiteX197" fmla="*/ 8674778 w 12219705"/>
              <a:gd name="connsiteY197" fmla="*/ 1979179 h 2494842"/>
              <a:gd name="connsiteX198" fmla="*/ 8675648 w 12219705"/>
              <a:gd name="connsiteY198" fmla="*/ 1975499 h 2494842"/>
              <a:gd name="connsiteX199" fmla="*/ 8669909 w 12219705"/>
              <a:gd name="connsiteY199" fmla="*/ 1971816 h 2494842"/>
              <a:gd name="connsiteX200" fmla="*/ 10180752 w 12219705"/>
              <a:gd name="connsiteY200" fmla="*/ 1971204 h 2494842"/>
              <a:gd name="connsiteX201" fmla="*/ 10176240 w 12219705"/>
              <a:gd name="connsiteY201" fmla="*/ 1975959 h 2494842"/>
              <a:gd name="connsiteX202" fmla="*/ 10181811 w 12219705"/>
              <a:gd name="connsiteY202" fmla="*/ 1979641 h 2494842"/>
              <a:gd name="connsiteX203" fmla="*/ 10201284 w 12219705"/>
              <a:gd name="connsiteY203" fmla="*/ 1986238 h 2494842"/>
              <a:gd name="connsiteX204" fmla="*/ 10209811 w 12219705"/>
              <a:gd name="connsiteY204" fmla="*/ 1998357 h 2494842"/>
              <a:gd name="connsiteX205" fmla="*/ 10190683 w 12219705"/>
              <a:gd name="connsiteY205" fmla="*/ 2036403 h 2494842"/>
              <a:gd name="connsiteX206" fmla="*/ 10179025 w 12219705"/>
              <a:gd name="connsiteY206" fmla="*/ 2055118 h 2494842"/>
              <a:gd name="connsiteX207" fmla="*/ 10164408 w 12219705"/>
              <a:gd name="connsiteY207" fmla="*/ 2070767 h 2494842"/>
              <a:gd name="connsiteX208" fmla="*/ 10152923 w 12219705"/>
              <a:gd name="connsiteY208" fmla="*/ 2060027 h 2494842"/>
              <a:gd name="connsiteX209" fmla="*/ 10142668 w 12219705"/>
              <a:gd name="connsiteY209" fmla="*/ 2042232 h 2494842"/>
              <a:gd name="connsiteX210" fmla="*/ 10129110 w 12219705"/>
              <a:gd name="connsiteY210" fmla="*/ 2018915 h 2494842"/>
              <a:gd name="connsiteX211" fmla="*/ 10116415 w 12219705"/>
              <a:gd name="connsiteY211" fmla="*/ 1990686 h 2494842"/>
              <a:gd name="connsiteX212" fmla="*/ 10129801 w 12219705"/>
              <a:gd name="connsiteY212" fmla="*/ 1980410 h 2494842"/>
              <a:gd name="connsiteX213" fmla="*/ 10135716 w 12219705"/>
              <a:gd name="connsiteY213" fmla="*/ 1976113 h 2494842"/>
              <a:gd name="connsiteX214" fmla="*/ 10128399 w 12219705"/>
              <a:gd name="connsiteY214" fmla="*/ 1972278 h 2494842"/>
              <a:gd name="connsiteX215" fmla="*/ 10113976 w 12219705"/>
              <a:gd name="connsiteY215" fmla="*/ 1973197 h 2494842"/>
              <a:gd name="connsiteX216" fmla="*/ 10085284 w 12219705"/>
              <a:gd name="connsiteY216" fmla="*/ 1974578 h 2494842"/>
              <a:gd name="connsiteX217" fmla="*/ 10051172 w 12219705"/>
              <a:gd name="connsiteY217" fmla="*/ 1972739 h 2494842"/>
              <a:gd name="connsiteX218" fmla="*/ 10037615 w 12219705"/>
              <a:gd name="connsiteY218" fmla="*/ 1971817 h 2494842"/>
              <a:gd name="connsiteX219" fmla="*/ 10032757 w 12219705"/>
              <a:gd name="connsiteY219" fmla="*/ 1976574 h 2494842"/>
              <a:gd name="connsiteX220" fmla="*/ 10039191 w 12219705"/>
              <a:gd name="connsiteY220" fmla="*/ 1980868 h 2494842"/>
              <a:gd name="connsiteX221" fmla="*/ 10076237 w 12219705"/>
              <a:gd name="connsiteY221" fmla="*/ 2009096 h 2494842"/>
              <a:gd name="connsiteX222" fmla="*/ 10102663 w 12219705"/>
              <a:gd name="connsiteY222" fmla="*/ 2052972 h 2494842"/>
              <a:gd name="connsiteX223" fmla="*/ 10122677 w 12219705"/>
              <a:gd name="connsiteY223" fmla="*/ 2084573 h 2494842"/>
              <a:gd name="connsiteX224" fmla="*/ 10130319 w 12219705"/>
              <a:gd name="connsiteY224" fmla="*/ 2105896 h 2494842"/>
              <a:gd name="connsiteX225" fmla="*/ 10130319 w 12219705"/>
              <a:gd name="connsiteY225" fmla="*/ 2135198 h 2494842"/>
              <a:gd name="connsiteX226" fmla="*/ 10123454 w 12219705"/>
              <a:gd name="connsiteY226" fmla="*/ 2164038 h 2494842"/>
              <a:gd name="connsiteX227" fmla="*/ 10097094 w 12219705"/>
              <a:gd name="connsiteY227" fmla="*/ 2175084 h 2494842"/>
              <a:gd name="connsiteX228" fmla="*/ 10092236 w 12219705"/>
              <a:gd name="connsiteY228" fmla="*/ 2178459 h 2494842"/>
              <a:gd name="connsiteX229" fmla="*/ 10096230 w 12219705"/>
              <a:gd name="connsiteY229" fmla="*/ 2183522 h 2494842"/>
              <a:gd name="connsiteX230" fmla="*/ 10106657 w 12219705"/>
              <a:gd name="connsiteY230" fmla="*/ 2182449 h 2494842"/>
              <a:gd name="connsiteX231" fmla="*/ 10149965 w 12219705"/>
              <a:gd name="connsiteY231" fmla="*/ 2180761 h 2494842"/>
              <a:gd name="connsiteX232" fmla="*/ 10170324 w 12219705"/>
              <a:gd name="connsiteY232" fmla="*/ 2181374 h 2494842"/>
              <a:gd name="connsiteX233" fmla="*/ 10195023 w 12219705"/>
              <a:gd name="connsiteY233" fmla="*/ 2183216 h 2494842"/>
              <a:gd name="connsiteX234" fmla="*/ 10204068 w 12219705"/>
              <a:gd name="connsiteY234" fmla="*/ 2183675 h 2494842"/>
              <a:gd name="connsiteX235" fmla="*/ 10211884 w 12219705"/>
              <a:gd name="connsiteY235" fmla="*/ 2179226 h 2494842"/>
              <a:gd name="connsiteX236" fmla="*/ 10206335 w 12219705"/>
              <a:gd name="connsiteY236" fmla="*/ 2174930 h 2494842"/>
              <a:gd name="connsiteX237" fmla="*/ 10171533 w 12219705"/>
              <a:gd name="connsiteY237" fmla="*/ 2156061 h 2494842"/>
              <a:gd name="connsiteX238" fmla="*/ 10170669 w 12219705"/>
              <a:gd name="connsiteY238" fmla="*/ 2145630 h 2494842"/>
              <a:gd name="connsiteX239" fmla="*/ 10170669 w 12219705"/>
              <a:gd name="connsiteY239" fmla="*/ 2100374 h 2494842"/>
              <a:gd name="connsiteX240" fmla="*/ 10171447 w 12219705"/>
              <a:gd name="connsiteY240" fmla="*/ 2089943 h 2494842"/>
              <a:gd name="connsiteX241" fmla="*/ 10175894 w 12219705"/>
              <a:gd name="connsiteY241" fmla="*/ 2082273 h 2494842"/>
              <a:gd name="connsiteX242" fmla="*/ 10216417 w 12219705"/>
              <a:gd name="connsiteY242" fmla="*/ 2019068 h 2494842"/>
              <a:gd name="connsiteX243" fmla="*/ 10236862 w 12219705"/>
              <a:gd name="connsiteY243" fmla="*/ 1990534 h 2494842"/>
              <a:gd name="connsiteX244" fmla="*/ 10257976 w 12219705"/>
              <a:gd name="connsiteY244" fmla="*/ 1980255 h 2494842"/>
              <a:gd name="connsiteX245" fmla="*/ 10264237 w 12219705"/>
              <a:gd name="connsiteY245" fmla="*/ 1975806 h 2494842"/>
              <a:gd name="connsiteX246" fmla="*/ 10259554 w 12219705"/>
              <a:gd name="connsiteY246" fmla="*/ 1972278 h 2494842"/>
              <a:gd name="connsiteX247" fmla="*/ 10245800 w 12219705"/>
              <a:gd name="connsiteY247" fmla="*/ 1972585 h 2494842"/>
              <a:gd name="connsiteX248" fmla="*/ 10231207 w 12219705"/>
              <a:gd name="connsiteY248" fmla="*/ 1973352 h 2494842"/>
              <a:gd name="connsiteX249" fmla="*/ 10218512 w 12219705"/>
              <a:gd name="connsiteY249" fmla="*/ 1973811 h 2494842"/>
              <a:gd name="connsiteX250" fmla="*/ 10201110 w 12219705"/>
              <a:gd name="connsiteY250" fmla="*/ 1973045 h 2494842"/>
              <a:gd name="connsiteX251" fmla="*/ 10189625 w 12219705"/>
              <a:gd name="connsiteY251" fmla="*/ 1971665 h 2494842"/>
              <a:gd name="connsiteX252" fmla="*/ 10180752 w 12219705"/>
              <a:gd name="connsiteY252" fmla="*/ 1971204 h 2494842"/>
              <a:gd name="connsiteX253" fmla="*/ 9312777 w 12219705"/>
              <a:gd name="connsiteY253" fmla="*/ 1971192 h 2494842"/>
              <a:gd name="connsiteX254" fmla="*/ 9272210 w 12219705"/>
              <a:gd name="connsiteY254" fmla="*/ 1973214 h 2494842"/>
              <a:gd name="connsiteX255" fmla="*/ 9229658 w 12219705"/>
              <a:gd name="connsiteY255" fmla="*/ 1974881 h 2494842"/>
              <a:gd name="connsiteX256" fmla="*/ 9200231 w 12219705"/>
              <a:gd name="connsiteY256" fmla="*/ 1973631 h 2494842"/>
              <a:gd name="connsiteX257" fmla="*/ 9193949 w 12219705"/>
              <a:gd name="connsiteY257" fmla="*/ 1973214 h 2494842"/>
              <a:gd name="connsiteX258" fmla="*/ 9189091 w 12219705"/>
              <a:gd name="connsiteY258" fmla="*/ 1977499 h 2494842"/>
              <a:gd name="connsiteX259" fmla="*/ 9196259 w 12219705"/>
              <a:gd name="connsiteY259" fmla="*/ 1982736 h 2494842"/>
              <a:gd name="connsiteX260" fmla="*/ 9224044 w 12219705"/>
              <a:gd name="connsiteY260" fmla="*/ 1995113 h 2494842"/>
              <a:gd name="connsiteX261" fmla="*/ 9229312 w 12219705"/>
              <a:gd name="connsiteY261" fmla="*/ 2019809 h 2494842"/>
              <a:gd name="connsiteX262" fmla="*/ 9229312 w 12219705"/>
              <a:gd name="connsiteY262" fmla="*/ 2130909 h 2494842"/>
              <a:gd name="connsiteX263" fmla="*/ 9229118 w 12219705"/>
              <a:gd name="connsiteY263" fmla="*/ 2136861 h 2494842"/>
              <a:gd name="connsiteX264" fmla="*/ 9229118 w 12219705"/>
              <a:gd name="connsiteY264" fmla="*/ 2151440 h 2494842"/>
              <a:gd name="connsiteX265" fmla="*/ 9224584 w 12219705"/>
              <a:gd name="connsiteY265" fmla="*/ 2168101 h 2494842"/>
              <a:gd name="connsiteX266" fmla="*/ 9208262 w 12219705"/>
              <a:gd name="connsiteY266" fmla="*/ 2176788 h 2494842"/>
              <a:gd name="connsiteX267" fmla="*/ 9204743 w 12219705"/>
              <a:gd name="connsiteY267" fmla="*/ 2181073 h 2494842"/>
              <a:gd name="connsiteX268" fmla="*/ 9211026 w 12219705"/>
              <a:gd name="connsiteY268" fmla="*/ 2185180 h 2494842"/>
              <a:gd name="connsiteX269" fmla="*/ 9217848 w 12219705"/>
              <a:gd name="connsiteY269" fmla="*/ 2184763 h 2494842"/>
              <a:gd name="connsiteX270" fmla="*/ 9229441 w 12219705"/>
              <a:gd name="connsiteY270" fmla="*/ 2183811 h 2494842"/>
              <a:gd name="connsiteX271" fmla="*/ 9244080 w 12219705"/>
              <a:gd name="connsiteY271" fmla="*/ 2182621 h 2494842"/>
              <a:gd name="connsiteX272" fmla="*/ 9264806 w 12219705"/>
              <a:gd name="connsiteY272" fmla="*/ 2181966 h 2494842"/>
              <a:gd name="connsiteX273" fmla="*/ 9293670 w 12219705"/>
              <a:gd name="connsiteY273" fmla="*/ 2183039 h 2494842"/>
              <a:gd name="connsiteX274" fmla="*/ 9300752 w 12219705"/>
              <a:gd name="connsiteY274" fmla="*/ 2183514 h 2494842"/>
              <a:gd name="connsiteX275" fmla="*/ 9306688 w 12219705"/>
              <a:gd name="connsiteY275" fmla="*/ 2179230 h 2494842"/>
              <a:gd name="connsiteX276" fmla="*/ 9299413 w 12219705"/>
              <a:gd name="connsiteY276" fmla="*/ 2174290 h 2494842"/>
              <a:gd name="connsiteX277" fmla="*/ 9275385 w 12219705"/>
              <a:gd name="connsiteY277" fmla="*/ 2162447 h 2494842"/>
              <a:gd name="connsiteX278" fmla="*/ 9269317 w 12219705"/>
              <a:gd name="connsiteY278" fmla="*/ 2122935 h 2494842"/>
              <a:gd name="connsiteX279" fmla="*/ 9269317 w 12219705"/>
              <a:gd name="connsiteY279" fmla="*/ 2091812 h 2494842"/>
              <a:gd name="connsiteX280" fmla="*/ 9271887 w 12219705"/>
              <a:gd name="connsiteY280" fmla="*/ 2084433 h 2494842"/>
              <a:gd name="connsiteX281" fmla="*/ 9279702 w 12219705"/>
              <a:gd name="connsiteY281" fmla="*/ 2083184 h 2494842"/>
              <a:gd name="connsiteX282" fmla="*/ 9290497 w 12219705"/>
              <a:gd name="connsiteY282" fmla="*/ 2083184 h 2494842"/>
              <a:gd name="connsiteX283" fmla="*/ 9310338 w 12219705"/>
              <a:gd name="connsiteY283" fmla="*/ 2087707 h 2494842"/>
              <a:gd name="connsiteX284" fmla="*/ 9325795 w 12219705"/>
              <a:gd name="connsiteY284" fmla="*/ 2109249 h 2494842"/>
              <a:gd name="connsiteX285" fmla="*/ 9365131 w 12219705"/>
              <a:gd name="connsiteY285" fmla="*/ 2167863 h 2494842"/>
              <a:gd name="connsiteX286" fmla="*/ 9398184 w 12219705"/>
              <a:gd name="connsiteY286" fmla="*/ 2183394 h 2494842"/>
              <a:gd name="connsiteX287" fmla="*/ 9423272 w 12219705"/>
              <a:gd name="connsiteY287" fmla="*/ 2177682 h 2494842"/>
              <a:gd name="connsiteX288" fmla="*/ 9437520 w 12219705"/>
              <a:gd name="connsiteY288" fmla="*/ 2167567 h 2494842"/>
              <a:gd name="connsiteX289" fmla="*/ 9434346 w 12219705"/>
              <a:gd name="connsiteY289" fmla="*/ 2164055 h 2494842"/>
              <a:gd name="connsiteX290" fmla="*/ 9430504 w 12219705"/>
              <a:gd name="connsiteY290" fmla="*/ 2164472 h 2494842"/>
              <a:gd name="connsiteX291" fmla="*/ 9423077 w 12219705"/>
              <a:gd name="connsiteY291" fmla="*/ 2165125 h 2494842"/>
              <a:gd name="connsiteX292" fmla="*/ 9406064 w 12219705"/>
              <a:gd name="connsiteY292" fmla="*/ 2159591 h 2494842"/>
              <a:gd name="connsiteX293" fmla="*/ 9389678 w 12219705"/>
              <a:gd name="connsiteY293" fmla="*/ 2139776 h 2494842"/>
              <a:gd name="connsiteX294" fmla="*/ 9371738 w 12219705"/>
              <a:gd name="connsiteY294" fmla="*/ 2111747 h 2494842"/>
              <a:gd name="connsiteX295" fmla="*/ 9356280 w 12219705"/>
              <a:gd name="connsiteY295" fmla="*/ 2087469 h 2494842"/>
              <a:gd name="connsiteX296" fmla="*/ 9351551 w 12219705"/>
              <a:gd name="connsiteY296" fmla="*/ 2080269 h 2494842"/>
              <a:gd name="connsiteX297" fmla="*/ 9349802 w 12219705"/>
              <a:gd name="connsiteY297" fmla="*/ 2076577 h 2494842"/>
              <a:gd name="connsiteX298" fmla="*/ 9353107 w 12219705"/>
              <a:gd name="connsiteY298" fmla="*/ 2073545 h 2494842"/>
              <a:gd name="connsiteX299" fmla="*/ 9379618 w 12219705"/>
              <a:gd name="connsiteY299" fmla="*/ 2054679 h 2494842"/>
              <a:gd name="connsiteX300" fmla="*/ 9389268 w 12219705"/>
              <a:gd name="connsiteY300" fmla="*/ 2027068 h 2494842"/>
              <a:gd name="connsiteX301" fmla="*/ 9367549 w 12219705"/>
              <a:gd name="connsiteY301" fmla="*/ 1987078 h 2494842"/>
              <a:gd name="connsiteX302" fmla="*/ 9312777 w 12219705"/>
              <a:gd name="connsiteY302" fmla="*/ 1971192 h 2494842"/>
              <a:gd name="connsiteX303" fmla="*/ 8536436 w 12219705"/>
              <a:gd name="connsiteY303" fmla="*/ 1971049 h 2494842"/>
              <a:gd name="connsiteX304" fmla="*/ 8531393 w 12219705"/>
              <a:gd name="connsiteY304" fmla="*/ 1971357 h 2494842"/>
              <a:gd name="connsiteX305" fmla="*/ 8493300 w 12219705"/>
              <a:gd name="connsiteY305" fmla="*/ 1974271 h 2494842"/>
              <a:gd name="connsiteX306" fmla="*/ 8478343 w 12219705"/>
              <a:gd name="connsiteY306" fmla="*/ 1973351 h 2494842"/>
              <a:gd name="connsiteX307" fmla="*/ 8458168 w 12219705"/>
              <a:gd name="connsiteY307" fmla="*/ 1971817 h 2494842"/>
              <a:gd name="connsiteX308" fmla="*/ 8453124 w 12219705"/>
              <a:gd name="connsiteY308" fmla="*/ 1975806 h 2494842"/>
              <a:gd name="connsiteX309" fmla="*/ 8458863 w 12219705"/>
              <a:gd name="connsiteY309" fmla="*/ 1979334 h 2494842"/>
              <a:gd name="connsiteX310" fmla="*/ 8491301 w 12219705"/>
              <a:gd name="connsiteY310" fmla="*/ 1993601 h 2494842"/>
              <a:gd name="connsiteX311" fmla="*/ 8499564 w 12219705"/>
              <a:gd name="connsiteY311" fmla="*/ 2042385 h 2494842"/>
              <a:gd name="connsiteX312" fmla="*/ 8497998 w 12219705"/>
              <a:gd name="connsiteY312" fmla="*/ 2106970 h 2494842"/>
              <a:gd name="connsiteX313" fmla="*/ 8493998 w 12219705"/>
              <a:gd name="connsiteY313" fmla="*/ 2116330 h 2494842"/>
              <a:gd name="connsiteX314" fmla="*/ 8478170 w 12219705"/>
              <a:gd name="connsiteY314" fmla="*/ 2104670 h 2494842"/>
              <a:gd name="connsiteX315" fmla="*/ 8472258 w 12219705"/>
              <a:gd name="connsiteY315" fmla="*/ 2098841 h 2494842"/>
              <a:gd name="connsiteX316" fmla="*/ 8380075 w 12219705"/>
              <a:gd name="connsiteY316" fmla="*/ 2007715 h 2494842"/>
              <a:gd name="connsiteX317" fmla="*/ 8371553 w 12219705"/>
              <a:gd name="connsiteY317" fmla="*/ 1998817 h 2494842"/>
              <a:gd name="connsiteX318" fmla="*/ 8359550 w 12219705"/>
              <a:gd name="connsiteY318" fmla="*/ 1986392 h 2494842"/>
              <a:gd name="connsiteX319" fmla="*/ 8346333 w 12219705"/>
              <a:gd name="connsiteY319" fmla="*/ 1973734 h 2494842"/>
              <a:gd name="connsiteX320" fmla="*/ 8337810 w 12219705"/>
              <a:gd name="connsiteY320" fmla="*/ 1971664 h 2494842"/>
              <a:gd name="connsiteX321" fmla="*/ 8328244 w 12219705"/>
              <a:gd name="connsiteY321" fmla="*/ 1972123 h 2494842"/>
              <a:gd name="connsiteX322" fmla="*/ 8299198 w 12219705"/>
              <a:gd name="connsiteY322" fmla="*/ 1973504 h 2494842"/>
              <a:gd name="connsiteX323" fmla="*/ 8291894 w 12219705"/>
              <a:gd name="connsiteY323" fmla="*/ 1973658 h 2494842"/>
              <a:gd name="connsiteX324" fmla="*/ 8279893 w 12219705"/>
              <a:gd name="connsiteY324" fmla="*/ 1973197 h 2494842"/>
              <a:gd name="connsiteX325" fmla="*/ 8273978 w 12219705"/>
              <a:gd name="connsiteY325" fmla="*/ 1977494 h 2494842"/>
              <a:gd name="connsiteX326" fmla="*/ 8279370 w 12219705"/>
              <a:gd name="connsiteY326" fmla="*/ 1981329 h 2494842"/>
              <a:gd name="connsiteX327" fmla="*/ 8318852 w 12219705"/>
              <a:gd name="connsiteY327" fmla="*/ 2031032 h 2494842"/>
              <a:gd name="connsiteX328" fmla="*/ 8318852 w 12219705"/>
              <a:gd name="connsiteY328" fmla="*/ 2097613 h 2494842"/>
              <a:gd name="connsiteX329" fmla="*/ 8317635 w 12219705"/>
              <a:gd name="connsiteY329" fmla="*/ 2134125 h 2494842"/>
              <a:gd name="connsiteX330" fmla="*/ 8311808 w 12219705"/>
              <a:gd name="connsiteY330" fmla="*/ 2163042 h 2494842"/>
              <a:gd name="connsiteX331" fmla="*/ 8293284 w 12219705"/>
              <a:gd name="connsiteY331" fmla="*/ 2176311 h 2494842"/>
              <a:gd name="connsiteX332" fmla="*/ 8288242 w 12219705"/>
              <a:gd name="connsiteY332" fmla="*/ 2180607 h 2494842"/>
              <a:gd name="connsiteX333" fmla="*/ 8292936 w 12219705"/>
              <a:gd name="connsiteY333" fmla="*/ 2184289 h 2494842"/>
              <a:gd name="connsiteX334" fmla="*/ 8301807 w 12219705"/>
              <a:gd name="connsiteY334" fmla="*/ 2183368 h 2494842"/>
              <a:gd name="connsiteX335" fmla="*/ 8333114 w 12219705"/>
              <a:gd name="connsiteY335" fmla="*/ 2181068 h 2494842"/>
              <a:gd name="connsiteX336" fmla="*/ 8365465 w 12219705"/>
              <a:gd name="connsiteY336" fmla="*/ 2183216 h 2494842"/>
              <a:gd name="connsiteX337" fmla="*/ 8372247 w 12219705"/>
              <a:gd name="connsiteY337" fmla="*/ 2183829 h 2494842"/>
              <a:gd name="connsiteX338" fmla="*/ 8377640 w 12219705"/>
              <a:gd name="connsiteY338" fmla="*/ 2179226 h 2494842"/>
              <a:gd name="connsiteX339" fmla="*/ 8372423 w 12219705"/>
              <a:gd name="connsiteY339" fmla="*/ 2175391 h 2494842"/>
              <a:gd name="connsiteX340" fmla="*/ 8338506 w 12219705"/>
              <a:gd name="connsiteY340" fmla="*/ 2155909 h 2494842"/>
              <a:gd name="connsiteX341" fmla="*/ 8333114 w 12219705"/>
              <a:gd name="connsiteY341" fmla="*/ 2092090 h 2494842"/>
              <a:gd name="connsiteX342" fmla="*/ 8333114 w 12219705"/>
              <a:gd name="connsiteY342" fmla="*/ 2032568 h 2494842"/>
              <a:gd name="connsiteX343" fmla="*/ 8333287 w 12219705"/>
              <a:gd name="connsiteY343" fmla="*/ 2028117 h 2494842"/>
              <a:gd name="connsiteX344" fmla="*/ 8337462 w 12219705"/>
              <a:gd name="connsiteY344" fmla="*/ 2021215 h 2494842"/>
              <a:gd name="connsiteX345" fmla="*/ 8343201 w 12219705"/>
              <a:gd name="connsiteY345" fmla="*/ 2025204 h 2494842"/>
              <a:gd name="connsiteX346" fmla="*/ 8501651 w 12219705"/>
              <a:gd name="connsiteY346" fmla="*/ 2180301 h 2494842"/>
              <a:gd name="connsiteX347" fmla="*/ 8508084 w 12219705"/>
              <a:gd name="connsiteY347" fmla="*/ 2183674 h 2494842"/>
              <a:gd name="connsiteX348" fmla="*/ 8511565 w 12219705"/>
              <a:gd name="connsiteY348" fmla="*/ 2179533 h 2494842"/>
              <a:gd name="connsiteX349" fmla="*/ 8510868 w 12219705"/>
              <a:gd name="connsiteY349" fmla="*/ 2160358 h 2494842"/>
              <a:gd name="connsiteX350" fmla="*/ 8510696 w 12219705"/>
              <a:gd name="connsiteY350" fmla="*/ 2148698 h 2494842"/>
              <a:gd name="connsiteX351" fmla="*/ 8510868 w 12219705"/>
              <a:gd name="connsiteY351" fmla="*/ 2131669 h 2494842"/>
              <a:gd name="connsiteX352" fmla="*/ 8511565 w 12219705"/>
              <a:gd name="connsiteY352" fmla="*/ 2118477 h 2494842"/>
              <a:gd name="connsiteX353" fmla="*/ 8513998 w 12219705"/>
              <a:gd name="connsiteY353" fmla="*/ 2022595 h 2494842"/>
              <a:gd name="connsiteX354" fmla="*/ 8513998 w 12219705"/>
              <a:gd name="connsiteY354" fmla="*/ 2015079 h 2494842"/>
              <a:gd name="connsiteX355" fmla="*/ 8536436 w 12219705"/>
              <a:gd name="connsiteY355" fmla="*/ 1979948 h 2494842"/>
              <a:gd name="connsiteX356" fmla="*/ 8542002 w 12219705"/>
              <a:gd name="connsiteY356" fmla="*/ 1975345 h 2494842"/>
              <a:gd name="connsiteX357" fmla="*/ 8536436 w 12219705"/>
              <a:gd name="connsiteY357" fmla="*/ 1971049 h 2494842"/>
              <a:gd name="connsiteX358" fmla="*/ 8228925 w 12219705"/>
              <a:gd name="connsiteY358" fmla="*/ 1971049 h 2494842"/>
              <a:gd name="connsiteX359" fmla="*/ 8223184 w 12219705"/>
              <a:gd name="connsiteY359" fmla="*/ 1971357 h 2494842"/>
              <a:gd name="connsiteX360" fmla="*/ 8207879 w 12219705"/>
              <a:gd name="connsiteY360" fmla="*/ 1972739 h 2494842"/>
              <a:gd name="connsiteX361" fmla="*/ 8190835 w 12219705"/>
              <a:gd name="connsiteY361" fmla="*/ 1973351 h 2494842"/>
              <a:gd name="connsiteX362" fmla="*/ 8172398 w 12219705"/>
              <a:gd name="connsiteY362" fmla="*/ 1972585 h 2494842"/>
              <a:gd name="connsiteX363" fmla="*/ 8158659 w 12219705"/>
              <a:gd name="connsiteY363" fmla="*/ 1971664 h 2494842"/>
              <a:gd name="connsiteX364" fmla="*/ 8154658 w 12219705"/>
              <a:gd name="connsiteY364" fmla="*/ 1971204 h 2494842"/>
              <a:gd name="connsiteX365" fmla="*/ 8151352 w 12219705"/>
              <a:gd name="connsiteY365" fmla="*/ 1974885 h 2494842"/>
              <a:gd name="connsiteX366" fmla="*/ 8158136 w 12219705"/>
              <a:gd name="connsiteY366" fmla="*/ 1979334 h 2494842"/>
              <a:gd name="connsiteX367" fmla="*/ 8182658 w 12219705"/>
              <a:gd name="connsiteY367" fmla="*/ 1987236 h 2494842"/>
              <a:gd name="connsiteX368" fmla="*/ 8192748 w 12219705"/>
              <a:gd name="connsiteY368" fmla="*/ 2009403 h 2494842"/>
              <a:gd name="connsiteX369" fmla="*/ 8193617 w 12219705"/>
              <a:gd name="connsiteY369" fmla="*/ 2040851 h 2494842"/>
              <a:gd name="connsiteX370" fmla="*/ 8193617 w 12219705"/>
              <a:gd name="connsiteY370" fmla="*/ 2053279 h 2494842"/>
              <a:gd name="connsiteX371" fmla="*/ 8187791 w 12219705"/>
              <a:gd name="connsiteY371" fmla="*/ 2118478 h 2494842"/>
              <a:gd name="connsiteX372" fmla="*/ 8168049 w 12219705"/>
              <a:gd name="connsiteY372" fmla="*/ 2152994 h 2494842"/>
              <a:gd name="connsiteX373" fmla="*/ 8113785 w 12219705"/>
              <a:gd name="connsiteY373" fmla="*/ 2170482 h 2494842"/>
              <a:gd name="connsiteX374" fmla="*/ 8059866 w 12219705"/>
              <a:gd name="connsiteY374" fmla="*/ 2153455 h 2494842"/>
              <a:gd name="connsiteX375" fmla="*/ 8041517 w 12219705"/>
              <a:gd name="connsiteY375" fmla="*/ 2126531 h 2494842"/>
              <a:gd name="connsiteX376" fmla="*/ 8037082 w 12219705"/>
              <a:gd name="connsiteY376" fmla="*/ 2073681 h 2494842"/>
              <a:gd name="connsiteX377" fmla="*/ 8036734 w 12219705"/>
              <a:gd name="connsiteY377" fmla="*/ 2046527 h 2494842"/>
              <a:gd name="connsiteX378" fmla="*/ 8039518 w 12219705"/>
              <a:gd name="connsiteY378" fmla="*/ 2007867 h 2494842"/>
              <a:gd name="connsiteX379" fmla="*/ 8044039 w 12219705"/>
              <a:gd name="connsiteY379" fmla="*/ 1987848 h 2494842"/>
              <a:gd name="connsiteX380" fmla="*/ 8058301 w 12219705"/>
              <a:gd name="connsiteY380" fmla="*/ 1980868 h 2494842"/>
              <a:gd name="connsiteX381" fmla="*/ 8064911 w 12219705"/>
              <a:gd name="connsiteY381" fmla="*/ 1979027 h 2494842"/>
              <a:gd name="connsiteX382" fmla="*/ 8066301 w 12219705"/>
              <a:gd name="connsiteY382" fmla="*/ 1975652 h 2494842"/>
              <a:gd name="connsiteX383" fmla="*/ 8057258 w 12219705"/>
              <a:gd name="connsiteY383" fmla="*/ 1971204 h 2494842"/>
              <a:gd name="connsiteX384" fmla="*/ 8045256 w 12219705"/>
              <a:gd name="connsiteY384" fmla="*/ 1971817 h 2494842"/>
              <a:gd name="connsiteX385" fmla="*/ 8007514 w 12219705"/>
              <a:gd name="connsiteY385" fmla="*/ 1973504 h 2494842"/>
              <a:gd name="connsiteX386" fmla="*/ 7973424 w 12219705"/>
              <a:gd name="connsiteY386" fmla="*/ 1971664 h 2494842"/>
              <a:gd name="connsiteX387" fmla="*/ 7966294 w 12219705"/>
              <a:gd name="connsiteY387" fmla="*/ 1971204 h 2494842"/>
              <a:gd name="connsiteX388" fmla="*/ 7960379 w 12219705"/>
              <a:gd name="connsiteY388" fmla="*/ 1975193 h 2494842"/>
              <a:gd name="connsiteX389" fmla="*/ 7967164 w 12219705"/>
              <a:gd name="connsiteY389" fmla="*/ 1979793 h 2494842"/>
              <a:gd name="connsiteX390" fmla="*/ 7986296 w 12219705"/>
              <a:gd name="connsiteY390" fmla="*/ 1984702 h 2494842"/>
              <a:gd name="connsiteX391" fmla="*/ 7995949 w 12219705"/>
              <a:gd name="connsiteY391" fmla="*/ 1992067 h 2494842"/>
              <a:gd name="connsiteX392" fmla="*/ 7998295 w 12219705"/>
              <a:gd name="connsiteY392" fmla="*/ 2006794 h 2494842"/>
              <a:gd name="connsiteX393" fmla="*/ 7998817 w 12219705"/>
              <a:gd name="connsiteY393" fmla="*/ 2034715 h 2494842"/>
              <a:gd name="connsiteX394" fmla="*/ 7996904 w 12219705"/>
              <a:gd name="connsiteY394" fmla="*/ 2094084 h 2494842"/>
              <a:gd name="connsiteX395" fmla="*/ 8030123 w 12219705"/>
              <a:gd name="connsiteY395" fmla="*/ 2172017 h 2494842"/>
              <a:gd name="connsiteX396" fmla="*/ 8099001 w 12219705"/>
              <a:gd name="connsiteY396" fmla="*/ 2186745 h 2494842"/>
              <a:gd name="connsiteX397" fmla="*/ 8188053 w 12219705"/>
              <a:gd name="connsiteY397" fmla="*/ 2151000 h 2494842"/>
              <a:gd name="connsiteX398" fmla="*/ 8203966 w 12219705"/>
              <a:gd name="connsiteY398" fmla="*/ 2109118 h 2494842"/>
              <a:gd name="connsiteX399" fmla="*/ 8208922 w 12219705"/>
              <a:gd name="connsiteY399" fmla="*/ 2037629 h 2494842"/>
              <a:gd name="connsiteX400" fmla="*/ 8209270 w 12219705"/>
              <a:gd name="connsiteY400" fmla="*/ 2018761 h 2494842"/>
              <a:gd name="connsiteX401" fmla="*/ 8209097 w 12219705"/>
              <a:gd name="connsiteY401" fmla="*/ 2005413 h 2494842"/>
              <a:gd name="connsiteX402" fmla="*/ 8222661 w 12219705"/>
              <a:gd name="connsiteY402" fmla="*/ 1979793 h 2494842"/>
              <a:gd name="connsiteX403" fmla="*/ 8229272 w 12219705"/>
              <a:gd name="connsiteY403" fmla="*/ 1978721 h 2494842"/>
              <a:gd name="connsiteX404" fmla="*/ 8233620 w 12219705"/>
              <a:gd name="connsiteY404" fmla="*/ 1975039 h 2494842"/>
              <a:gd name="connsiteX405" fmla="*/ 8228925 w 12219705"/>
              <a:gd name="connsiteY405" fmla="*/ 1971049 h 2494842"/>
              <a:gd name="connsiteX406" fmla="*/ 8953380 w 12219705"/>
              <a:gd name="connsiteY406" fmla="*/ 1970742 h 2494842"/>
              <a:gd name="connsiteX407" fmla="*/ 8946407 w 12219705"/>
              <a:gd name="connsiteY407" fmla="*/ 1971357 h 2494842"/>
              <a:gd name="connsiteX408" fmla="*/ 8918945 w 12219705"/>
              <a:gd name="connsiteY408" fmla="*/ 1973197 h 2494842"/>
              <a:gd name="connsiteX409" fmla="*/ 8901372 w 12219705"/>
              <a:gd name="connsiteY409" fmla="*/ 1972584 h 2494842"/>
              <a:gd name="connsiteX410" fmla="*/ 8883107 w 12219705"/>
              <a:gd name="connsiteY410" fmla="*/ 1971664 h 2494842"/>
              <a:gd name="connsiteX411" fmla="*/ 8873370 w 12219705"/>
              <a:gd name="connsiteY411" fmla="*/ 1971357 h 2494842"/>
              <a:gd name="connsiteX412" fmla="*/ 8869009 w 12219705"/>
              <a:gd name="connsiteY412" fmla="*/ 1974885 h 2494842"/>
              <a:gd name="connsiteX413" fmla="*/ 8875098 w 12219705"/>
              <a:gd name="connsiteY413" fmla="*/ 1979027 h 2494842"/>
              <a:gd name="connsiteX414" fmla="*/ 8896773 w 12219705"/>
              <a:gd name="connsiteY414" fmla="*/ 1986929 h 2494842"/>
              <a:gd name="connsiteX415" fmla="*/ 8904329 w 12219705"/>
              <a:gd name="connsiteY415" fmla="*/ 2002499 h 2494842"/>
              <a:gd name="connsiteX416" fmla="*/ 8885028 w 12219705"/>
              <a:gd name="connsiteY416" fmla="*/ 2056958 h 2494842"/>
              <a:gd name="connsiteX417" fmla="*/ 8845887 w 12219705"/>
              <a:gd name="connsiteY417" fmla="*/ 2133664 h 2494842"/>
              <a:gd name="connsiteX418" fmla="*/ 8841710 w 12219705"/>
              <a:gd name="connsiteY418" fmla="*/ 2137959 h 2494842"/>
              <a:gd name="connsiteX419" fmla="*/ 8837014 w 12219705"/>
              <a:gd name="connsiteY419" fmla="*/ 2132283 h 2494842"/>
              <a:gd name="connsiteX420" fmla="*/ 8798403 w 12219705"/>
              <a:gd name="connsiteY420" fmla="*/ 2048369 h 2494842"/>
              <a:gd name="connsiteX421" fmla="*/ 8779444 w 12219705"/>
              <a:gd name="connsiteY421" fmla="*/ 1993755 h 2494842"/>
              <a:gd name="connsiteX422" fmla="*/ 8792315 w 12219705"/>
              <a:gd name="connsiteY422" fmla="*/ 1980561 h 2494842"/>
              <a:gd name="connsiteX423" fmla="*/ 8799621 w 12219705"/>
              <a:gd name="connsiteY423" fmla="*/ 1975806 h 2494842"/>
              <a:gd name="connsiteX424" fmla="*/ 8794751 w 12219705"/>
              <a:gd name="connsiteY424" fmla="*/ 1971664 h 2494842"/>
              <a:gd name="connsiteX425" fmla="*/ 8779620 w 12219705"/>
              <a:gd name="connsiteY425" fmla="*/ 1972278 h 2494842"/>
              <a:gd name="connsiteX426" fmla="*/ 8761360 w 12219705"/>
              <a:gd name="connsiteY426" fmla="*/ 1973044 h 2494842"/>
              <a:gd name="connsiteX427" fmla="*/ 8732138 w 12219705"/>
              <a:gd name="connsiteY427" fmla="*/ 1972278 h 2494842"/>
              <a:gd name="connsiteX428" fmla="*/ 8711440 w 12219705"/>
              <a:gd name="connsiteY428" fmla="*/ 1971357 h 2494842"/>
              <a:gd name="connsiteX429" fmla="*/ 8706224 w 12219705"/>
              <a:gd name="connsiteY429" fmla="*/ 1971049 h 2494842"/>
              <a:gd name="connsiteX430" fmla="*/ 8701353 w 12219705"/>
              <a:gd name="connsiteY430" fmla="*/ 1975193 h 2494842"/>
              <a:gd name="connsiteX431" fmla="*/ 8708310 w 12219705"/>
              <a:gd name="connsiteY431" fmla="*/ 1980254 h 2494842"/>
              <a:gd name="connsiteX432" fmla="*/ 8727528 w 12219705"/>
              <a:gd name="connsiteY432" fmla="*/ 1991607 h 2494842"/>
              <a:gd name="connsiteX433" fmla="*/ 8746573 w 12219705"/>
              <a:gd name="connsiteY433" fmla="*/ 2028885 h 2494842"/>
              <a:gd name="connsiteX434" fmla="*/ 8771796 w 12219705"/>
              <a:gd name="connsiteY434" fmla="*/ 2083346 h 2494842"/>
              <a:gd name="connsiteX435" fmla="*/ 8813015 w 12219705"/>
              <a:gd name="connsiteY435" fmla="*/ 2165880 h 2494842"/>
              <a:gd name="connsiteX436" fmla="*/ 8817363 w 12219705"/>
              <a:gd name="connsiteY436" fmla="*/ 2175237 h 2494842"/>
              <a:gd name="connsiteX437" fmla="*/ 8821364 w 12219705"/>
              <a:gd name="connsiteY437" fmla="*/ 2183062 h 2494842"/>
              <a:gd name="connsiteX438" fmla="*/ 8826580 w 12219705"/>
              <a:gd name="connsiteY438" fmla="*/ 2186744 h 2494842"/>
              <a:gd name="connsiteX439" fmla="*/ 8834754 w 12219705"/>
              <a:gd name="connsiteY439" fmla="*/ 2179840 h 2494842"/>
              <a:gd name="connsiteX440" fmla="*/ 8845363 w 12219705"/>
              <a:gd name="connsiteY440" fmla="*/ 2160203 h 2494842"/>
              <a:gd name="connsiteX441" fmla="*/ 8861021 w 12219705"/>
              <a:gd name="connsiteY441" fmla="*/ 2129829 h 2494842"/>
              <a:gd name="connsiteX442" fmla="*/ 8890772 w 12219705"/>
              <a:gd name="connsiteY442" fmla="*/ 2071993 h 2494842"/>
              <a:gd name="connsiteX443" fmla="*/ 8916678 w 12219705"/>
              <a:gd name="connsiteY443" fmla="*/ 2019067 h 2494842"/>
              <a:gd name="connsiteX444" fmla="*/ 8934856 w 12219705"/>
              <a:gd name="connsiteY444" fmla="*/ 1988155 h 2494842"/>
              <a:gd name="connsiteX445" fmla="*/ 8951286 w 12219705"/>
              <a:gd name="connsiteY445" fmla="*/ 1979027 h 2494842"/>
              <a:gd name="connsiteX446" fmla="*/ 8956511 w 12219705"/>
              <a:gd name="connsiteY446" fmla="*/ 1974578 h 2494842"/>
              <a:gd name="connsiteX447" fmla="*/ 8953380 w 12219705"/>
              <a:gd name="connsiteY447" fmla="*/ 1970742 h 2494842"/>
              <a:gd name="connsiteX448" fmla="*/ 9532685 w 12219705"/>
              <a:gd name="connsiteY448" fmla="*/ 1969056 h 2494842"/>
              <a:gd name="connsiteX449" fmla="*/ 9486160 w 12219705"/>
              <a:gd name="connsiteY449" fmla="*/ 1986084 h 2494842"/>
              <a:gd name="connsiteX450" fmla="*/ 9467464 w 12219705"/>
              <a:gd name="connsiteY450" fmla="*/ 2028426 h 2494842"/>
              <a:gd name="connsiteX451" fmla="*/ 9480849 w 12219705"/>
              <a:gd name="connsiteY451" fmla="*/ 2063328 h 2494842"/>
              <a:gd name="connsiteX452" fmla="*/ 9531649 w 12219705"/>
              <a:gd name="connsiteY452" fmla="*/ 2091171 h 2494842"/>
              <a:gd name="connsiteX453" fmla="*/ 9558073 w 12219705"/>
              <a:gd name="connsiteY453" fmla="*/ 2101603 h 2494842"/>
              <a:gd name="connsiteX454" fmla="*/ 9583031 w 12219705"/>
              <a:gd name="connsiteY454" fmla="*/ 2116330 h 2494842"/>
              <a:gd name="connsiteX455" fmla="*/ 9590263 w 12219705"/>
              <a:gd name="connsiteY455" fmla="*/ 2136274 h 2494842"/>
              <a:gd name="connsiteX456" fmla="*/ 9576424 w 12219705"/>
              <a:gd name="connsiteY456" fmla="*/ 2163502 h 2494842"/>
              <a:gd name="connsiteX457" fmla="*/ 9545034 w 12219705"/>
              <a:gd name="connsiteY457" fmla="*/ 2175392 h 2494842"/>
              <a:gd name="connsiteX458" fmla="*/ 9501380 w 12219705"/>
              <a:gd name="connsiteY458" fmla="*/ 2157443 h 2494842"/>
              <a:gd name="connsiteX459" fmla="*/ 9471825 w 12219705"/>
              <a:gd name="connsiteY459" fmla="*/ 2113109 h 2494842"/>
              <a:gd name="connsiteX460" fmla="*/ 9468327 w 12219705"/>
              <a:gd name="connsiteY460" fmla="*/ 2109426 h 2494842"/>
              <a:gd name="connsiteX461" fmla="*/ 9462951 w 12219705"/>
              <a:gd name="connsiteY461" fmla="*/ 2116790 h 2494842"/>
              <a:gd name="connsiteX462" fmla="*/ 9469558 w 12219705"/>
              <a:gd name="connsiteY462" fmla="*/ 2143482 h 2494842"/>
              <a:gd name="connsiteX463" fmla="*/ 9474762 w 12219705"/>
              <a:gd name="connsiteY463" fmla="*/ 2164348 h 2494842"/>
              <a:gd name="connsiteX464" fmla="*/ 9476940 w 12219705"/>
              <a:gd name="connsiteY464" fmla="*/ 2172248 h 2494842"/>
              <a:gd name="connsiteX465" fmla="*/ 9486247 w 12219705"/>
              <a:gd name="connsiteY465" fmla="*/ 2174931 h 2494842"/>
              <a:gd name="connsiteX466" fmla="*/ 9504165 w 12219705"/>
              <a:gd name="connsiteY466" fmla="*/ 2179534 h 2494842"/>
              <a:gd name="connsiteX467" fmla="*/ 9542250 w 12219705"/>
              <a:gd name="connsiteY467" fmla="*/ 2186745 h 2494842"/>
              <a:gd name="connsiteX468" fmla="*/ 9593567 w 12219705"/>
              <a:gd name="connsiteY468" fmla="*/ 2166954 h 2494842"/>
              <a:gd name="connsiteX469" fmla="*/ 9615480 w 12219705"/>
              <a:gd name="connsiteY469" fmla="*/ 2120472 h 2494842"/>
              <a:gd name="connsiteX470" fmla="*/ 9599655 w 12219705"/>
              <a:gd name="connsiteY470" fmla="*/ 2079051 h 2494842"/>
              <a:gd name="connsiteX471" fmla="*/ 9545034 w 12219705"/>
              <a:gd name="connsiteY471" fmla="*/ 2049903 h 2494842"/>
              <a:gd name="connsiteX472" fmla="*/ 9503819 w 12219705"/>
              <a:gd name="connsiteY472" fmla="*/ 2031955 h 2494842"/>
              <a:gd name="connsiteX473" fmla="*/ 9493565 w 12219705"/>
              <a:gd name="connsiteY473" fmla="*/ 2011551 h 2494842"/>
              <a:gd name="connsiteX474" fmla="*/ 9505202 w 12219705"/>
              <a:gd name="connsiteY474" fmla="*/ 1989460 h 2494842"/>
              <a:gd name="connsiteX475" fmla="*/ 9532512 w 12219705"/>
              <a:gd name="connsiteY475" fmla="*/ 1980102 h 2494842"/>
              <a:gd name="connsiteX476" fmla="*/ 9575647 w 12219705"/>
              <a:gd name="connsiteY476" fmla="*/ 1995750 h 2494842"/>
              <a:gd name="connsiteX477" fmla="*/ 9601036 w 12219705"/>
              <a:gd name="connsiteY477" fmla="*/ 2032875 h 2494842"/>
              <a:gd name="connsiteX478" fmla="*/ 9605570 w 12219705"/>
              <a:gd name="connsiteY478" fmla="*/ 2038704 h 2494842"/>
              <a:gd name="connsiteX479" fmla="*/ 9609910 w 12219705"/>
              <a:gd name="connsiteY479" fmla="*/ 2032107 h 2494842"/>
              <a:gd name="connsiteX480" fmla="*/ 9609564 w 12219705"/>
              <a:gd name="connsiteY480" fmla="*/ 2029040 h 2494842"/>
              <a:gd name="connsiteX481" fmla="*/ 9607815 w 12219705"/>
              <a:gd name="connsiteY481" fmla="*/ 2015080 h 2494842"/>
              <a:gd name="connsiteX482" fmla="*/ 9605570 w 12219705"/>
              <a:gd name="connsiteY482" fmla="*/ 2000046 h 2494842"/>
              <a:gd name="connsiteX483" fmla="*/ 9605224 w 12219705"/>
              <a:gd name="connsiteY483" fmla="*/ 1994521 h 2494842"/>
              <a:gd name="connsiteX484" fmla="*/ 9605570 w 12219705"/>
              <a:gd name="connsiteY484" fmla="*/ 1982096 h 2494842"/>
              <a:gd name="connsiteX485" fmla="*/ 9601922 w 12219705"/>
              <a:gd name="connsiteY485" fmla="*/ 1977033 h 2494842"/>
              <a:gd name="connsiteX486" fmla="*/ 9599137 w 12219705"/>
              <a:gd name="connsiteY486" fmla="*/ 1977648 h 2494842"/>
              <a:gd name="connsiteX487" fmla="*/ 9592530 w 12219705"/>
              <a:gd name="connsiteY487" fmla="*/ 1980562 h 2494842"/>
              <a:gd name="connsiteX488" fmla="*/ 9587478 w 12219705"/>
              <a:gd name="connsiteY488" fmla="*/ 1981635 h 2494842"/>
              <a:gd name="connsiteX489" fmla="*/ 9576338 w 12219705"/>
              <a:gd name="connsiteY489" fmla="*/ 1978873 h 2494842"/>
              <a:gd name="connsiteX490" fmla="*/ 9564680 w 12219705"/>
              <a:gd name="connsiteY490" fmla="*/ 1974579 h 2494842"/>
              <a:gd name="connsiteX491" fmla="*/ 9532685 w 12219705"/>
              <a:gd name="connsiteY491" fmla="*/ 1969056 h 2494842"/>
              <a:gd name="connsiteX492" fmla="*/ 7244763 w 12219705"/>
              <a:gd name="connsiteY492" fmla="*/ 1371065 h 2494842"/>
              <a:gd name="connsiteX493" fmla="*/ 7488711 w 12219705"/>
              <a:gd name="connsiteY493" fmla="*/ 1371065 h 2494842"/>
              <a:gd name="connsiteX494" fmla="*/ 7488711 w 12219705"/>
              <a:gd name="connsiteY494" fmla="*/ 1546006 h 2494842"/>
              <a:gd name="connsiteX495" fmla="*/ 7404855 w 12219705"/>
              <a:gd name="connsiteY495" fmla="*/ 1546006 h 2494842"/>
              <a:gd name="connsiteX496" fmla="*/ 7404855 w 12219705"/>
              <a:gd name="connsiteY496" fmla="*/ 1438352 h 2494842"/>
              <a:gd name="connsiteX497" fmla="*/ 7328621 w 12219705"/>
              <a:gd name="connsiteY497" fmla="*/ 1438352 h 2494842"/>
              <a:gd name="connsiteX498" fmla="*/ 7328621 w 12219705"/>
              <a:gd name="connsiteY498" fmla="*/ 1922800 h 2494842"/>
              <a:gd name="connsiteX499" fmla="*/ 7450595 w 12219705"/>
              <a:gd name="connsiteY499" fmla="*/ 1922800 h 2494842"/>
              <a:gd name="connsiteX500" fmla="*/ 7450595 w 12219705"/>
              <a:gd name="connsiteY500" fmla="*/ 1990084 h 2494842"/>
              <a:gd name="connsiteX501" fmla="*/ 7244763 w 12219705"/>
              <a:gd name="connsiteY501" fmla="*/ 1990084 h 2494842"/>
              <a:gd name="connsiteX502" fmla="*/ 7244763 w 12219705"/>
              <a:gd name="connsiteY502" fmla="*/ 1371065 h 2494842"/>
              <a:gd name="connsiteX503" fmla="*/ 6932202 w 12219705"/>
              <a:gd name="connsiteY503" fmla="*/ 1371065 h 2494842"/>
              <a:gd name="connsiteX504" fmla="*/ 7168530 w 12219705"/>
              <a:gd name="connsiteY504" fmla="*/ 1371065 h 2494842"/>
              <a:gd name="connsiteX505" fmla="*/ 7168530 w 12219705"/>
              <a:gd name="connsiteY505" fmla="*/ 1680574 h 2494842"/>
              <a:gd name="connsiteX506" fmla="*/ 7168530 w 12219705"/>
              <a:gd name="connsiteY506" fmla="*/ 1990084 h 2494842"/>
              <a:gd name="connsiteX507" fmla="*/ 6962698 w 12219705"/>
              <a:gd name="connsiteY507" fmla="*/ 1990084 h 2494842"/>
              <a:gd name="connsiteX508" fmla="*/ 6962698 w 12219705"/>
              <a:gd name="connsiteY508" fmla="*/ 1922800 h 2494842"/>
              <a:gd name="connsiteX509" fmla="*/ 7084673 w 12219705"/>
              <a:gd name="connsiteY509" fmla="*/ 1922800 h 2494842"/>
              <a:gd name="connsiteX510" fmla="*/ 7084673 w 12219705"/>
              <a:gd name="connsiteY510" fmla="*/ 1445079 h 2494842"/>
              <a:gd name="connsiteX511" fmla="*/ 7008439 w 12219705"/>
              <a:gd name="connsiteY511" fmla="*/ 1445079 h 2494842"/>
              <a:gd name="connsiteX512" fmla="*/ 7008439 w 12219705"/>
              <a:gd name="connsiteY512" fmla="*/ 1546006 h 2494842"/>
              <a:gd name="connsiteX513" fmla="*/ 6932202 w 12219705"/>
              <a:gd name="connsiteY513" fmla="*/ 1546006 h 2494842"/>
              <a:gd name="connsiteX514" fmla="*/ 6932202 w 12219705"/>
              <a:gd name="connsiteY514" fmla="*/ 1371065 h 2494842"/>
              <a:gd name="connsiteX515" fmla="*/ 6772111 w 12219705"/>
              <a:gd name="connsiteY515" fmla="*/ 1229770 h 2494842"/>
              <a:gd name="connsiteX516" fmla="*/ 7641182 w 12219705"/>
              <a:gd name="connsiteY516" fmla="*/ 1229770 h 2494842"/>
              <a:gd name="connsiteX517" fmla="*/ 7641182 w 12219705"/>
              <a:gd name="connsiteY517" fmla="*/ 1546006 h 2494842"/>
              <a:gd name="connsiteX518" fmla="*/ 7557323 w 12219705"/>
              <a:gd name="connsiteY518" fmla="*/ 1546006 h 2494842"/>
              <a:gd name="connsiteX519" fmla="*/ 7557323 w 12219705"/>
              <a:gd name="connsiteY519" fmla="*/ 1303783 h 2494842"/>
              <a:gd name="connsiteX520" fmla="*/ 6855969 w 12219705"/>
              <a:gd name="connsiteY520" fmla="*/ 1303783 h 2494842"/>
              <a:gd name="connsiteX521" fmla="*/ 6855969 w 12219705"/>
              <a:gd name="connsiteY521" fmla="*/ 1546006 h 2494842"/>
              <a:gd name="connsiteX522" fmla="*/ 6772111 w 12219705"/>
              <a:gd name="connsiteY522" fmla="*/ 1546006 h 2494842"/>
              <a:gd name="connsiteX523" fmla="*/ 7873537 w 12219705"/>
              <a:gd name="connsiteY523" fmla="*/ 1216966 h 2494842"/>
              <a:gd name="connsiteX524" fmla="*/ 7853457 w 12219705"/>
              <a:gd name="connsiteY524" fmla="*/ 1222737 h 2494842"/>
              <a:gd name="connsiteX525" fmla="*/ 7848718 w 12219705"/>
              <a:gd name="connsiteY525" fmla="*/ 1246818 h 2494842"/>
              <a:gd name="connsiteX526" fmla="*/ 7841951 w 12219705"/>
              <a:gd name="connsiteY526" fmla="*/ 1294183 h 2494842"/>
              <a:gd name="connsiteX527" fmla="*/ 7836533 w 12219705"/>
              <a:gd name="connsiteY527" fmla="*/ 1324831 h 2494842"/>
              <a:gd name="connsiteX528" fmla="*/ 7844657 w 12219705"/>
              <a:gd name="connsiteY528" fmla="*/ 1335577 h 2494842"/>
              <a:gd name="connsiteX529" fmla="*/ 7856841 w 12219705"/>
              <a:gd name="connsiteY529" fmla="*/ 1320453 h 2494842"/>
              <a:gd name="connsiteX530" fmla="*/ 7882336 w 12219705"/>
              <a:gd name="connsiteY530" fmla="*/ 1271695 h 2494842"/>
              <a:gd name="connsiteX531" fmla="*/ 7935361 w 12219705"/>
              <a:gd name="connsiteY531" fmla="*/ 1258759 h 2494842"/>
              <a:gd name="connsiteX532" fmla="*/ 8054944 w 12219705"/>
              <a:gd name="connsiteY532" fmla="*/ 1258759 h 2494842"/>
              <a:gd name="connsiteX533" fmla="*/ 8076831 w 12219705"/>
              <a:gd name="connsiteY533" fmla="*/ 1262740 h 2494842"/>
              <a:gd name="connsiteX534" fmla="*/ 8081567 w 12219705"/>
              <a:gd name="connsiteY534" fmla="*/ 1281048 h 2494842"/>
              <a:gd name="connsiteX535" fmla="*/ 8082018 w 12219705"/>
              <a:gd name="connsiteY535" fmla="*/ 1291396 h 2494842"/>
              <a:gd name="connsiteX536" fmla="*/ 8082018 w 12219705"/>
              <a:gd name="connsiteY536" fmla="*/ 1685839 h 2494842"/>
              <a:gd name="connsiteX537" fmla="*/ 8069837 w 12219705"/>
              <a:gd name="connsiteY537" fmla="*/ 1732209 h 2494842"/>
              <a:gd name="connsiteX538" fmla="*/ 8022905 w 12219705"/>
              <a:gd name="connsiteY538" fmla="*/ 1749125 h 2494842"/>
              <a:gd name="connsiteX539" fmla="*/ 8008013 w 12219705"/>
              <a:gd name="connsiteY539" fmla="*/ 1757085 h 2494842"/>
              <a:gd name="connsiteX540" fmla="*/ 8021552 w 12219705"/>
              <a:gd name="connsiteY540" fmla="*/ 1765842 h 2494842"/>
              <a:gd name="connsiteX541" fmla="*/ 8051786 w 12219705"/>
              <a:gd name="connsiteY541" fmla="*/ 1763455 h 2494842"/>
              <a:gd name="connsiteX542" fmla="*/ 8083824 w 12219705"/>
              <a:gd name="connsiteY542" fmla="*/ 1762260 h 2494842"/>
              <a:gd name="connsiteX543" fmla="*/ 8119023 w 12219705"/>
              <a:gd name="connsiteY543" fmla="*/ 1761862 h 2494842"/>
              <a:gd name="connsiteX544" fmla="*/ 8151964 w 12219705"/>
              <a:gd name="connsiteY544" fmla="*/ 1762260 h 2494842"/>
              <a:gd name="connsiteX545" fmla="*/ 8192578 w 12219705"/>
              <a:gd name="connsiteY545" fmla="*/ 1763455 h 2494842"/>
              <a:gd name="connsiteX546" fmla="*/ 8214689 w 12219705"/>
              <a:gd name="connsiteY546" fmla="*/ 1765842 h 2494842"/>
              <a:gd name="connsiteX547" fmla="*/ 8227326 w 12219705"/>
              <a:gd name="connsiteY547" fmla="*/ 1757085 h 2494842"/>
              <a:gd name="connsiteX548" fmla="*/ 8211531 w 12219705"/>
              <a:gd name="connsiteY548" fmla="*/ 1747930 h 2494842"/>
              <a:gd name="connsiteX549" fmla="*/ 8152415 w 12219705"/>
              <a:gd name="connsiteY549" fmla="*/ 1692605 h 2494842"/>
              <a:gd name="connsiteX550" fmla="*/ 8151964 w 12219705"/>
              <a:gd name="connsiteY550" fmla="*/ 1677084 h 2494842"/>
              <a:gd name="connsiteX551" fmla="*/ 8151964 w 12219705"/>
              <a:gd name="connsiteY551" fmla="*/ 1287019 h 2494842"/>
              <a:gd name="connsiteX552" fmla="*/ 8157154 w 12219705"/>
              <a:gd name="connsiteY552" fmla="*/ 1263535 h 2494842"/>
              <a:gd name="connsiteX553" fmla="*/ 8182199 w 12219705"/>
              <a:gd name="connsiteY553" fmla="*/ 1258759 h 2494842"/>
              <a:gd name="connsiteX554" fmla="*/ 8309003 w 12219705"/>
              <a:gd name="connsiteY554" fmla="*/ 1258759 h 2494842"/>
              <a:gd name="connsiteX555" fmla="*/ 8359996 w 12219705"/>
              <a:gd name="connsiteY555" fmla="*/ 1267316 h 2494842"/>
              <a:gd name="connsiteX556" fmla="*/ 8378950 w 12219705"/>
              <a:gd name="connsiteY556" fmla="*/ 1304134 h 2494842"/>
              <a:gd name="connsiteX557" fmla="*/ 8389779 w 12219705"/>
              <a:gd name="connsiteY557" fmla="*/ 1316471 h 2494842"/>
              <a:gd name="connsiteX558" fmla="*/ 8399254 w 12219705"/>
              <a:gd name="connsiteY558" fmla="*/ 1303735 h 2494842"/>
              <a:gd name="connsiteX559" fmla="*/ 8396547 w 12219705"/>
              <a:gd name="connsiteY559" fmla="*/ 1284233 h 2494842"/>
              <a:gd name="connsiteX560" fmla="*/ 8394291 w 12219705"/>
              <a:gd name="connsiteY560" fmla="*/ 1250002 h 2494842"/>
              <a:gd name="connsiteX561" fmla="*/ 8389101 w 12219705"/>
              <a:gd name="connsiteY561" fmla="*/ 1221743 h 2494842"/>
              <a:gd name="connsiteX562" fmla="*/ 8359094 w 12219705"/>
              <a:gd name="connsiteY562" fmla="*/ 1216966 h 2494842"/>
              <a:gd name="connsiteX563" fmla="*/ 10101713 w 12219705"/>
              <a:gd name="connsiteY563" fmla="*/ 1213782 h 2494842"/>
              <a:gd name="connsiteX564" fmla="*/ 10086362 w 12219705"/>
              <a:gd name="connsiteY564" fmla="*/ 1222936 h 2494842"/>
              <a:gd name="connsiteX565" fmla="*/ 10097201 w 12219705"/>
              <a:gd name="connsiteY565" fmla="*/ 1230897 h 2494842"/>
              <a:gd name="connsiteX566" fmla="*/ 10117517 w 12219705"/>
              <a:gd name="connsiteY566" fmla="*/ 1234479 h 2494842"/>
              <a:gd name="connsiteX567" fmla="*/ 10166243 w 12219705"/>
              <a:gd name="connsiteY567" fmla="*/ 1296173 h 2494842"/>
              <a:gd name="connsiteX568" fmla="*/ 10166243 w 12219705"/>
              <a:gd name="connsiteY568" fmla="*/ 1652005 h 2494842"/>
              <a:gd name="connsiteX569" fmla="*/ 10165790 w 12219705"/>
              <a:gd name="connsiteY569" fmla="*/ 1670315 h 2494842"/>
              <a:gd name="connsiteX570" fmla="*/ 10155189 w 12219705"/>
              <a:gd name="connsiteY570" fmla="*/ 1724646 h 2494842"/>
              <a:gd name="connsiteX571" fmla="*/ 10113457 w 12219705"/>
              <a:gd name="connsiteY571" fmla="*/ 1749124 h 2494842"/>
              <a:gd name="connsiteX572" fmla="*/ 10101260 w 12219705"/>
              <a:gd name="connsiteY572" fmla="*/ 1758677 h 2494842"/>
              <a:gd name="connsiteX573" fmla="*/ 10112551 w 12219705"/>
              <a:gd name="connsiteY573" fmla="*/ 1765841 h 2494842"/>
              <a:gd name="connsiteX574" fmla="*/ 10137810 w 12219705"/>
              <a:gd name="connsiteY574" fmla="*/ 1763453 h 2494842"/>
              <a:gd name="connsiteX575" fmla="*/ 10230774 w 12219705"/>
              <a:gd name="connsiteY575" fmla="*/ 1758677 h 2494842"/>
              <a:gd name="connsiteX576" fmla="*/ 10321470 w 12219705"/>
              <a:gd name="connsiteY576" fmla="*/ 1761463 h 2494842"/>
              <a:gd name="connsiteX577" fmla="*/ 10370220 w 12219705"/>
              <a:gd name="connsiteY577" fmla="*/ 1764647 h 2494842"/>
              <a:gd name="connsiteX578" fmla="*/ 10403617 w 12219705"/>
              <a:gd name="connsiteY578" fmla="*/ 1765841 h 2494842"/>
              <a:gd name="connsiteX579" fmla="*/ 10529505 w 12219705"/>
              <a:gd name="connsiteY579" fmla="*/ 1722457 h 2494842"/>
              <a:gd name="connsiteX580" fmla="*/ 10558845 w 12219705"/>
              <a:gd name="connsiteY580" fmla="*/ 1664743 h 2494842"/>
              <a:gd name="connsiteX581" fmla="*/ 10552066 w 12219705"/>
              <a:gd name="connsiteY581" fmla="*/ 1656783 h 2494842"/>
              <a:gd name="connsiteX582" fmla="*/ 10539436 w 12219705"/>
              <a:gd name="connsiteY582" fmla="*/ 1667529 h 2494842"/>
              <a:gd name="connsiteX583" fmla="*/ 10460246 w 12219705"/>
              <a:gd name="connsiteY583" fmla="*/ 1714297 h 2494842"/>
              <a:gd name="connsiteX584" fmla="*/ 10313807 w 12219705"/>
              <a:gd name="connsiteY584" fmla="*/ 1732008 h 2494842"/>
              <a:gd name="connsiteX585" fmla="*/ 10246124 w 12219705"/>
              <a:gd name="connsiteY585" fmla="*/ 1723253 h 2494842"/>
              <a:gd name="connsiteX586" fmla="*/ 10235740 w 12219705"/>
              <a:gd name="connsiteY586" fmla="*/ 1666733 h 2494842"/>
              <a:gd name="connsiteX587" fmla="*/ 10235287 w 12219705"/>
              <a:gd name="connsiteY587" fmla="*/ 1652801 h 2494842"/>
              <a:gd name="connsiteX588" fmla="*/ 10235287 w 12219705"/>
              <a:gd name="connsiteY588" fmla="*/ 1306920 h 2494842"/>
              <a:gd name="connsiteX589" fmla="*/ 10275896 w 12219705"/>
              <a:gd name="connsiteY589" fmla="*/ 1235673 h 2494842"/>
              <a:gd name="connsiteX590" fmla="*/ 10291700 w 12219705"/>
              <a:gd name="connsiteY590" fmla="*/ 1232489 h 2494842"/>
              <a:gd name="connsiteX591" fmla="*/ 10304781 w 12219705"/>
              <a:gd name="connsiteY591" fmla="*/ 1220946 h 2494842"/>
              <a:gd name="connsiteX592" fmla="*/ 10293944 w 12219705"/>
              <a:gd name="connsiteY592" fmla="*/ 1214976 h 2494842"/>
              <a:gd name="connsiteX593" fmla="*/ 10274557 w 12219705"/>
              <a:gd name="connsiteY593" fmla="*/ 1215772 h 2494842"/>
              <a:gd name="connsiteX594" fmla="*/ 10199188 w 12219705"/>
              <a:gd name="connsiteY594" fmla="*/ 1217762 h 2494842"/>
              <a:gd name="connsiteX595" fmla="*/ 10130145 w 12219705"/>
              <a:gd name="connsiteY595" fmla="*/ 1215373 h 2494842"/>
              <a:gd name="connsiteX596" fmla="*/ 10101713 w 12219705"/>
              <a:gd name="connsiteY596" fmla="*/ 1213782 h 2494842"/>
              <a:gd name="connsiteX597" fmla="*/ 9881438 w 12219705"/>
              <a:gd name="connsiteY597" fmla="*/ 1211393 h 2494842"/>
              <a:gd name="connsiteX598" fmla="*/ 9834956 w 12219705"/>
              <a:gd name="connsiteY598" fmla="*/ 1213384 h 2494842"/>
              <a:gd name="connsiteX599" fmla="*/ 9751039 w 12219705"/>
              <a:gd name="connsiteY599" fmla="*/ 1217762 h 2494842"/>
              <a:gd name="connsiteX600" fmla="*/ 9704104 w 12219705"/>
              <a:gd name="connsiteY600" fmla="*/ 1214179 h 2494842"/>
              <a:gd name="connsiteX601" fmla="*/ 9681089 w 12219705"/>
              <a:gd name="connsiteY601" fmla="*/ 1212190 h 2494842"/>
              <a:gd name="connsiteX602" fmla="*/ 9663494 w 12219705"/>
              <a:gd name="connsiteY602" fmla="*/ 1221344 h 2494842"/>
              <a:gd name="connsiteX603" fmla="*/ 9675217 w 12219705"/>
              <a:gd name="connsiteY603" fmla="*/ 1229305 h 2494842"/>
              <a:gd name="connsiteX604" fmla="*/ 9731630 w 12219705"/>
              <a:gd name="connsiteY604" fmla="*/ 1255773 h 2494842"/>
              <a:gd name="connsiteX605" fmla="*/ 9742899 w 12219705"/>
              <a:gd name="connsiteY605" fmla="*/ 1361448 h 2494842"/>
              <a:gd name="connsiteX606" fmla="*/ 9742899 w 12219705"/>
              <a:gd name="connsiteY606" fmla="*/ 1603049 h 2494842"/>
              <a:gd name="connsiteX607" fmla="*/ 9730053 w 12219705"/>
              <a:gd name="connsiteY607" fmla="*/ 1712106 h 2494842"/>
              <a:gd name="connsiteX608" fmla="*/ 9681996 w 12219705"/>
              <a:gd name="connsiteY608" fmla="*/ 1747134 h 2494842"/>
              <a:gd name="connsiteX609" fmla="*/ 9667100 w 12219705"/>
              <a:gd name="connsiteY609" fmla="*/ 1756687 h 2494842"/>
              <a:gd name="connsiteX610" fmla="*/ 9678822 w 12219705"/>
              <a:gd name="connsiteY610" fmla="*/ 1764646 h 2494842"/>
              <a:gd name="connsiteX611" fmla="*/ 9704558 w 12219705"/>
              <a:gd name="connsiteY611" fmla="*/ 1762656 h 2494842"/>
              <a:gd name="connsiteX612" fmla="*/ 9744714 w 12219705"/>
              <a:gd name="connsiteY612" fmla="*/ 1761065 h 2494842"/>
              <a:gd name="connsiteX613" fmla="*/ 9779903 w 12219705"/>
              <a:gd name="connsiteY613" fmla="*/ 1760667 h 2494842"/>
              <a:gd name="connsiteX614" fmla="*/ 9811942 w 12219705"/>
              <a:gd name="connsiteY614" fmla="*/ 1761463 h 2494842"/>
              <a:gd name="connsiteX615" fmla="*/ 9858877 w 12219705"/>
              <a:gd name="connsiteY615" fmla="*/ 1762259 h 2494842"/>
              <a:gd name="connsiteX616" fmla="*/ 9889123 w 12219705"/>
              <a:gd name="connsiteY616" fmla="*/ 1763850 h 2494842"/>
              <a:gd name="connsiteX617" fmla="*/ 9904906 w 12219705"/>
              <a:gd name="connsiteY617" fmla="*/ 1753503 h 2494842"/>
              <a:gd name="connsiteX618" fmla="*/ 9890916 w 12219705"/>
              <a:gd name="connsiteY618" fmla="*/ 1746338 h 2494842"/>
              <a:gd name="connsiteX619" fmla="*/ 9853458 w 12219705"/>
              <a:gd name="connsiteY619" fmla="*/ 1740368 h 2494842"/>
              <a:gd name="connsiteX620" fmla="*/ 9812849 w 12219705"/>
              <a:gd name="connsiteY620" fmla="*/ 1684245 h 2494842"/>
              <a:gd name="connsiteX621" fmla="*/ 9811510 w 12219705"/>
              <a:gd name="connsiteY621" fmla="*/ 1650812 h 2494842"/>
              <a:gd name="connsiteX622" fmla="*/ 9811942 w 12219705"/>
              <a:gd name="connsiteY622" fmla="*/ 1612203 h 2494842"/>
              <a:gd name="connsiteX623" fmla="*/ 9811942 w 12219705"/>
              <a:gd name="connsiteY623" fmla="*/ 1280252 h 2494842"/>
              <a:gd name="connsiteX624" fmla="*/ 9812396 w 12219705"/>
              <a:gd name="connsiteY624" fmla="*/ 1268709 h 2494842"/>
              <a:gd name="connsiteX625" fmla="*/ 9819174 w 12219705"/>
              <a:gd name="connsiteY625" fmla="*/ 1246021 h 2494842"/>
              <a:gd name="connsiteX626" fmla="*/ 9843981 w 12219705"/>
              <a:gd name="connsiteY626" fmla="*/ 1240051 h 2494842"/>
              <a:gd name="connsiteX627" fmla="*/ 9974401 w 12219705"/>
              <a:gd name="connsiteY627" fmla="*/ 1279456 h 2494842"/>
              <a:gd name="connsiteX628" fmla="*/ 10025849 w 12219705"/>
              <a:gd name="connsiteY628" fmla="*/ 1378962 h 2494842"/>
              <a:gd name="connsiteX629" fmla="*/ 9986815 w 12219705"/>
              <a:gd name="connsiteY629" fmla="*/ 1462547 h 2494842"/>
              <a:gd name="connsiteX630" fmla="*/ 9882799 w 12219705"/>
              <a:gd name="connsiteY630" fmla="*/ 1493990 h 2494842"/>
              <a:gd name="connsiteX631" fmla="*/ 9849399 w 12219705"/>
              <a:gd name="connsiteY631" fmla="*/ 1491204 h 2494842"/>
              <a:gd name="connsiteX632" fmla="*/ 9840375 w 12219705"/>
              <a:gd name="connsiteY632" fmla="*/ 1490010 h 2494842"/>
              <a:gd name="connsiteX633" fmla="*/ 9831804 w 12219705"/>
              <a:gd name="connsiteY633" fmla="*/ 1494785 h 2494842"/>
              <a:gd name="connsiteX634" fmla="*/ 9854602 w 12219705"/>
              <a:gd name="connsiteY634" fmla="*/ 1506727 h 2494842"/>
              <a:gd name="connsiteX635" fmla="*/ 9906719 w 12219705"/>
              <a:gd name="connsiteY635" fmla="*/ 1512299 h 2494842"/>
              <a:gd name="connsiteX636" fmla="*/ 10021336 w 12219705"/>
              <a:gd name="connsiteY636" fmla="*/ 1478866 h 2494842"/>
              <a:gd name="connsiteX637" fmla="*/ 10093531 w 12219705"/>
              <a:gd name="connsiteY637" fmla="*/ 1355875 h 2494842"/>
              <a:gd name="connsiteX638" fmla="*/ 10034657 w 12219705"/>
              <a:gd name="connsiteY638" fmla="*/ 1251395 h 2494842"/>
              <a:gd name="connsiteX639" fmla="*/ 9881438 w 12219705"/>
              <a:gd name="connsiteY639" fmla="*/ 1211393 h 2494842"/>
              <a:gd name="connsiteX640" fmla="*/ 9596891 w 12219705"/>
              <a:gd name="connsiteY640" fmla="*/ 1210996 h 2494842"/>
              <a:gd name="connsiteX641" fmla="*/ 9583809 w 12219705"/>
              <a:gd name="connsiteY641" fmla="*/ 1211791 h 2494842"/>
              <a:gd name="connsiteX642" fmla="*/ 9538233 w 12219705"/>
              <a:gd name="connsiteY642" fmla="*/ 1213384 h 2494842"/>
              <a:gd name="connsiteX643" fmla="*/ 9523338 w 12219705"/>
              <a:gd name="connsiteY643" fmla="*/ 1212986 h 2494842"/>
              <a:gd name="connsiteX644" fmla="*/ 9503497 w 12219705"/>
              <a:gd name="connsiteY644" fmla="*/ 1211394 h 2494842"/>
              <a:gd name="connsiteX645" fmla="*/ 9491537 w 12219705"/>
              <a:gd name="connsiteY645" fmla="*/ 1214379 h 2494842"/>
              <a:gd name="connsiteX646" fmla="*/ 9481368 w 12219705"/>
              <a:gd name="connsiteY646" fmla="*/ 1230101 h 2494842"/>
              <a:gd name="connsiteX647" fmla="*/ 9269297 w 12219705"/>
              <a:gd name="connsiteY647" fmla="*/ 1630514 h 2494842"/>
              <a:gd name="connsiteX648" fmla="*/ 9265215 w 12219705"/>
              <a:gd name="connsiteY648" fmla="*/ 1638476 h 2494842"/>
              <a:gd name="connsiteX649" fmla="*/ 9259818 w 12219705"/>
              <a:gd name="connsiteY649" fmla="*/ 1649221 h 2494842"/>
              <a:gd name="connsiteX650" fmla="*/ 9253040 w 12219705"/>
              <a:gd name="connsiteY650" fmla="*/ 1656785 h 2494842"/>
              <a:gd name="connsiteX651" fmla="*/ 9245829 w 12219705"/>
              <a:gd name="connsiteY651" fmla="*/ 1646435 h 2494842"/>
              <a:gd name="connsiteX652" fmla="*/ 9222814 w 12219705"/>
              <a:gd name="connsiteY652" fmla="*/ 1605439 h 2494842"/>
              <a:gd name="connsiteX653" fmla="*/ 9034621 w 12219705"/>
              <a:gd name="connsiteY653" fmla="*/ 1247614 h 2494842"/>
              <a:gd name="connsiteX654" fmla="*/ 9029655 w 12219705"/>
              <a:gd name="connsiteY654" fmla="*/ 1238459 h 2494842"/>
              <a:gd name="connsiteX655" fmla="*/ 8997185 w 12219705"/>
              <a:gd name="connsiteY655" fmla="*/ 1213384 h 2494842"/>
              <a:gd name="connsiteX656" fmla="*/ 8980475 w 12219705"/>
              <a:gd name="connsiteY656" fmla="*/ 1214577 h 2494842"/>
              <a:gd name="connsiteX657" fmla="*/ 8933539 w 12219705"/>
              <a:gd name="connsiteY657" fmla="*/ 1215373 h 2494842"/>
              <a:gd name="connsiteX658" fmla="*/ 8902861 w 12219705"/>
              <a:gd name="connsiteY658" fmla="*/ 1214577 h 2494842"/>
              <a:gd name="connsiteX659" fmla="*/ 8887964 w 12219705"/>
              <a:gd name="connsiteY659" fmla="*/ 1213782 h 2494842"/>
              <a:gd name="connsiteX660" fmla="*/ 8876695 w 12219705"/>
              <a:gd name="connsiteY660" fmla="*/ 1222538 h 2494842"/>
              <a:gd name="connsiteX661" fmla="*/ 8890231 w 12219705"/>
              <a:gd name="connsiteY661" fmla="*/ 1232490 h 2494842"/>
              <a:gd name="connsiteX662" fmla="*/ 8961087 w 12219705"/>
              <a:gd name="connsiteY662" fmla="*/ 1274481 h 2494842"/>
              <a:gd name="connsiteX663" fmla="*/ 8982288 w 12219705"/>
              <a:gd name="connsiteY663" fmla="*/ 1379361 h 2494842"/>
              <a:gd name="connsiteX664" fmla="*/ 8975510 w 12219705"/>
              <a:gd name="connsiteY664" fmla="*/ 1537776 h 2494842"/>
              <a:gd name="connsiteX665" fmla="*/ 8969205 w 12219705"/>
              <a:gd name="connsiteY665" fmla="*/ 1653201 h 2494842"/>
              <a:gd name="connsiteX666" fmla="*/ 8953403 w 12219705"/>
              <a:gd name="connsiteY666" fmla="*/ 1722458 h 2494842"/>
              <a:gd name="connsiteX667" fmla="*/ 8907374 w 12219705"/>
              <a:gd name="connsiteY667" fmla="*/ 1749523 h 2494842"/>
              <a:gd name="connsiteX668" fmla="*/ 8896558 w 12219705"/>
              <a:gd name="connsiteY668" fmla="*/ 1758281 h 2494842"/>
              <a:gd name="connsiteX669" fmla="*/ 8910072 w 12219705"/>
              <a:gd name="connsiteY669" fmla="*/ 1767037 h 2494842"/>
              <a:gd name="connsiteX670" fmla="*/ 8924062 w 12219705"/>
              <a:gd name="connsiteY670" fmla="*/ 1765843 h 2494842"/>
              <a:gd name="connsiteX671" fmla="*/ 8987253 w 12219705"/>
              <a:gd name="connsiteY671" fmla="*/ 1762261 h 2494842"/>
              <a:gd name="connsiteX672" fmla="*/ 9065320 w 12219705"/>
              <a:gd name="connsiteY672" fmla="*/ 1766241 h 2494842"/>
              <a:gd name="connsiteX673" fmla="*/ 9082009 w 12219705"/>
              <a:gd name="connsiteY673" fmla="*/ 1767037 h 2494842"/>
              <a:gd name="connsiteX674" fmla="*/ 9095092 w 12219705"/>
              <a:gd name="connsiteY674" fmla="*/ 1757883 h 2494842"/>
              <a:gd name="connsiteX675" fmla="*/ 9067566 w 12219705"/>
              <a:gd name="connsiteY675" fmla="*/ 1745942 h 2494842"/>
              <a:gd name="connsiteX676" fmla="*/ 9011628 w 12219705"/>
              <a:gd name="connsiteY676" fmla="*/ 1668326 h 2494842"/>
              <a:gd name="connsiteX677" fmla="*/ 9012967 w 12219705"/>
              <a:gd name="connsiteY677" fmla="*/ 1571208 h 2494842"/>
              <a:gd name="connsiteX678" fmla="*/ 9023351 w 12219705"/>
              <a:gd name="connsiteY678" fmla="*/ 1374185 h 2494842"/>
              <a:gd name="connsiteX679" fmla="*/ 9192568 w 12219705"/>
              <a:gd name="connsiteY679" fmla="*/ 1697383 h 2494842"/>
              <a:gd name="connsiteX680" fmla="*/ 9201592 w 12219705"/>
              <a:gd name="connsiteY680" fmla="*/ 1714101 h 2494842"/>
              <a:gd name="connsiteX681" fmla="*/ 9214243 w 12219705"/>
              <a:gd name="connsiteY681" fmla="*/ 1735991 h 2494842"/>
              <a:gd name="connsiteX682" fmla="*/ 9234991 w 12219705"/>
              <a:gd name="connsiteY682" fmla="*/ 1755496 h 2494842"/>
              <a:gd name="connsiteX683" fmla="*/ 9254399 w 12219705"/>
              <a:gd name="connsiteY683" fmla="*/ 1736787 h 2494842"/>
              <a:gd name="connsiteX684" fmla="*/ 9262516 w 12219705"/>
              <a:gd name="connsiteY684" fmla="*/ 1721662 h 2494842"/>
              <a:gd name="connsiteX685" fmla="*/ 9286892 w 12219705"/>
              <a:gd name="connsiteY685" fmla="*/ 1675890 h 2494842"/>
              <a:gd name="connsiteX686" fmla="*/ 9324781 w 12219705"/>
              <a:gd name="connsiteY686" fmla="*/ 1601061 h 2494842"/>
              <a:gd name="connsiteX687" fmla="*/ 9370830 w 12219705"/>
              <a:gd name="connsiteY687" fmla="*/ 1517476 h 2494842"/>
              <a:gd name="connsiteX688" fmla="*/ 9410986 w 12219705"/>
              <a:gd name="connsiteY688" fmla="*/ 1441452 h 2494842"/>
              <a:gd name="connsiteX689" fmla="*/ 9461981 w 12219705"/>
              <a:gd name="connsiteY689" fmla="*/ 1359062 h 2494842"/>
              <a:gd name="connsiteX690" fmla="*/ 9473703 w 12219705"/>
              <a:gd name="connsiteY690" fmla="*/ 1611807 h 2494842"/>
              <a:gd name="connsiteX691" fmla="*/ 9475516 w 12219705"/>
              <a:gd name="connsiteY691" fmla="*/ 1676686 h 2494842"/>
              <a:gd name="connsiteX692" fmla="*/ 9466493 w 12219705"/>
              <a:gd name="connsiteY692" fmla="*/ 1726835 h 2494842"/>
              <a:gd name="connsiteX693" fmla="*/ 9430828 w 12219705"/>
              <a:gd name="connsiteY693" fmla="*/ 1747534 h 2494842"/>
              <a:gd name="connsiteX694" fmla="*/ 9419557 w 12219705"/>
              <a:gd name="connsiteY694" fmla="*/ 1756689 h 2494842"/>
              <a:gd name="connsiteX695" fmla="*/ 9432640 w 12219705"/>
              <a:gd name="connsiteY695" fmla="*/ 1763852 h 2494842"/>
              <a:gd name="connsiteX696" fmla="*/ 9486786 w 12219705"/>
              <a:gd name="connsiteY696" fmla="*/ 1761863 h 2494842"/>
              <a:gd name="connsiteX697" fmla="*/ 9531023 w 12219705"/>
              <a:gd name="connsiteY697" fmla="*/ 1760271 h 2494842"/>
              <a:gd name="connsiteX698" fmla="*/ 9568912 w 12219705"/>
              <a:gd name="connsiteY698" fmla="*/ 1761863 h 2494842"/>
              <a:gd name="connsiteX699" fmla="*/ 9604124 w 12219705"/>
              <a:gd name="connsiteY699" fmla="*/ 1765046 h 2494842"/>
              <a:gd name="connsiteX700" fmla="*/ 9615394 w 12219705"/>
              <a:gd name="connsiteY700" fmla="*/ 1765444 h 2494842"/>
              <a:gd name="connsiteX701" fmla="*/ 9632104 w 12219705"/>
              <a:gd name="connsiteY701" fmla="*/ 1757485 h 2494842"/>
              <a:gd name="connsiteX702" fmla="*/ 9608183 w 12219705"/>
              <a:gd name="connsiteY702" fmla="*/ 1746737 h 2494842"/>
              <a:gd name="connsiteX703" fmla="*/ 9562155 w 12219705"/>
              <a:gd name="connsiteY703" fmla="*/ 1729223 h 2494842"/>
              <a:gd name="connsiteX704" fmla="*/ 9549525 w 12219705"/>
              <a:gd name="connsiteY704" fmla="*/ 1685840 h 2494842"/>
              <a:gd name="connsiteX705" fmla="*/ 9547258 w 12219705"/>
              <a:gd name="connsiteY705" fmla="*/ 1635690 h 2494842"/>
              <a:gd name="connsiteX706" fmla="*/ 9538686 w 12219705"/>
              <a:gd name="connsiteY706" fmla="*/ 1419562 h 2494842"/>
              <a:gd name="connsiteX707" fmla="*/ 9535988 w 12219705"/>
              <a:gd name="connsiteY707" fmla="*/ 1323637 h 2494842"/>
              <a:gd name="connsiteX708" fmla="*/ 9545228 w 12219705"/>
              <a:gd name="connsiteY708" fmla="*/ 1257764 h 2494842"/>
              <a:gd name="connsiteX709" fmla="*/ 9577504 w 12219705"/>
              <a:gd name="connsiteY709" fmla="*/ 1232887 h 2494842"/>
              <a:gd name="connsiteX710" fmla="*/ 9596891 w 12219705"/>
              <a:gd name="connsiteY710" fmla="*/ 1228509 h 2494842"/>
              <a:gd name="connsiteX711" fmla="*/ 9605916 w 12219705"/>
              <a:gd name="connsiteY711" fmla="*/ 1218956 h 2494842"/>
              <a:gd name="connsiteX712" fmla="*/ 9596891 w 12219705"/>
              <a:gd name="connsiteY712" fmla="*/ 1210996 h 2494842"/>
              <a:gd name="connsiteX713" fmla="*/ 10542199 w 12219705"/>
              <a:gd name="connsiteY713" fmla="*/ 1210598 h 2494842"/>
              <a:gd name="connsiteX714" fmla="*/ 10521883 w 12219705"/>
              <a:gd name="connsiteY714" fmla="*/ 1221743 h 2494842"/>
              <a:gd name="connsiteX715" fmla="*/ 10534987 w 12219705"/>
              <a:gd name="connsiteY715" fmla="*/ 1229305 h 2494842"/>
              <a:gd name="connsiteX716" fmla="*/ 10590257 w 12219705"/>
              <a:gd name="connsiteY716" fmla="*/ 1249007 h 2494842"/>
              <a:gd name="connsiteX717" fmla="*/ 10604462 w 12219705"/>
              <a:gd name="connsiteY717" fmla="*/ 1325626 h 2494842"/>
              <a:gd name="connsiteX718" fmla="*/ 10604462 w 12219705"/>
              <a:gd name="connsiteY718" fmla="*/ 1661958 h 2494842"/>
              <a:gd name="connsiteX719" fmla="*/ 10604031 w 12219705"/>
              <a:gd name="connsiteY719" fmla="*/ 1687830 h 2494842"/>
              <a:gd name="connsiteX720" fmla="*/ 10571539 w 12219705"/>
              <a:gd name="connsiteY720" fmla="*/ 1743554 h 2494842"/>
              <a:gd name="connsiteX721" fmla="*/ 10554374 w 12219705"/>
              <a:gd name="connsiteY721" fmla="*/ 1747931 h 2494842"/>
              <a:gd name="connsiteX722" fmla="*/ 10542652 w 12219705"/>
              <a:gd name="connsiteY722" fmla="*/ 1757485 h 2494842"/>
              <a:gd name="connsiteX723" fmla="*/ 10557094 w 12219705"/>
              <a:gd name="connsiteY723" fmla="*/ 1766242 h 2494842"/>
              <a:gd name="connsiteX724" fmla="*/ 10580563 w 12219705"/>
              <a:gd name="connsiteY724" fmla="*/ 1763456 h 2494842"/>
              <a:gd name="connsiteX725" fmla="*/ 10692006 w 12219705"/>
              <a:gd name="connsiteY725" fmla="*/ 1758679 h 2494842"/>
              <a:gd name="connsiteX726" fmla="*/ 10834604 w 12219705"/>
              <a:gd name="connsiteY726" fmla="*/ 1765843 h 2494842"/>
              <a:gd name="connsiteX727" fmla="*/ 10869816 w 12219705"/>
              <a:gd name="connsiteY727" fmla="*/ 1767435 h 2494842"/>
              <a:gd name="connsiteX728" fmla="*/ 10969991 w 12219705"/>
              <a:gd name="connsiteY728" fmla="*/ 1724448 h 2494842"/>
              <a:gd name="connsiteX729" fmla="*/ 11002936 w 12219705"/>
              <a:gd name="connsiteY729" fmla="*/ 1662754 h 2494842"/>
              <a:gd name="connsiteX730" fmla="*/ 10994818 w 12219705"/>
              <a:gd name="connsiteY730" fmla="*/ 1652405 h 2494842"/>
              <a:gd name="connsiteX731" fmla="*/ 10984887 w 12219705"/>
              <a:gd name="connsiteY731" fmla="*/ 1659571 h 2494842"/>
              <a:gd name="connsiteX732" fmla="*/ 10756991 w 12219705"/>
              <a:gd name="connsiteY732" fmla="*/ 1730021 h 2494842"/>
              <a:gd name="connsiteX733" fmla="*/ 10687279 w 12219705"/>
              <a:gd name="connsiteY733" fmla="*/ 1721662 h 2494842"/>
              <a:gd name="connsiteX734" fmla="*/ 10673505 w 12219705"/>
              <a:gd name="connsiteY734" fmla="*/ 1679472 h 2494842"/>
              <a:gd name="connsiteX735" fmla="*/ 10673505 w 12219705"/>
              <a:gd name="connsiteY735" fmla="*/ 1532997 h 2494842"/>
              <a:gd name="connsiteX736" fmla="*/ 10673072 w 12219705"/>
              <a:gd name="connsiteY736" fmla="*/ 1519864 h 2494842"/>
              <a:gd name="connsiteX737" fmla="*/ 10680499 w 12219705"/>
              <a:gd name="connsiteY737" fmla="*/ 1503942 h 2494842"/>
              <a:gd name="connsiteX738" fmla="*/ 10710055 w 12219705"/>
              <a:gd name="connsiteY738" fmla="*/ 1499963 h 2494842"/>
              <a:gd name="connsiteX739" fmla="*/ 10809797 w 12219705"/>
              <a:gd name="connsiteY739" fmla="*/ 1499963 h 2494842"/>
              <a:gd name="connsiteX740" fmla="*/ 10864851 w 12219705"/>
              <a:gd name="connsiteY740" fmla="*/ 1509515 h 2494842"/>
              <a:gd name="connsiteX741" fmla="*/ 10886505 w 12219705"/>
              <a:gd name="connsiteY741" fmla="*/ 1545736 h 2494842"/>
              <a:gd name="connsiteX742" fmla="*/ 10889225 w 12219705"/>
              <a:gd name="connsiteY742" fmla="*/ 1556880 h 2494842"/>
              <a:gd name="connsiteX743" fmla="*/ 10900495 w 12219705"/>
              <a:gd name="connsiteY743" fmla="*/ 1565637 h 2494842"/>
              <a:gd name="connsiteX744" fmla="*/ 10909065 w 12219705"/>
              <a:gd name="connsiteY744" fmla="*/ 1555687 h 2494842"/>
              <a:gd name="connsiteX745" fmla="*/ 10908159 w 12219705"/>
              <a:gd name="connsiteY745" fmla="*/ 1544144 h 2494842"/>
              <a:gd name="connsiteX746" fmla="*/ 10905460 w 12219705"/>
              <a:gd name="connsiteY746" fmla="*/ 1495981 h 2494842"/>
              <a:gd name="connsiteX747" fmla="*/ 10909065 w 12219705"/>
              <a:gd name="connsiteY747" fmla="*/ 1425531 h 2494842"/>
              <a:gd name="connsiteX748" fmla="*/ 10909518 w 12219705"/>
              <a:gd name="connsiteY748" fmla="*/ 1416775 h 2494842"/>
              <a:gd name="connsiteX749" fmla="*/ 10900948 w 12219705"/>
              <a:gd name="connsiteY749" fmla="*/ 1406028 h 2494842"/>
              <a:gd name="connsiteX750" fmla="*/ 10889656 w 12219705"/>
              <a:gd name="connsiteY750" fmla="*/ 1415580 h 2494842"/>
              <a:gd name="connsiteX751" fmla="*/ 10876574 w 12219705"/>
              <a:gd name="connsiteY751" fmla="*/ 1449015 h 2494842"/>
              <a:gd name="connsiteX752" fmla="*/ 10844988 w 12219705"/>
              <a:gd name="connsiteY752" fmla="*/ 1460559 h 2494842"/>
              <a:gd name="connsiteX753" fmla="*/ 10770073 w 12219705"/>
              <a:gd name="connsiteY753" fmla="*/ 1465334 h 2494842"/>
              <a:gd name="connsiteX754" fmla="*/ 10700600 w 12219705"/>
              <a:gd name="connsiteY754" fmla="*/ 1465334 h 2494842"/>
              <a:gd name="connsiteX755" fmla="*/ 10677347 w 12219705"/>
              <a:gd name="connsiteY755" fmla="*/ 1461552 h 2494842"/>
              <a:gd name="connsiteX756" fmla="*/ 10673505 w 12219705"/>
              <a:gd name="connsiteY756" fmla="*/ 1439464 h 2494842"/>
              <a:gd name="connsiteX757" fmla="*/ 10673505 w 12219705"/>
              <a:gd name="connsiteY757" fmla="*/ 1279457 h 2494842"/>
              <a:gd name="connsiteX758" fmla="*/ 10681645 w 12219705"/>
              <a:gd name="connsiteY758" fmla="*/ 1252192 h 2494842"/>
              <a:gd name="connsiteX759" fmla="*/ 10717742 w 12219705"/>
              <a:gd name="connsiteY759" fmla="*/ 1246022 h 2494842"/>
              <a:gd name="connsiteX760" fmla="*/ 10788575 w 12219705"/>
              <a:gd name="connsiteY760" fmla="*/ 1246022 h 2494842"/>
              <a:gd name="connsiteX761" fmla="*/ 10884712 w 12219705"/>
              <a:gd name="connsiteY761" fmla="*/ 1251993 h 2494842"/>
              <a:gd name="connsiteX762" fmla="*/ 10919450 w 12219705"/>
              <a:gd name="connsiteY762" fmla="*/ 1275875 h 2494842"/>
              <a:gd name="connsiteX763" fmla="*/ 10924869 w 12219705"/>
              <a:gd name="connsiteY763" fmla="*/ 1300154 h 2494842"/>
              <a:gd name="connsiteX764" fmla="*/ 10924869 w 12219705"/>
              <a:gd name="connsiteY764" fmla="*/ 1310502 h 2494842"/>
              <a:gd name="connsiteX765" fmla="*/ 10933440 w 12219705"/>
              <a:gd name="connsiteY765" fmla="*/ 1322443 h 2494842"/>
              <a:gd name="connsiteX766" fmla="*/ 10943371 w 12219705"/>
              <a:gd name="connsiteY766" fmla="*/ 1316273 h 2494842"/>
              <a:gd name="connsiteX767" fmla="*/ 10947883 w 12219705"/>
              <a:gd name="connsiteY767" fmla="*/ 1287417 h 2494842"/>
              <a:gd name="connsiteX768" fmla="*/ 10949675 w 12219705"/>
              <a:gd name="connsiteY768" fmla="*/ 1263933 h 2494842"/>
              <a:gd name="connsiteX769" fmla="*/ 10953303 w 12219705"/>
              <a:gd name="connsiteY769" fmla="*/ 1232092 h 2494842"/>
              <a:gd name="connsiteX770" fmla="*/ 10954641 w 12219705"/>
              <a:gd name="connsiteY770" fmla="*/ 1222937 h 2494842"/>
              <a:gd name="connsiteX771" fmla="*/ 10939765 w 12219705"/>
              <a:gd name="connsiteY771" fmla="*/ 1211394 h 2494842"/>
              <a:gd name="connsiteX772" fmla="*/ 10921717 w 12219705"/>
              <a:gd name="connsiteY772" fmla="*/ 1212985 h 2494842"/>
              <a:gd name="connsiteX773" fmla="*/ 10889225 w 12219705"/>
              <a:gd name="connsiteY773" fmla="*/ 1214578 h 2494842"/>
              <a:gd name="connsiteX774" fmla="*/ 10825148 w 12219705"/>
              <a:gd name="connsiteY774" fmla="*/ 1217364 h 2494842"/>
              <a:gd name="connsiteX775" fmla="*/ 10727672 w 12219705"/>
              <a:gd name="connsiteY775" fmla="*/ 1218957 h 2494842"/>
              <a:gd name="connsiteX776" fmla="*/ 10572423 w 12219705"/>
              <a:gd name="connsiteY776" fmla="*/ 1212589 h 2494842"/>
              <a:gd name="connsiteX777" fmla="*/ 10542199 w 12219705"/>
              <a:gd name="connsiteY777" fmla="*/ 1210598 h 2494842"/>
              <a:gd name="connsiteX778" fmla="*/ 8432071 w 12219705"/>
              <a:gd name="connsiteY778" fmla="*/ 1210598 h 2494842"/>
              <a:gd name="connsiteX779" fmla="*/ 8411765 w 12219705"/>
              <a:gd name="connsiteY779" fmla="*/ 1221743 h 2494842"/>
              <a:gd name="connsiteX780" fmla="*/ 8424851 w 12219705"/>
              <a:gd name="connsiteY780" fmla="*/ 1229305 h 2494842"/>
              <a:gd name="connsiteX781" fmla="*/ 8480130 w 12219705"/>
              <a:gd name="connsiteY781" fmla="*/ 1249007 h 2494842"/>
              <a:gd name="connsiteX782" fmla="*/ 8494345 w 12219705"/>
              <a:gd name="connsiteY782" fmla="*/ 1325626 h 2494842"/>
              <a:gd name="connsiteX783" fmla="*/ 8494345 w 12219705"/>
              <a:gd name="connsiteY783" fmla="*/ 1661958 h 2494842"/>
              <a:gd name="connsiteX784" fmla="*/ 8493894 w 12219705"/>
              <a:gd name="connsiteY784" fmla="*/ 1687830 h 2494842"/>
              <a:gd name="connsiteX785" fmla="*/ 8461404 w 12219705"/>
              <a:gd name="connsiteY785" fmla="*/ 1743554 h 2494842"/>
              <a:gd name="connsiteX786" fmla="*/ 8444255 w 12219705"/>
              <a:gd name="connsiteY786" fmla="*/ 1747931 h 2494842"/>
              <a:gd name="connsiteX787" fmla="*/ 8432522 w 12219705"/>
              <a:gd name="connsiteY787" fmla="*/ 1757485 h 2494842"/>
              <a:gd name="connsiteX788" fmla="*/ 8446963 w 12219705"/>
              <a:gd name="connsiteY788" fmla="*/ 1766242 h 2494842"/>
              <a:gd name="connsiteX789" fmla="*/ 8470428 w 12219705"/>
              <a:gd name="connsiteY789" fmla="*/ 1763456 h 2494842"/>
              <a:gd name="connsiteX790" fmla="*/ 8581889 w 12219705"/>
              <a:gd name="connsiteY790" fmla="*/ 1758679 h 2494842"/>
              <a:gd name="connsiteX791" fmla="*/ 8724487 w 12219705"/>
              <a:gd name="connsiteY791" fmla="*/ 1765843 h 2494842"/>
              <a:gd name="connsiteX792" fmla="*/ 8759684 w 12219705"/>
              <a:gd name="connsiteY792" fmla="*/ 1767435 h 2494842"/>
              <a:gd name="connsiteX793" fmla="*/ 8859855 w 12219705"/>
              <a:gd name="connsiteY793" fmla="*/ 1724448 h 2494842"/>
              <a:gd name="connsiteX794" fmla="*/ 8892802 w 12219705"/>
              <a:gd name="connsiteY794" fmla="*/ 1662754 h 2494842"/>
              <a:gd name="connsiteX795" fmla="*/ 8884685 w 12219705"/>
              <a:gd name="connsiteY795" fmla="*/ 1652405 h 2494842"/>
              <a:gd name="connsiteX796" fmla="*/ 8874753 w 12219705"/>
              <a:gd name="connsiteY796" fmla="*/ 1659571 h 2494842"/>
              <a:gd name="connsiteX797" fmla="*/ 8646872 w 12219705"/>
              <a:gd name="connsiteY797" fmla="*/ 1730021 h 2494842"/>
              <a:gd name="connsiteX798" fmla="*/ 8577151 w 12219705"/>
              <a:gd name="connsiteY798" fmla="*/ 1721662 h 2494842"/>
              <a:gd name="connsiteX799" fmla="*/ 8563388 w 12219705"/>
              <a:gd name="connsiteY799" fmla="*/ 1679472 h 2494842"/>
              <a:gd name="connsiteX800" fmla="*/ 8563388 w 12219705"/>
              <a:gd name="connsiteY800" fmla="*/ 1532997 h 2494842"/>
              <a:gd name="connsiteX801" fmla="*/ 8562936 w 12219705"/>
              <a:gd name="connsiteY801" fmla="*/ 1519864 h 2494842"/>
              <a:gd name="connsiteX802" fmla="*/ 8570382 w 12219705"/>
              <a:gd name="connsiteY802" fmla="*/ 1503942 h 2494842"/>
              <a:gd name="connsiteX803" fmla="*/ 8599940 w 12219705"/>
              <a:gd name="connsiteY803" fmla="*/ 1499963 h 2494842"/>
              <a:gd name="connsiteX804" fmla="*/ 8699667 w 12219705"/>
              <a:gd name="connsiteY804" fmla="*/ 1499963 h 2494842"/>
              <a:gd name="connsiteX805" fmla="*/ 8754721 w 12219705"/>
              <a:gd name="connsiteY805" fmla="*/ 1509515 h 2494842"/>
              <a:gd name="connsiteX806" fmla="*/ 8776383 w 12219705"/>
              <a:gd name="connsiteY806" fmla="*/ 1545736 h 2494842"/>
              <a:gd name="connsiteX807" fmla="*/ 8779090 w 12219705"/>
              <a:gd name="connsiteY807" fmla="*/ 1556880 h 2494842"/>
              <a:gd name="connsiteX808" fmla="*/ 8790372 w 12219705"/>
              <a:gd name="connsiteY808" fmla="*/ 1565637 h 2494842"/>
              <a:gd name="connsiteX809" fmla="*/ 8798948 w 12219705"/>
              <a:gd name="connsiteY809" fmla="*/ 1555687 h 2494842"/>
              <a:gd name="connsiteX810" fmla="*/ 8798045 w 12219705"/>
              <a:gd name="connsiteY810" fmla="*/ 1544144 h 2494842"/>
              <a:gd name="connsiteX811" fmla="*/ 8795336 w 12219705"/>
              <a:gd name="connsiteY811" fmla="*/ 1495981 h 2494842"/>
              <a:gd name="connsiteX812" fmla="*/ 8798948 w 12219705"/>
              <a:gd name="connsiteY812" fmla="*/ 1425531 h 2494842"/>
              <a:gd name="connsiteX813" fmla="*/ 8799395 w 12219705"/>
              <a:gd name="connsiteY813" fmla="*/ 1416775 h 2494842"/>
              <a:gd name="connsiteX814" fmla="*/ 8790825 w 12219705"/>
              <a:gd name="connsiteY814" fmla="*/ 1406028 h 2494842"/>
              <a:gd name="connsiteX815" fmla="*/ 8779539 w 12219705"/>
              <a:gd name="connsiteY815" fmla="*/ 1415580 h 2494842"/>
              <a:gd name="connsiteX816" fmla="*/ 8766452 w 12219705"/>
              <a:gd name="connsiteY816" fmla="*/ 1449015 h 2494842"/>
              <a:gd name="connsiteX817" fmla="*/ 8734867 w 12219705"/>
              <a:gd name="connsiteY817" fmla="*/ 1460559 h 2494842"/>
              <a:gd name="connsiteX818" fmla="*/ 8659958 w 12219705"/>
              <a:gd name="connsiteY818" fmla="*/ 1465334 h 2494842"/>
              <a:gd name="connsiteX819" fmla="*/ 8590465 w 12219705"/>
              <a:gd name="connsiteY819" fmla="*/ 1465334 h 2494842"/>
              <a:gd name="connsiteX820" fmla="*/ 8567224 w 12219705"/>
              <a:gd name="connsiteY820" fmla="*/ 1461552 h 2494842"/>
              <a:gd name="connsiteX821" fmla="*/ 8563388 w 12219705"/>
              <a:gd name="connsiteY821" fmla="*/ 1439464 h 2494842"/>
              <a:gd name="connsiteX822" fmla="*/ 8563388 w 12219705"/>
              <a:gd name="connsiteY822" fmla="*/ 1279457 h 2494842"/>
              <a:gd name="connsiteX823" fmla="*/ 8571512 w 12219705"/>
              <a:gd name="connsiteY823" fmla="*/ 1252192 h 2494842"/>
              <a:gd name="connsiteX824" fmla="*/ 8607611 w 12219705"/>
              <a:gd name="connsiteY824" fmla="*/ 1246022 h 2494842"/>
              <a:gd name="connsiteX825" fmla="*/ 8678458 w 12219705"/>
              <a:gd name="connsiteY825" fmla="*/ 1246022 h 2494842"/>
              <a:gd name="connsiteX826" fmla="*/ 8774580 w 12219705"/>
              <a:gd name="connsiteY826" fmla="*/ 1251993 h 2494842"/>
              <a:gd name="connsiteX827" fmla="*/ 8809325 w 12219705"/>
              <a:gd name="connsiteY827" fmla="*/ 1275875 h 2494842"/>
              <a:gd name="connsiteX828" fmla="*/ 8814739 w 12219705"/>
              <a:gd name="connsiteY828" fmla="*/ 1300154 h 2494842"/>
              <a:gd name="connsiteX829" fmla="*/ 8814739 w 12219705"/>
              <a:gd name="connsiteY829" fmla="*/ 1310502 h 2494842"/>
              <a:gd name="connsiteX830" fmla="*/ 8823315 w 12219705"/>
              <a:gd name="connsiteY830" fmla="*/ 1322443 h 2494842"/>
              <a:gd name="connsiteX831" fmla="*/ 8833243 w 12219705"/>
              <a:gd name="connsiteY831" fmla="*/ 1316273 h 2494842"/>
              <a:gd name="connsiteX832" fmla="*/ 8837757 w 12219705"/>
              <a:gd name="connsiteY832" fmla="*/ 1287417 h 2494842"/>
              <a:gd name="connsiteX833" fmla="*/ 8839557 w 12219705"/>
              <a:gd name="connsiteY833" fmla="*/ 1263933 h 2494842"/>
              <a:gd name="connsiteX834" fmla="*/ 8843168 w 12219705"/>
              <a:gd name="connsiteY834" fmla="*/ 1232092 h 2494842"/>
              <a:gd name="connsiteX835" fmla="*/ 8844524 w 12219705"/>
              <a:gd name="connsiteY835" fmla="*/ 1222937 h 2494842"/>
              <a:gd name="connsiteX836" fmla="*/ 8829634 w 12219705"/>
              <a:gd name="connsiteY836" fmla="*/ 1211394 h 2494842"/>
              <a:gd name="connsiteX837" fmla="*/ 8811581 w 12219705"/>
              <a:gd name="connsiteY837" fmla="*/ 1212985 h 2494842"/>
              <a:gd name="connsiteX838" fmla="*/ 8779090 w 12219705"/>
              <a:gd name="connsiteY838" fmla="*/ 1214578 h 2494842"/>
              <a:gd name="connsiteX839" fmla="*/ 8715012 w 12219705"/>
              <a:gd name="connsiteY839" fmla="*/ 1217364 h 2494842"/>
              <a:gd name="connsiteX840" fmla="*/ 8617540 w 12219705"/>
              <a:gd name="connsiteY840" fmla="*/ 1218957 h 2494842"/>
              <a:gd name="connsiteX841" fmla="*/ 8462306 w 12219705"/>
              <a:gd name="connsiteY841" fmla="*/ 1212589 h 2494842"/>
              <a:gd name="connsiteX842" fmla="*/ 8432071 w 12219705"/>
              <a:gd name="connsiteY842" fmla="*/ 1210598 h 2494842"/>
              <a:gd name="connsiteX843" fmla="*/ 6695877 w 12219705"/>
              <a:gd name="connsiteY843" fmla="*/ 1162485 h 2494842"/>
              <a:gd name="connsiteX844" fmla="*/ 6695877 w 12219705"/>
              <a:gd name="connsiteY844" fmla="*/ 1680575 h 2494842"/>
              <a:gd name="connsiteX845" fmla="*/ 6695877 w 12219705"/>
              <a:gd name="connsiteY845" fmla="*/ 2198665 h 2494842"/>
              <a:gd name="connsiteX846" fmla="*/ 7206646 w 12219705"/>
              <a:gd name="connsiteY846" fmla="*/ 2198665 h 2494842"/>
              <a:gd name="connsiteX847" fmla="*/ 7717415 w 12219705"/>
              <a:gd name="connsiteY847" fmla="*/ 2198665 h 2494842"/>
              <a:gd name="connsiteX848" fmla="*/ 7717415 w 12219705"/>
              <a:gd name="connsiteY848" fmla="*/ 1680575 h 2494842"/>
              <a:gd name="connsiteX849" fmla="*/ 7717415 w 12219705"/>
              <a:gd name="connsiteY849" fmla="*/ 1162485 h 2494842"/>
              <a:gd name="connsiteX850" fmla="*/ 7206646 w 12219705"/>
              <a:gd name="connsiteY850" fmla="*/ 1162485 h 2494842"/>
              <a:gd name="connsiteX851" fmla="*/ 7371811 w 12219705"/>
              <a:gd name="connsiteY851" fmla="*/ 407527 h 2494842"/>
              <a:gd name="connsiteX852" fmla="*/ 7439878 w 12219705"/>
              <a:gd name="connsiteY852" fmla="*/ 407527 h 2494842"/>
              <a:gd name="connsiteX853" fmla="*/ 7439878 w 12219705"/>
              <a:gd name="connsiteY853" fmla="*/ 522144 h 2494842"/>
              <a:gd name="connsiteX854" fmla="*/ 7398552 w 12219705"/>
              <a:gd name="connsiteY854" fmla="*/ 562558 h 2494842"/>
              <a:gd name="connsiteX855" fmla="*/ 7325971 w 12219705"/>
              <a:gd name="connsiteY855" fmla="*/ 580445 h 2494842"/>
              <a:gd name="connsiteX856" fmla="*/ 7271101 w 12219705"/>
              <a:gd name="connsiteY856" fmla="*/ 561563 h 2494842"/>
              <a:gd name="connsiteX857" fmla="*/ 7249570 w 12219705"/>
              <a:gd name="connsiteY857" fmla="*/ 512206 h 2494842"/>
              <a:gd name="connsiteX858" fmla="*/ 7371811 w 12219705"/>
              <a:gd name="connsiteY858" fmla="*/ 407527 h 2494842"/>
              <a:gd name="connsiteX859" fmla="*/ 8148917 w 12219705"/>
              <a:gd name="connsiteY859" fmla="*/ 168357 h 2494842"/>
              <a:gd name="connsiteX860" fmla="*/ 8237473 w 12219705"/>
              <a:gd name="connsiteY860" fmla="*/ 212343 h 2494842"/>
              <a:gd name="connsiteX861" fmla="*/ 8266297 w 12219705"/>
              <a:gd name="connsiteY861" fmla="*/ 359505 h 2494842"/>
              <a:gd name="connsiteX862" fmla="*/ 8255184 w 12219705"/>
              <a:gd name="connsiteY862" fmla="*/ 490467 h 2494842"/>
              <a:gd name="connsiteX863" fmla="*/ 8150306 w 12219705"/>
              <a:gd name="connsiteY863" fmla="*/ 567195 h 2494842"/>
              <a:gd name="connsiteX864" fmla="*/ 8039177 w 12219705"/>
              <a:gd name="connsiteY864" fmla="*/ 510312 h 2494842"/>
              <a:gd name="connsiteX865" fmla="*/ 8039177 w 12219705"/>
              <a:gd name="connsiteY865" fmla="*/ 225904 h 2494842"/>
              <a:gd name="connsiteX866" fmla="*/ 8148917 w 12219705"/>
              <a:gd name="connsiteY866" fmla="*/ 168357 h 2494842"/>
              <a:gd name="connsiteX867" fmla="*/ 5830294 w 12219705"/>
              <a:gd name="connsiteY867" fmla="*/ 168357 h 2494842"/>
              <a:gd name="connsiteX868" fmla="*/ 5915725 w 12219705"/>
              <a:gd name="connsiteY868" fmla="*/ 197840 h 2494842"/>
              <a:gd name="connsiteX869" fmla="*/ 5944202 w 12219705"/>
              <a:gd name="connsiteY869" fmla="*/ 280986 h 2494842"/>
              <a:gd name="connsiteX870" fmla="*/ 5944202 w 12219705"/>
              <a:gd name="connsiteY870" fmla="*/ 298211 h 2494842"/>
              <a:gd name="connsiteX871" fmla="*/ 5708053 w 12219705"/>
              <a:gd name="connsiteY871" fmla="*/ 298211 h 2494842"/>
              <a:gd name="connsiteX872" fmla="*/ 5830294 w 12219705"/>
              <a:gd name="connsiteY872" fmla="*/ 168357 h 2494842"/>
              <a:gd name="connsiteX873" fmla="*/ 2536702 w 12219705"/>
              <a:gd name="connsiteY873" fmla="*/ 168357 h 2494842"/>
              <a:gd name="connsiteX874" fmla="*/ 2622132 w 12219705"/>
              <a:gd name="connsiteY874" fmla="*/ 197840 h 2494842"/>
              <a:gd name="connsiteX875" fmla="*/ 2650609 w 12219705"/>
              <a:gd name="connsiteY875" fmla="*/ 280986 h 2494842"/>
              <a:gd name="connsiteX876" fmla="*/ 2650609 w 12219705"/>
              <a:gd name="connsiteY876" fmla="*/ 298211 h 2494842"/>
              <a:gd name="connsiteX877" fmla="*/ 2414460 w 12219705"/>
              <a:gd name="connsiteY877" fmla="*/ 298211 h 2494842"/>
              <a:gd name="connsiteX878" fmla="*/ 2536702 w 12219705"/>
              <a:gd name="connsiteY878" fmla="*/ 168357 h 2494842"/>
              <a:gd name="connsiteX879" fmla="*/ 10197995 w 12219705"/>
              <a:gd name="connsiteY879" fmla="*/ 9353 h 2494842"/>
              <a:gd name="connsiteX880" fmla="*/ 10459148 w 12219705"/>
              <a:gd name="connsiteY880" fmla="*/ 733405 h 2494842"/>
              <a:gd name="connsiteX881" fmla="*/ 10440395 w 12219705"/>
              <a:gd name="connsiteY881" fmla="*/ 781137 h 2494842"/>
              <a:gd name="connsiteX882" fmla="*/ 10401847 w 12219705"/>
              <a:gd name="connsiteY882" fmla="*/ 829874 h 2494842"/>
              <a:gd name="connsiteX883" fmla="*/ 10326488 w 12219705"/>
              <a:gd name="connsiteY883" fmla="*/ 843466 h 2494842"/>
              <a:gd name="connsiteX884" fmla="*/ 10295927 w 12219705"/>
              <a:gd name="connsiteY884" fmla="*/ 843466 h 2494842"/>
              <a:gd name="connsiteX885" fmla="*/ 10295927 w 12219705"/>
              <a:gd name="connsiteY885" fmla="*/ 1002523 h 2494842"/>
              <a:gd name="connsiteX886" fmla="*/ 10392471 w 12219705"/>
              <a:gd name="connsiteY886" fmla="*/ 1015722 h 2494842"/>
              <a:gd name="connsiteX887" fmla="*/ 10623063 w 12219705"/>
              <a:gd name="connsiteY887" fmla="*/ 876592 h 2494842"/>
              <a:gd name="connsiteX888" fmla="*/ 10636260 w 12219705"/>
              <a:gd name="connsiteY888" fmla="*/ 846117 h 2494842"/>
              <a:gd name="connsiteX889" fmla="*/ 10942558 w 12219705"/>
              <a:gd name="connsiteY889" fmla="*/ 9353 h 2494842"/>
              <a:gd name="connsiteX890" fmla="*/ 10691824 w 12219705"/>
              <a:gd name="connsiteY890" fmla="*/ 9353 h 2494842"/>
              <a:gd name="connsiteX891" fmla="*/ 10566804 w 12219705"/>
              <a:gd name="connsiteY891" fmla="*/ 413490 h 2494842"/>
              <a:gd name="connsiteX892" fmla="*/ 10448035 w 12219705"/>
              <a:gd name="connsiteY892" fmla="*/ 9353 h 2494842"/>
              <a:gd name="connsiteX893" fmla="*/ 9400273 w 12219705"/>
              <a:gd name="connsiteY893" fmla="*/ 9353 h 2494842"/>
              <a:gd name="connsiteX894" fmla="*/ 9400273 w 12219705"/>
              <a:gd name="connsiteY894" fmla="*/ 726200 h 2494842"/>
              <a:gd name="connsiteX895" fmla="*/ 9635032 w 12219705"/>
              <a:gd name="connsiteY895" fmla="*/ 726200 h 2494842"/>
              <a:gd name="connsiteX896" fmla="*/ 9635032 w 12219705"/>
              <a:gd name="connsiteY896" fmla="*/ 9353 h 2494842"/>
              <a:gd name="connsiteX897" fmla="*/ 8617448 w 12219705"/>
              <a:gd name="connsiteY897" fmla="*/ 9353 h 2494842"/>
              <a:gd name="connsiteX898" fmla="*/ 8617448 w 12219705"/>
              <a:gd name="connsiteY898" fmla="*/ 726200 h 2494842"/>
              <a:gd name="connsiteX899" fmla="*/ 8852207 w 12219705"/>
              <a:gd name="connsiteY899" fmla="*/ 726200 h 2494842"/>
              <a:gd name="connsiteX900" fmla="*/ 8852207 w 12219705"/>
              <a:gd name="connsiteY900" fmla="*/ 9353 h 2494842"/>
              <a:gd name="connsiteX901" fmla="*/ 6669933 w 12219705"/>
              <a:gd name="connsiteY901" fmla="*/ 9353 h 2494842"/>
              <a:gd name="connsiteX902" fmla="*/ 6669933 w 12219705"/>
              <a:gd name="connsiteY902" fmla="*/ 726200 h 2494842"/>
              <a:gd name="connsiteX903" fmla="*/ 6904692 w 12219705"/>
              <a:gd name="connsiteY903" fmla="*/ 726200 h 2494842"/>
              <a:gd name="connsiteX904" fmla="*/ 6904692 w 12219705"/>
              <a:gd name="connsiteY904" fmla="*/ 9353 h 2494842"/>
              <a:gd name="connsiteX905" fmla="*/ 8039177 w 12219705"/>
              <a:gd name="connsiteY905" fmla="*/ 0 h 2494842"/>
              <a:gd name="connsiteX906" fmla="*/ 8164530 w 12219705"/>
              <a:gd name="connsiteY906" fmla="*/ 0 h 2494842"/>
              <a:gd name="connsiteX907" fmla="*/ 8158597 w 12219705"/>
              <a:gd name="connsiteY907" fmla="*/ 533 h 2494842"/>
              <a:gd name="connsiteX908" fmla="*/ 8039177 w 12219705"/>
              <a:gd name="connsiteY908" fmla="*/ 66992 h 2494842"/>
              <a:gd name="connsiteX909" fmla="*/ 4821617 w 12219705"/>
              <a:gd name="connsiteY909" fmla="*/ 0 h 2494842"/>
              <a:gd name="connsiteX910" fmla="*/ 5095092 w 12219705"/>
              <a:gd name="connsiteY910" fmla="*/ 0 h 2494842"/>
              <a:gd name="connsiteX911" fmla="*/ 5106559 w 12219705"/>
              <a:gd name="connsiteY911" fmla="*/ 18241 h 2494842"/>
              <a:gd name="connsiteX912" fmla="*/ 5115415 w 12219705"/>
              <a:gd name="connsiteY912" fmla="*/ 73948 h 2494842"/>
              <a:gd name="connsiteX913" fmla="*/ 5080340 w 12219705"/>
              <a:gd name="connsiteY913" fmla="*/ 171251 h 2494842"/>
              <a:gd name="connsiteX914" fmla="*/ 4975810 w 12219705"/>
              <a:gd name="connsiteY914" fmla="*/ 206121 h 2494842"/>
              <a:gd name="connsiteX915" fmla="*/ 4821617 w 12219705"/>
              <a:gd name="connsiteY915" fmla="*/ 206121 h 2494842"/>
              <a:gd name="connsiteX916" fmla="*/ 0 w 12219705"/>
              <a:gd name="connsiteY916" fmla="*/ 0 h 2494842"/>
              <a:gd name="connsiteX917" fmla="*/ 1559443 w 12219705"/>
              <a:gd name="connsiteY917" fmla="*/ 0 h 2494842"/>
              <a:gd name="connsiteX918" fmla="*/ 1559443 w 12219705"/>
              <a:gd name="connsiteY918" fmla="*/ 726200 h 2494842"/>
              <a:gd name="connsiteX919" fmla="*/ 1803233 w 12219705"/>
              <a:gd name="connsiteY919" fmla="*/ 726200 h 2494842"/>
              <a:gd name="connsiteX920" fmla="*/ 1803233 w 12219705"/>
              <a:gd name="connsiteY920" fmla="*/ 0 h 2494842"/>
              <a:gd name="connsiteX921" fmla="*/ 2502577 w 12219705"/>
              <a:gd name="connsiteY921" fmla="*/ 0 h 2494842"/>
              <a:gd name="connsiteX922" fmla="*/ 2433213 w 12219705"/>
              <a:gd name="connsiteY922" fmla="*/ 7613 h 2494842"/>
              <a:gd name="connsiteX923" fmla="*/ 2343616 w 12219705"/>
              <a:gd name="connsiteY923" fmla="*/ 42147 h 2494842"/>
              <a:gd name="connsiteX924" fmla="*/ 2218942 w 12219705"/>
              <a:gd name="connsiteY924" fmla="*/ 172333 h 2494842"/>
              <a:gd name="connsiteX925" fmla="*/ 2176227 w 12219705"/>
              <a:gd name="connsiteY925" fmla="*/ 366452 h 2494842"/>
              <a:gd name="connsiteX926" fmla="*/ 2176227 w 12219705"/>
              <a:gd name="connsiteY926" fmla="*/ 385002 h 2494842"/>
              <a:gd name="connsiteX927" fmla="*/ 2283189 w 12219705"/>
              <a:gd name="connsiteY927" fmla="*/ 641066 h 2494842"/>
              <a:gd name="connsiteX928" fmla="*/ 2563096 w 12219705"/>
              <a:gd name="connsiteY928" fmla="*/ 739451 h 2494842"/>
              <a:gd name="connsiteX929" fmla="*/ 2735693 w 12219705"/>
              <a:gd name="connsiteY929" fmla="*/ 705330 h 2494842"/>
              <a:gd name="connsiteX930" fmla="*/ 2859671 w 12219705"/>
              <a:gd name="connsiteY930" fmla="*/ 613571 h 2494842"/>
              <a:gd name="connsiteX931" fmla="*/ 2752708 w 12219705"/>
              <a:gd name="connsiteY931" fmla="*/ 492993 h 2494842"/>
              <a:gd name="connsiteX932" fmla="*/ 2579070 w 12219705"/>
              <a:gd name="connsiteY932" fmla="*/ 567195 h 2494842"/>
              <a:gd name="connsiteX933" fmla="*/ 2469330 w 12219705"/>
              <a:gd name="connsiteY933" fmla="*/ 532744 h 2494842"/>
              <a:gd name="connsiteX934" fmla="*/ 2414460 w 12219705"/>
              <a:gd name="connsiteY934" fmla="*/ 438004 h 2494842"/>
              <a:gd name="connsiteX935" fmla="*/ 2879813 w 12219705"/>
              <a:gd name="connsiteY935" fmla="*/ 438004 h 2494842"/>
              <a:gd name="connsiteX936" fmla="*/ 2879813 w 12219705"/>
              <a:gd name="connsiteY936" fmla="*/ 351213 h 2494842"/>
              <a:gd name="connsiteX937" fmla="*/ 2788132 w 12219705"/>
              <a:gd name="connsiteY937" fmla="*/ 89849 h 2494842"/>
              <a:gd name="connsiteX938" fmla="*/ 2613103 w 12219705"/>
              <a:gd name="connsiteY938" fmla="*/ 1961 h 2494842"/>
              <a:gd name="connsiteX939" fmla="*/ 2587995 w 12219705"/>
              <a:gd name="connsiteY939" fmla="*/ 0 h 2494842"/>
              <a:gd name="connsiteX940" fmla="*/ 3199942 w 12219705"/>
              <a:gd name="connsiteY940" fmla="*/ 0 h 2494842"/>
              <a:gd name="connsiteX941" fmla="*/ 3198330 w 12219705"/>
              <a:gd name="connsiteY941" fmla="*/ 98 h 2494842"/>
              <a:gd name="connsiteX942" fmla="*/ 3040493 w 12219705"/>
              <a:gd name="connsiteY942" fmla="*/ 60036 h 2494842"/>
              <a:gd name="connsiteX943" fmla="*/ 2955062 w 12219705"/>
              <a:gd name="connsiteY943" fmla="*/ 222685 h 2494842"/>
              <a:gd name="connsiteX944" fmla="*/ 2984928 w 12219705"/>
              <a:gd name="connsiteY944" fmla="*/ 321400 h 2494842"/>
              <a:gd name="connsiteX945" fmla="*/ 3071748 w 12219705"/>
              <a:gd name="connsiteY945" fmla="*/ 394608 h 2494842"/>
              <a:gd name="connsiteX946" fmla="*/ 3216215 w 12219705"/>
              <a:gd name="connsiteY946" fmla="*/ 443303 h 2494842"/>
              <a:gd name="connsiteX947" fmla="*/ 3334985 w 12219705"/>
              <a:gd name="connsiteY947" fmla="*/ 479080 h 2494842"/>
              <a:gd name="connsiteX948" fmla="*/ 3366239 w 12219705"/>
              <a:gd name="connsiteY948" fmla="*/ 524794 h 2494842"/>
              <a:gd name="connsiteX949" fmla="*/ 3342277 w 12219705"/>
              <a:gd name="connsiteY949" fmla="*/ 573158 h 2494842"/>
              <a:gd name="connsiteX950" fmla="*/ 3270391 w 12219705"/>
              <a:gd name="connsiteY950" fmla="*/ 591708 h 2494842"/>
              <a:gd name="connsiteX951" fmla="*/ 3184960 w 12219705"/>
              <a:gd name="connsiteY951" fmla="*/ 568851 h 2494842"/>
              <a:gd name="connsiteX952" fmla="*/ 3150233 w 12219705"/>
              <a:gd name="connsiteY952" fmla="*/ 496306 h 2494842"/>
              <a:gd name="connsiteX953" fmla="*/ 2931447 w 12219705"/>
              <a:gd name="connsiteY953" fmla="*/ 496306 h 2494842"/>
              <a:gd name="connsiteX954" fmla="*/ 2973816 w 12219705"/>
              <a:gd name="connsiteY954" fmla="*/ 616221 h 2494842"/>
              <a:gd name="connsiteX955" fmla="*/ 3091889 w 12219705"/>
              <a:gd name="connsiteY955" fmla="*/ 706325 h 2494842"/>
              <a:gd name="connsiteX956" fmla="*/ 3264140 w 12219705"/>
              <a:gd name="connsiteY956" fmla="*/ 739451 h 2494842"/>
              <a:gd name="connsiteX957" fmla="*/ 3500636 w 12219705"/>
              <a:gd name="connsiteY957" fmla="*/ 677836 h 2494842"/>
              <a:gd name="connsiteX958" fmla="*/ 3591970 w 12219705"/>
              <a:gd name="connsiteY958" fmla="*/ 518168 h 2494842"/>
              <a:gd name="connsiteX959" fmla="*/ 3422498 w 12219705"/>
              <a:gd name="connsiteY959" fmla="*/ 318750 h 2494842"/>
              <a:gd name="connsiteX960" fmla="*/ 3304771 w 12219705"/>
              <a:gd name="connsiteY960" fmla="*/ 290262 h 2494842"/>
              <a:gd name="connsiteX961" fmla="*/ 3207186 w 12219705"/>
              <a:gd name="connsiteY961" fmla="*/ 259786 h 2494842"/>
              <a:gd name="connsiteX962" fmla="*/ 3176625 w 12219705"/>
              <a:gd name="connsiteY962" fmla="*/ 211422 h 2494842"/>
              <a:gd name="connsiteX963" fmla="*/ 3201629 w 12219705"/>
              <a:gd name="connsiteY963" fmla="*/ 162726 h 2494842"/>
              <a:gd name="connsiteX964" fmla="*/ 3263445 w 12219705"/>
              <a:gd name="connsiteY964" fmla="*/ 143182 h 2494842"/>
              <a:gd name="connsiteX965" fmla="*/ 3358599 w 12219705"/>
              <a:gd name="connsiteY965" fmla="*/ 229309 h 2494842"/>
              <a:gd name="connsiteX966" fmla="*/ 3593359 w 12219705"/>
              <a:gd name="connsiteY966" fmla="*/ 229309 h 2494842"/>
              <a:gd name="connsiteX967" fmla="*/ 3503067 w 12219705"/>
              <a:gd name="connsiteY967" fmla="*/ 60366 h 2494842"/>
              <a:gd name="connsiteX968" fmla="*/ 3334811 w 12219705"/>
              <a:gd name="connsiteY968" fmla="*/ 119 h 2494842"/>
              <a:gd name="connsiteX969" fmla="*/ 3332724 w 12219705"/>
              <a:gd name="connsiteY969" fmla="*/ 0 h 2494842"/>
              <a:gd name="connsiteX970" fmla="*/ 3736867 w 12219705"/>
              <a:gd name="connsiteY970" fmla="*/ 0 h 2494842"/>
              <a:gd name="connsiteX971" fmla="*/ 3736867 w 12219705"/>
              <a:gd name="connsiteY971" fmla="*/ 9353 h 2494842"/>
              <a:gd name="connsiteX972" fmla="*/ 3641017 w 12219705"/>
              <a:gd name="connsiteY972" fmla="*/ 9353 h 2494842"/>
              <a:gd name="connsiteX973" fmla="*/ 3641017 w 12219705"/>
              <a:gd name="connsiteY973" fmla="*/ 164382 h 2494842"/>
              <a:gd name="connsiteX974" fmla="*/ 3736867 w 12219705"/>
              <a:gd name="connsiteY974" fmla="*/ 164382 h 2494842"/>
              <a:gd name="connsiteX975" fmla="*/ 3736867 w 12219705"/>
              <a:gd name="connsiteY975" fmla="*/ 520156 h 2494842"/>
              <a:gd name="connsiteX976" fmla="*/ 3794514 w 12219705"/>
              <a:gd name="connsiteY976" fmla="*/ 685123 h 2494842"/>
              <a:gd name="connsiteX977" fmla="*/ 3973015 w 12219705"/>
              <a:gd name="connsiteY977" fmla="*/ 739451 h 2494842"/>
              <a:gd name="connsiteX978" fmla="*/ 4104981 w 12219705"/>
              <a:gd name="connsiteY978" fmla="*/ 720237 h 2494842"/>
              <a:gd name="connsiteX979" fmla="*/ 4104981 w 12219705"/>
              <a:gd name="connsiteY979" fmla="*/ 560570 h 2494842"/>
              <a:gd name="connsiteX980" fmla="*/ 4046638 w 12219705"/>
              <a:gd name="connsiteY980" fmla="*/ 564545 h 2494842"/>
              <a:gd name="connsiteX981" fmla="*/ 3986212 w 12219705"/>
              <a:gd name="connsiteY981" fmla="*/ 548644 h 2494842"/>
              <a:gd name="connsiteX982" fmla="*/ 3970931 w 12219705"/>
              <a:gd name="connsiteY982" fmla="*/ 492330 h 2494842"/>
              <a:gd name="connsiteX983" fmla="*/ 3970931 w 12219705"/>
              <a:gd name="connsiteY983" fmla="*/ 164382 h 2494842"/>
              <a:gd name="connsiteX984" fmla="*/ 4094563 w 12219705"/>
              <a:gd name="connsiteY984" fmla="*/ 164382 h 2494842"/>
              <a:gd name="connsiteX985" fmla="*/ 4094563 w 12219705"/>
              <a:gd name="connsiteY985" fmla="*/ 9353 h 2494842"/>
              <a:gd name="connsiteX986" fmla="*/ 3970931 w 12219705"/>
              <a:gd name="connsiteY986" fmla="*/ 9353 h 2494842"/>
              <a:gd name="connsiteX987" fmla="*/ 3970931 w 12219705"/>
              <a:gd name="connsiteY987" fmla="*/ 0 h 2494842"/>
              <a:gd name="connsiteX988" fmla="*/ 4577828 w 12219705"/>
              <a:gd name="connsiteY988" fmla="*/ 0 h 2494842"/>
              <a:gd name="connsiteX989" fmla="*/ 4577828 w 12219705"/>
              <a:gd name="connsiteY989" fmla="*/ 726200 h 2494842"/>
              <a:gd name="connsiteX990" fmla="*/ 4821617 w 12219705"/>
              <a:gd name="connsiteY990" fmla="*/ 726200 h 2494842"/>
              <a:gd name="connsiteX991" fmla="*/ 4821617 w 12219705"/>
              <a:gd name="connsiteY991" fmla="*/ 385002 h 2494842"/>
              <a:gd name="connsiteX992" fmla="*/ 4953583 w 12219705"/>
              <a:gd name="connsiteY992" fmla="*/ 385002 h 2494842"/>
              <a:gd name="connsiteX993" fmla="*/ 5132084 w 12219705"/>
              <a:gd name="connsiteY993" fmla="*/ 726200 h 2494842"/>
              <a:gd name="connsiteX994" fmla="*/ 5393237 w 12219705"/>
              <a:gd name="connsiteY994" fmla="*/ 726200 h 2494842"/>
              <a:gd name="connsiteX995" fmla="*/ 5393237 w 12219705"/>
              <a:gd name="connsiteY995" fmla="*/ 716252 h 2494842"/>
              <a:gd name="connsiteX996" fmla="*/ 5182092 w 12219705"/>
              <a:gd name="connsiteY996" fmla="*/ 326763 h 2494842"/>
              <a:gd name="connsiteX997" fmla="*/ 5315794 w 12219705"/>
              <a:gd name="connsiteY997" fmla="*/ 219548 h 2494842"/>
              <a:gd name="connsiteX998" fmla="*/ 5358509 w 12219705"/>
              <a:gd name="connsiteY998" fmla="*/ 52769 h 2494842"/>
              <a:gd name="connsiteX999" fmla="*/ 5353408 w 12219705"/>
              <a:gd name="connsiteY999" fmla="*/ 0 h 2494842"/>
              <a:gd name="connsiteX1000" fmla="*/ 5796169 w 12219705"/>
              <a:gd name="connsiteY1000" fmla="*/ 0 h 2494842"/>
              <a:gd name="connsiteX1001" fmla="*/ 5726806 w 12219705"/>
              <a:gd name="connsiteY1001" fmla="*/ 7613 h 2494842"/>
              <a:gd name="connsiteX1002" fmla="*/ 5637207 w 12219705"/>
              <a:gd name="connsiteY1002" fmla="*/ 42147 h 2494842"/>
              <a:gd name="connsiteX1003" fmla="*/ 5512534 w 12219705"/>
              <a:gd name="connsiteY1003" fmla="*/ 172333 h 2494842"/>
              <a:gd name="connsiteX1004" fmla="*/ 5469820 w 12219705"/>
              <a:gd name="connsiteY1004" fmla="*/ 366452 h 2494842"/>
              <a:gd name="connsiteX1005" fmla="*/ 5469820 w 12219705"/>
              <a:gd name="connsiteY1005" fmla="*/ 385002 h 2494842"/>
              <a:gd name="connsiteX1006" fmla="*/ 5576781 w 12219705"/>
              <a:gd name="connsiteY1006" fmla="*/ 641066 h 2494842"/>
              <a:gd name="connsiteX1007" fmla="*/ 5856687 w 12219705"/>
              <a:gd name="connsiteY1007" fmla="*/ 739451 h 2494842"/>
              <a:gd name="connsiteX1008" fmla="*/ 6029284 w 12219705"/>
              <a:gd name="connsiteY1008" fmla="*/ 705330 h 2494842"/>
              <a:gd name="connsiteX1009" fmla="*/ 6153262 w 12219705"/>
              <a:gd name="connsiteY1009" fmla="*/ 613571 h 2494842"/>
              <a:gd name="connsiteX1010" fmla="*/ 6046301 w 12219705"/>
              <a:gd name="connsiteY1010" fmla="*/ 492993 h 2494842"/>
              <a:gd name="connsiteX1011" fmla="*/ 5872662 w 12219705"/>
              <a:gd name="connsiteY1011" fmla="*/ 567195 h 2494842"/>
              <a:gd name="connsiteX1012" fmla="*/ 5762922 w 12219705"/>
              <a:gd name="connsiteY1012" fmla="*/ 532744 h 2494842"/>
              <a:gd name="connsiteX1013" fmla="*/ 5708053 w 12219705"/>
              <a:gd name="connsiteY1013" fmla="*/ 438004 h 2494842"/>
              <a:gd name="connsiteX1014" fmla="*/ 6173405 w 12219705"/>
              <a:gd name="connsiteY1014" fmla="*/ 438004 h 2494842"/>
              <a:gd name="connsiteX1015" fmla="*/ 6173405 w 12219705"/>
              <a:gd name="connsiteY1015" fmla="*/ 351213 h 2494842"/>
              <a:gd name="connsiteX1016" fmla="*/ 6081723 w 12219705"/>
              <a:gd name="connsiteY1016" fmla="*/ 89849 h 2494842"/>
              <a:gd name="connsiteX1017" fmla="*/ 5906695 w 12219705"/>
              <a:gd name="connsiteY1017" fmla="*/ 1961 h 2494842"/>
              <a:gd name="connsiteX1018" fmla="*/ 5881587 w 12219705"/>
              <a:gd name="connsiteY1018" fmla="*/ 0 h 2494842"/>
              <a:gd name="connsiteX1019" fmla="*/ 6278520 w 12219705"/>
              <a:gd name="connsiteY1019" fmla="*/ 0 h 2494842"/>
              <a:gd name="connsiteX1020" fmla="*/ 6278520 w 12219705"/>
              <a:gd name="connsiteY1020" fmla="*/ 726200 h 2494842"/>
              <a:gd name="connsiteX1021" fmla="*/ 6513279 w 12219705"/>
              <a:gd name="connsiteY1021" fmla="*/ 726200 h 2494842"/>
              <a:gd name="connsiteX1022" fmla="*/ 6513279 w 12219705"/>
              <a:gd name="connsiteY1022" fmla="*/ 0 h 2494842"/>
              <a:gd name="connsiteX1023" fmla="*/ 7296020 w 12219705"/>
              <a:gd name="connsiteY1023" fmla="*/ 0 h 2494842"/>
              <a:gd name="connsiteX1024" fmla="*/ 7293392 w 12219705"/>
              <a:gd name="connsiteY1024" fmla="*/ 155 h 2494842"/>
              <a:gd name="connsiteX1025" fmla="*/ 7125592 w 12219705"/>
              <a:gd name="connsiteY1025" fmla="*/ 60952 h 2494842"/>
              <a:gd name="connsiteX1026" fmla="*/ 7032868 w 12219705"/>
              <a:gd name="connsiteY1026" fmla="*/ 229692 h 2494842"/>
              <a:gd name="connsiteX1027" fmla="*/ 7266933 w 12219705"/>
              <a:gd name="connsiteY1027" fmla="*/ 229692 h 2494842"/>
              <a:gd name="connsiteX1028" fmla="*/ 7350280 w 12219705"/>
              <a:gd name="connsiteY1028" fmla="*/ 151132 h 2494842"/>
              <a:gd name="connsiteX1029" fmla="*/ 7439878 w 12219705"/>
              <a:gd name="connsiteY1029" fmla="*/ 250324 h 2494842"/>
              <a:gd name="connsiteX1030" fmla="*/ 7439878 w 12219705"/>
              <a:gd name="connsiteY1030" fmla="*/ 288274 h 2494842"/>
              <a:gd name="connsiteX1031" fmla="*/ 7367643 w 12219705"/>
              <a:gd name="connsiteY1031" fmla="*/ 288274 h 2494842"/>
              <a:gd name="connsiteX1032" fmla="*/ 7105102 w 12219705"/>
              <a:gd name="connsiteY1032" fmla="*/ 347901 h 2494842"/>
              <a:gd name="connsiteX1033" fmla="*/ 7014810 w 12219705"/>
              <a:gd name="connsiteY1033" fmla="*/ 524131 h 2494842"/>
              <a:gd name="connsiteX1034" fmla="*/ 7089127 w 12219705"/>
              <a:gd name="connsiteY1034" fmla="*/ 678167 h 2494842"/>
              <a:gd name="connsiteX1035" fmla="*/ 7269711 w 12219705"/>
              <a:gd name="connsiteY1035" fmla="*/ 739451 h 2494842"/>
              <a:gd name="connsiteX1036" fmla="*/ 7450296 w 12219705"/>
              <a:gd name="connsiteY1036" fmla="*/ 661936 h 2494842"/>
              <a:gd name="connsiteX1037" fmla="*/ 7472522 w 12219705"/>
              <a:gd name="connsiteY1037" fmla="*/ 726200 h 2494842"/>
              <a:gd name="connsiteX1038" fmla="*/ 7706587 w 12219705"/>
              <a:gd name="connsiteY1038" fmla="*/ 726200 h 2494842"/>
              <a:gd name="connsiteX1039" fmla="*/ 7706587 w 12219705"/>
              <a:gd name="connsiteY1039" fmla="*/ 714938 h 2494842"/>
              <a:gd name="connsiteX1040" fmla="*/ 7674637 w 12219705"/>
              <a:gd name="connsiteY1040" fmla="*/ 563883 h 2494842"/>
              <a:gd name="connsiteX1041" fmla="*/ 7674637 w 12219705"/>
              <a:gd name="connsiteY1041" fmla="*/ 246535 h 2494842"/>
              <a:gd name="connsiteX1042" fmla="*/ 7589207 w 12219705"/>
              <a:gd name="connsiteY1042" fmla="*/ 63017 h 2494842"/>
              <a:gd name="connsiteX1043" fmla="*/ 7430197 w 12219705"/>
              <a:gd name="connsiteY1043" fmla="*/ 284 h 2494842"/>
              <a:gd name="connsiteX1044" fmla="*/ 7425568 w 12219705"/>
              <a:gd name="connsiteY1044" fmla="*/ 0 h 2494842"/>
              <a:gd name="connsiteX1045" fmla="*/ 7805111 w 12219705"/>
              <a:gd name="connsiteY1045" fmla="*/ 0 h 2494842"/>
              <a:gd name="connsiteX1046" fmla="*/ 7805111 w 12219705"/>
              <a:gd name="connsiteY1046" fmla="*/ 726200 h 2494842"/>
              <a:gd name="connsiteX1047" fmla="*/ 8014867 w 12219705"/>
              <a:gd name="connsiteY1047" fmla="*/ 726200 h 2494842"/>
              <a:gd name="connsiteX1048" fmla="*/ 8024591 w 12219705"/>
              <a:gd name="connsiteY1048" fmla="*/ 652660 h 2494842"/>
              <a:gd name="connsiteX1049" fmla="*/ 8209343 w 12219705"/>
              <a:gd name="connsiteY1049" fmla="*/ 739451 h 2494842"/>
              <a:gd name="connsiteX1050" fmla="*/ 8424655 w 12219705"/>
              <a:gd name="connsiteY1050" fmla="*/ 644710 h 2494842"/>
              <a:gd name="connsiteX1051" fmla="*/ 8501056 w 12219705"/>
              <a:gd name="connsiteY1051" fmla="*/ 373739 h 2494842"/>
              <a:gd name="connsiteX1052" fmla="*/ 8501056 w 12219705"/>
              <a:gd name="connsiteY1052" fmla="*/ 362477 h 2494842"/>
              <a:gd name="connsiteX1053" fmla="*/ 8424655 w 12219705"/>
              <a:gd name="connsiteY1053" fmla="*/ 92167 h 2494842"/>
              <a:gd name="connsiteX1054" fmla="*/ 8274110 w 12219705"/>
              <a:gd name="connsiteY1054" fmla="*/ 2106 h 2494842"/>
              <a:gd name="connsiteX1055" fmla="*/ 8250904 w 12219705"/>
              <a:gd name="connsiteY1055" fmla="*/ 0 h 2494842"/>
              <a:gd name="connsiteX1056" fmla="*/ 9008859 w 12219705"/>
              <a:gd name="connsiteY1056" fmla="*/ 0 h 2494842"/>
              <a:gd name="connsiteX1057" fmla="*/ 9008859 w 12219705"/>
              <a:gd name="connsiteY1057" fmla="*/ 726200 h 2494842"/>
              <a:gd name="connsiteX1058" fmla="*/ 9243620 w 12219705"/>
              <a:gd name="connsiteY1058" fmla="*/ 726200 h 2494842"/>
              <a:gd name="connsiteX1059" fmla="*/ 9243620 w 12219705"/>
              <a:gd name="connsiteY1059" fmla="*/ 0 h 2494842"/>
              <a:gd name="connsiteX1060" fmla="*/ 9818078 w 12219705"/>
              <a:gd name="connsiteY1060" fmla="*/ 0 h 2494842"/>
              <a:gd name="connsiteX1061" fmla="*/ 9818078 w 12219705"/>
              <a:gd name="connsiteY1061" fmla="*/ 9353 h 2494842"/>
              <a:gd name="connsiteX1062" fmla="*/ 9722230 w 12219705"/>
              <a:gd name="connsiteY1062" fmla="*/ 9353 h 2494842"/>
              <a:gd name="connsiteX1063" fmla="*/ 9722230 w 12219705"/>
              <a:gd name="connsiteY1063" fmla="*/ 164382 h 2494842"/>
              <a:gd name="connsiteX1064" fmla="*/ 9818078 w 12219705"/>
              <a:gd name="connsiteY1064" fmla="*/ 164382 h 2494842"/>
              <a:gd name="connsiteX1065" fmla="*/ 9818078 w 12219705"/>
              <a:gd name="connsiteY1065" fmla="*/ 520156 h 2494842"/>
              <a:gd name="connsiteX1066" fmla="*/ 9875726 w 12219705"/>
              <a:gd name="connsiteY1066" fmla="*/ 685123 h 2494842"/>
              <a:gd name="connsiteX1067" fmla="*/ 10054226 w 12219705"/>
              <a:gd name="connsiteY1067" fmla="*/ 739451 h 2494842"/>
              <a:gd name="connsiteX1068" fmla="*/ 10186193 w 12219705"/>
              <a:gd name="connsiteY1068" fmla="*/ 720237 h 2494842"/>
              <a:gd name="connsiteX1069" fmla="*/ 10186193 w 12219705"/>
              <a:gd name="connsiteY1069" fmla="*/ 560570 h 2494842"/>
              <a:gd name="connsiteX1070" fmla="*/ 10127849 w 12219705"/>
              <a:gd name="connsiteY1070" fmla="*/ 564545 h 2494842"/>
              <a:gd name="connsiteX1071" fmla="*/ 10067423 w 12219705"/>
              <a:gd name="connsiteY1071" fmla="*/ 548644 h 2494842"/>
              <a:gd name="connsiteX1072" fmla="*/ 10052143 w 12219705"/>
              <a:gd name="connsiteY1072" fmla="*/ 492330 h 2494842"/>
              <a:gd name="connsiteX1073" fmla="*/ 10052143 w 12219705"/>
              <a:gd name="connsiteY1073" fmla="*/ 164382 h 2494842"/>
              <a:gd name="connsiteX1074" fmla="*/ 10175774 w 12219705"/>
              <a:gd name="connsiteY1074" fmla="*/ 164382 h 2494842"/>
              <a:gd name="connsiteX1075" fmla="*/ 10175774 w 12219705"/>
              <a:gd name="connsiteY1075" fmla="*/ 9353 h 2494842"/>
              <a:gd name="connsiteX1076" fmla="*/ 10052143 w 12219705"/>
              <a:gd name="connsiteY1076" fmla="*/ 9353 h 2494842"/>
              <a:gd name="connsiteX1077" fmla="*/ 10052143 w 12219705"/>
              <a:gd name="connsiteY1077" fmla="*/ 0 h 2494842"/>
              <a:gd name="connsiteX1078" fmla="*/ 12219705 w 12219705"/>
              <a:gd name="connsiteY1078" fmla="*/ 0 h 2494842"/>
              <a:gd name="connsiteX1079" fmla="*/ 12219705 w 12219705"/>
              <a:gd name="connsiteY1079" fmla="*/ 2494842 h 2494842"/>
              <a:gd name="connsiteX1080" fmla="*/ 0 w 12219705"/>
              <a:gd name="connsiteY1080" fmla="*/ 2494842 h 24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</a:cxnLst>
            <a:rect l="l" t="t" r="r" b="b"/>
            <a:pathLst>
              <a:path w="12219705" h="2494842">
                <a:moveTo>
                  <a:pt x="6962696" y="2057369"/>
                </a:moveTo>
                <a:cubicBezTo>
                  <a:pt x="7125329" y="2057369"/>
                  <a:pt x="7287965" y="2057369"/>
                  <a:pt x="7450597" y="2057369"/>
                </a:cubicBezTo>
                <a:cubicBezTo>
                  <a:pt x="7450597" y="2068582"/>
                  <a:pt x="7450597" y="2079797"/>
                  <a:pt x="7450597" y="2091011"/>
                </a:cubicBezTo>
                <a:cubicBezTo>
                  <a:pt x="7450597" y="2102224"/>
                  <a:pt x="7450597" y="2113439"/>
                  <a:pt x="7450597" y="2124653"/>
                </a:cubicBezTo>
                <a:cubicBezTo>
                  <a:pt x="7287965" y="2124653"/>
                  <a:pt x="7125329" y="2124653"/>
                  <a:pt x="6962696" y="2124653"/>
                </a:cubicBezTo>
                <a:cubicBezTo>
                  <a:pt x="6962696" y="2102224"/>
                  <a:pt x="6962696" y="2079797"/>
                  <a:pt x="6962696" y="2057369"/>
                </a:cubicBezTo>
                <a:close/>
                <a:moveTo>
                  <a:pt x="9289958" y="1982556"/>
                </a:moveTo>
                <a:cubicBezTo>
                  <a:pt x="9307596" y="1982556"/>
                  <a:pt x="9322124" y="1987599"/>
                  <a:pt x="9333545" y="1997672"/>
                </a:cubicBezTo>
                <a:cubicBezTo>
                  <a:pt x="9344967" y="2007745"/>
                  <a:pt x="9350688" y="2020493"/>
                  <a:pt x="9350688" y="2035936"/>
                </a:cubicBezTo>
                <a:cubicBezTo>
                  <a:pt x="9350688" y="2047800"/>
                  <a:pt x="9346456" y="2057094"/>
                  <a:pt x="9337993" y="2063844"/>
                </a:cubicBezTo>
                <a:cubicBezTo>
                  <a:pt x="9333718" y="2067321"/>
                  <a:pt x="9329098" y="2069427"/>
                  <a:pt x="9324176" y="2070092"/>
                </a:cubicBezTo>
                <a:cubicBezTo>
                  <a:pt x="9319232" y="2070757"/>
                  <a:pt x="9306494" y="2071045"/>
                  <a:pt x="9285854" y="2071045"/>
                </a:cubicBezTo>
                <a:cubicBezTo>
                  <a:pt x="9278666" y="2071045"/>
                  <a:pt x="9274067" y="2070224"/>
                  <a:pt x="9272145" y="2068484"/>
                </a:cubicBezTo>
                <a:cubicBezTo>
                  <a:pt x="9270247" y="2066746"/>
                  <a:pt x="9269317" y="2062593"/>
                  <a:pt x="9269317" y="2056048"/>
                </a:cubicBezTo>
                <a:lnTo>
                  <a:pt x="9269317" y="2002968"/>
                </a:lnTo>
                <a:cubicBezTo>
                  <a:pt x="9269317" y="1995195"/>
                  <a:pt x="9270743" y="1989815"/>
                  <a:pt x="9273701" y="1986901"/>
                </a:cubicBezTo>
                <a:cubicBezTo>
                  <a:pt x="9276658" y="1983986"/>
                  <a:pt x="9282077" y="1982556"/>
                  <a:pt x="9289958" y="1982556"/>
                </a:cubicBezTo>
                <a:close/>
                <a:moveTo>
                  <a:pt x="10007541" y="1972585"/>
                </a:moveTo>
                <a:cubicBezTo>
                  <a:pt x="10005794" y="1972585"/>
                  <a:pt x="10001907" y="1972687"/>
                  <a:pt x="9995883" y="1972892"/>
                </a:cubicBezTo>
                <a:cubicBezTo>
                  <a:pt x="9965400" y="1974220"/>
                  <a:pt x="9936513" y="1974887"/>
                  <a:pt x="9909268" y="1974885"/>
                </a:cubicBezTo>
                <a:lnTo>
                  <a:pt x="9866995" y="1974426"/>
                </a:lnTo>
                <a:lnTo>
                  <a:pt x="9831523" y="1974119"/>
                </a:lnTo>
                <a:cubicBezTo>
                  <a:pt x="9823168" y="1974119"/>
                  <a:pt x="9816735" y="1973965"/>
                  <a:pt x="9812223" y="1973658"/>
                </a:cubicBezTo>
                <a:cubicBezTo>
                  <a:pt x="9809437" y="1973456"/>
                  <a:pt x="9807473" y="1973352"/>
                  <a:pt x="9806307" y="1973352"/>
                </a:cubicBezTo>
                <a:cubicBezTo>
                  <a:pt x="9801902" y="1973352"/>
                  <a:pt x="9799463" y="1975346"/>
                  <a:pt x="9799010" y="1979335"/>
                </a:cubicBezTo>
                <a:lnTo>
                  <a:pt x="9797780" y="1988692"/>
                </a:lnTo>
                <a:lnTo>
                  <a:pt x="9795685" y="2002346"/>
                </a:lnTo>
                <a:lnTo>
                  <a:pt x="9793957" y="2015693"/>
                </a:lnTo>
                <a:cubicBezTo>
                  <a:pt x="9792922" y="2020806"/>
                  <a:pt x="9792340" y="2024795"/>
                  <a:pt x="9792209" y="2027659"/>
                </a:cubicBezTo>
                <a:cubicBezTo>
                  <a:pt x="9791994" y="2030830"/>
                  <a:pt x="9793785" y="2032414"/>
                  <a:pt x="9797607" y="2032414"/>
                </a:cubicBezTo>
                <a:cubicBezTo>
                  <a:pt x="9800284" y="2032414"/>
                  <a:pt x="9802248" y="2030317"/>
                  <a:pt x="9803522" y="2026124"/>
                </a:cubicBezTo>
                <a:lnTo>
                  <a:pt x="9804903" y="2021829"/>
                </a:lnTo>
                <a:cubicBezTo>
                  <a:pt x="9808401" y="2010681"/>
                  <a:pt x="9811143" y="2003702"/>
                  <a:pt x="9813172" y="2000889"/>
                </a:cubicBezTo>
                <a:cubicBezTo>
                  <a:pt x="9815201" y="1998077"/>
                  <a:pt x="9819283" y="1995546"/>
                  <a:pt x="9825436" y="1993295"/>
                </a:cubicBezTo>
                <a:cubicBezTo>
                  <a:pt x="9833898" y="1990329"/>
                  <a:pt x="9849723" y="1988847"/>
                  <a:pt x="9872910" y="1988847"/>
                </a:cubicBezTo>
                <a:cubicBezTo>
                  <a:pt x="9882778" y="1988847"/>
                  <a:pt x="9887699" y="1992885"/>
                  <a:pt x="9887699" y="2000966"/>
                </a:cubicBezTo>
                <a:lnTo>
                  <a:pt x="9887699" y="2137193"/>
                </a:lnTo>
                <a:lnTo>
                  <a:pt x="9887872" y="2144404"/>
                </a:lnTo>
                <a:cubicBezTo>
                  <a:pt x="9887872" y="2153506"/>
                  <a:pt x="9885411" y="2160691"/>
                  <a:pt x="9880488" y="2165956"/>
                </a:cubicBezTo>
                <a:cubicBezTo>
                  <a:pt x="9875566" y="2171223"/>
                  <a:pt x="9868570" y="2174114"/>
                  <a:pt x="9859525" y="2174624"/>
                </a:cubicBezTo>
                <a:cubicBezTo>
                  <a:pt x="9856050" y="2174830"/>
                  <a:pt x="9853782" y="2175263"/>
                  <a:pt x="9852746" y="2175928"/>
                </a:cubicBezTo>
                <a:cubicBezTo>
                  <a:pt x="9851709" y="2176593"/>
                  <a:pt x="9851127" y="2178050"/>
                  <a:pt x="9850998" y="2180301"/>
                </a:cubicBezTo>
                <a:cubicBezTo>
                  <a:pt x="9850889" y="2182959"/>
                  <a:pt x="9852637" y="2184289"/>
                  <a:pt x="9856222" y="2184289"/>
                </a:cubicBezTo>
                <a:cubicBezTo>
                  <a:pt x="9857733" y="2184289"/>
                  <a:pt x="9860518" y="2184084"/>
                  <a:pt x="9864577" y="2183674"/>
                </a:cubicBezTo>
                <a:lnTo>
                  <a:pt x="9903005" y="2181681"/>
                </a:lnTo>
                <a:cubicBezTo>
                  <a:pt x="9908339" y="2181375"/>
                  <a:pt x="9914361" y="2181220"/>
                  <a:pt x="9921098" y="2181220"/>
                </a:cubicBezTo>
                <a:cubicBezTo>
                  <a:pt x="9923991" y="2181220"/>
                  <a:pt x="9926322" y="2181272"/>
                  <a:pt x="9928050" y="2181375"/>
                </a:cubicBezTo>
                <a:lnTo>
                  <a:pt x="9949791" y="2182601"/>
                </a:lnTo>
                <a:lnTo>
                  <a:pt x="9962830" y="2183062"/>
                </a:lnTo>
                <a:cubicBezTo>
                  <a:pt x="9964924" y="2183165"/>
                  <a:pt x="9966371" y="2183216"/>
                  <a:pt x="9967191" y="2183216"/>
                </a:cubicBezTo>
                <a:cubicBezTo>
                  <a:pt x="9970775" y="2183216"/>
                  <a:pt x="9972588" y="2182039"/>
                  <a:pt x="9972588" y="2179688"/>
                </a:cubicBezTo>
                <a:cubicBezTo>
                  <a:pt x="9972588" y="2176414"/>
                  <a:pt x="9970495" y="2174624"/>
                  <a:pt x="9966328" y="2174318"/>
                </a:cubicBezTo>
                <a:cubicBezTo>
                  <a:pt x="9951949" y="2173500"/>
                  <a:pt x="9941911" y="2169484"/>
                  <a:pt x="9936233" y="2162275"/>
                </a:cubicBezTo>
                <a:cubicBezTo>
                  <a:pt x="9930555" y="2155065"/>
                  <a:pt x="9927704" y="2142817"/>
                  <a:pt x="9927704" y="2125533"/>
                </a:cubicBezTo>
                <a:lnTo>
                  <a:pt x="9927704" y="2010017"/>
                </a:lnTo>
                <a:cubicBezTo>
                  <a:pt x="9927704" y="2000504"/>
                  <a:pt x="9929884" y="1994548"/>
                  <a:pt x="9934224" y="1992145"/>
                </a:cubicBezTo>
                <a:cubicBezTo>
                  <a:pt x="9938586" y="1989742"/>
                  <a:pt x="9949574" y="1988540"/>
                  <a:pt x="9967191" y="1988539"/>
                </a:cubicBezTo>
                <a:cubicBezTo>
                  <a:pt x="9980296" y="1988540"/>
                  <a:pt x="9990291" y="1990637"/>
                  <a:pt x="9997201" y="1994830"/>
                </a:cubicBezTo>
                <a:cubicBezTo>
                  <a:pt x="10004088" y="1999023"/>
                  <a:pt x="10008751" y="2005875"/>
                  <a:pt x="10011191" y="2015386"/>
                </a:cubicBezTo>
                <a:cubicBezTo>
                  <a:pt x="10012226" y="2019273"/>
                  <a:pt x="10014083" y="2021215"/>
                  <a:pt x="10016760" y="2021215"/>
                </a:cubicBezTo>
                <a:cubicBezTo>
                  <a:pt x="10019890" y="2021215"/>
                  <a:pt x="10021446" y="2019527"/>
                  <a:pt x="10021446" y="2016153"/>
                </a:cubicBezTo>
                <a:cubicBezTo>
                  <a:pt x="10021446" y="2012880"/>
                  <a:pt x="10021057" y="2008533"/>
                  <a:pt x="10020236" y="2003113"/>
                </a:cubicBezTo>
                <a:cubicBezTo>
                  <a:pt x="10019200" y="1996568"/>
                  <a:pt x="10018618" y="1992427"/>
                  <a:pt x="10018488" y="1990686"/>
                </a:cubicBezTo>
                <a:lnTo>
                  <a:pt x="10017623" y="1979641"/>
                </a:lnTo>
                <a:cubicBezTo>
                  <a:pt x="10017279" y="1974936"/>
                  <a:pt x="10013911" y="1972585"/>
                  <a:pt x="10007541" y="1972585"/>
                </a:cubicBezTo>
                <a:close/>
                <a:moveTo>
                  <a:pt x="8975185" y="1971971"/>
                </a:moveTo>
                <a:cubicBezTo>
                  <a:pt x="8971364" y="1971971"/>
                  <a:pt x="8969442" y="1973148"/>
                  <a:pt x="8969442" y="1975500"/>
                </a:cubicBezTo>
                <a:cubicBezTo>
                  <a:pt x="8969442" y="1978055"/>
                  <a:pt x="8971018" y="1979538"/>
                  <a:pt x="8974149" y="1979948"/>
                </a:cubicBezTo>
                <a:cubicBezTo>
                  <a:pt x="8987470" y="1981583"/>
                  <a:pt x="8996257" y="1984448"/>
                  <a:pt x="9000488" y="1988537"/>
                </a:cubicBezTo>
                <a:cubicBezTo>
                  <a:pt x="9004719" y="1992630"/>
                  <a:pt x="9006835" y="2000404"/>
                  <a:pt x="9006835" y="2011857"/>
                </a:cubicBezTo>
                <a:lnTo>
                  <a:pt x="9006835" y="2133512"/>
                </a:lnTo>
                <a:cubicBezTo>
                  <a:pt x="9006835" y="2142817"/>
                  <a:pt x="9006209" y="2150180"/>
                  <a:pt x="9004935" y="2155602"/>
                </a:cubicBezTo>
                <a:cubicBezTo>
                  <a:pt x="9003532" y="2162045"/>
                  <a:pt x="9001654" y="2166519"/>
                  <a:pt x="8999279" y="2169026"/>
                </a:cubicBezTo>
                <a:cubicBezTo>
                  <a:pt x="8996903" y="2171532"/>
                  <a:pt x="8992414" y="2173908"/>
                  <a:pt x="8985807" y="2176159"/>
                </a:cubicBezTo>
                <a:cubicBezTo>
                  <a:pt x="8983130" y="2177079"/>
                  <a:pt x="8981856" y="2178459"/>
                  <a:pt x="8981964" y="2180300"/>
                </a:cubicBezTo>
                <a:cubicBezTo>
                  <a:pt x="8982202" y="2182551"/>
                  <a:pt x="8983712" y="2183674"/>
                  <a:pt x="8986498" y="2183674"/>
                </a:cubicBezTo>
                <a:cubicBezTo>
                  <a:pt x="8988570" y="2183674"/>
                  <a:pt x="8992003" y="2183522"/>
                  <a:pt x="8996753" y="2183216"/>
                </a:cubicBezTo>
                <a:cubicBezTo>
                  <a:pt x="9014025" y="2182294"/>
                  <a:pt x="9026912" y="2181835"/>
                  <a:pt x="9035375" y="2181835"/>
                </a:cubicBezTo>
                <a:cubicBezTo>
                  <a:pt x="9048005" y="2181835"/>
                  <a:pt x="9058045" y="2182142"/>
                  <a:pt x="9065450" y="2182755"/>
                </a:cubicBezTo>
                <a:lnTo>
                  <a:pt x="9085635" y="2184442"/>
                </a:lnTo>
                <a:cubicBezTo>
                  <a:pt x="9094681" y="2185261"/>
                  <a:pt x="9102906" y="2185670"/>
                  <a:pt x="9110333" y="2185670"/>
                </a:cubicBezTo>
                <a:cubicBezTo>
                  <a:pt x="9122964" y="2185670"/>
                  <a:pt x="9133110" y="2183957"/>
                  <a:pt x="9140774" y="2180531"/>
                </a:cubicBezTo>
                <a:cubicBezTo>
                  <a:pt x="9148417" y="2177105"/>
                  <a:pt x="9154807" y="2171402"/>
                  <a:pt x="9159902" y="2163425"/>
                </a:cubicBezTo>
                <a:cubicBezTo>
                  <a:pt x="9166034" y="2154016"/>
                  <a:pt x="9169122" y="2144301"/>
                  <a:pt x="9169122" y="2134277"/>
                </a:cubicBezTo>
                <a:cubicBezTo>
                  <a:pt x="9169122" y="2132948"/>
                  <a:pt x="9168624" y="2131849"/>
                  <a:pt x="9167631" y="2130978"/>
                </a:cubicBezTo>
                <a:cubicBezTo>
                  <a:pt x="9166660" y="2130110"/>
                  <a:pt x="9165580" y="2129777"/>
                  <a:pt x="9164415" y="2129982"/>
                </a:cubicBezTo>
                <a:cubicBezTo>
                  <a:pt x="9163832" y="2130083"/>
                  <a:pt x="9163140" y="2130751"/>
                  <a:pt x="9162342" y="2131976"/>
                </a:cubicBezTo>
                <a:cubicBezTo>
                  <a:pt x="9147834" y="2157238"/>
                  <a:pt x="9117048" y="2169868"/>
                  <a:pt x="9069983" y="2169868"/>
                </a:cubicBezTo>
                <a:cubicBezTo>
                  <a:pt x="9064413" y="2169868"/>
                  <a:pt x="9060291" y="2169050"/>
                  <a:pt x="9057635" y="2167414"/>
                </a:cubicBezTo>
                <a:cubicBezTo>
                  <a:pt x="9054958" y="2165779"/>
                  <a:pt x="9052648" y="2162658"/>
                  <a:pt x="9050682" y="2158057"/>
                </a:cubicBezTo>
                <a:cubicBezTo>
                  <a:pt x="9048113" y="2151716"/>
                  <a:pt x="9046840" y="2141334"/>
                  <a:pt x="9046840" y="2126913"/>
                </a:cubicBezTo>
                <a:lnTo>
                  <a:pt x="9046840" y="2113107"/>
                </a:lnTo>
                <a:cubicBezTo>
                  <a:pt x="9046840" y="2102061"/>
                  <a:pt x="9047185" y="2093983"/>
                  <a:pt x="9047898" y="2088868"/>
                </a:cubicBezTo>
                <a:cubicBezTo>
                  <a:pt x="9048588" y="2084368"/>
                  <a:pt x="9049948" y="2081377"/>
                  <a:pt x="9051978" y="2079894"/>
                </a:cubicBezTo>
                <a:cubicBezTo>
                  <a:pt x="9054008" y="2078410"/>
                  <a:pt x="9057807" y="2077669"/>
                  <a:pt x="9063377" y="2077669"/>
                </a:cubicBezTo>
                <a:lnTo>
                  <a:pt x="9075187" y="2077669"/>
                </a:lnTo>
                <a:cubicBezTo>
                  <a:pt x="9087147" y="2077669"/>
                  <a:pt x="9095285" y="2078028"/>
                  <a:pt x="9099625" y="2078744"/>
                </a:cubicBezTo>
                <a:cubicBezTo>
                  <a:pt x="9103987" y="2079459"/>
                  <a:pt x="9107656" y="2081044"/>
                  <a:pt x="9110679" y="2083499"/>
                </a:cubicBezTo>
                <a:cubicBezTo>
                  <a:pt x="9116119" y="2088000"/>
                  <a:pt x="9119595" y="2094596"/>
                  <a:pt x="9121107" y="2103289"/>
                </a:cubicBezTo>
                <a:cubicBezTo>
                  <a:pt x="9121819" y="2107380"/>
                  <a:pt x="9123611" y="2109324"/>
                  <a:pt x="9126504" y="2109118"/>
                </a:cubicBezTo>
                <a:cubicBezTo>
                  <a:pt x="9127907" y="2109017"/>
                  <a:pt x="9128814" y="2108659"/>
                  <a:pt x="9129289" y="2108045"/>
                </a:cubicBezTo>
                <a:cubicBezTo>
                  <a:pt x="9129634" y="2107533"/>
                  <a:pt x="9129806" y="2106563"/>
                  <a:pt x="9129806" y="2105131"/>
                </a:cubicBezTo>
                <a:lnTo>
                  <a:pt x="9129634" y="2097306"/>
                </a:lnTo>
                <a:cubicBezTo>
                  <a:pt x="9129634" y="2091477"/>
                  <a:pt x="9129289" y="2084623"/>
                  <a:pt x="9128599" y="2076750"/>
                </a:cubicBezTo>
                <a:cubicBezTo>
                  <a:pt x="9127539" y="2064680"/>
                  <a:pt x="9127022" y="2057010"/>
                  <a:pt x="9127022" y="2053738"/>
                </a:cubicBezTo>
                <a:cubicBezTo>
                  <a:pt x="9127022" y="2051898"/>
                  <a:pt x="9127151" y="2049647"/>
                  <a:pt x="9127367" y="2046989"/>
                </a:cubicBezTo>
                <a:cubicBezTo>
                  <a:pt x="9127713" y="2043306"/>
                  <a:pt x="9127907" y="2041057"/>
                  <a:pt x="9127907" y="2040238"/>
                </a:cubicBezTo>
                <a:cubicBezTo>
                  <a:pt x="9127907" y="2037374"/>
                  <a:pt x="9126612" y="2035993"/>
                  <a:pt x="9124064" y="2036097"/>
                </a:cubicBezTo>
                <a:cubicBezTo>
                  <a:pt x="9121625" y="2036200"/>
                  <a:pt x="9119897" y="2037170"/>
                  <a:pt x="9118862" y="2039010"/>
                </a:cubicBezTo>
                <a:lnTo>
                  <a:pt x="9114846" y="2046528"/>
                </a:lnTo>
                <a:cubicBezTo>
                  <a:pt x="9108584" y="2057674"/>
                  <a:pt x="9099711" y="2063248"/>
                  <a:pt x="9088248" y="2063248"/>
                </a:cubicBezTo>
                <a:lnTo>
                  <a:pt x="9073459" y="2063248"/>
                </a:lnTo>
                <a:lnTo>
                  <a:pt x="9065795" y="2063403"/>
                </a:lnTo>
                <a:lnTo>
                  <a:pt x="9060593" y="2063555"/>
                </a:lnTo>
                <a:cubicBezTo>
                  <a:pt x="9054547" y="2063555"/>
                  <a:pt x="9050769" y="2062278"/>
                  <a:pt x="9049193" y="2059720"/>
                </a:cubicBezTo>
                <a:cubicBezTo>
                  <a:pt x="9047617" y="2057165"/>
                  <a:pt x="9046840" y="2051130"/>
                  <a:pt x="9046840" y="2041619"/>
                </a:cubicBezTo>
                <a:lnTo>
                  <a:pt x="9046840" y="2008329"/>
                </a:lnTo>
                <a:lnTo>
                  <a:pt x="9047013" y="2002039"/>
                </a:lnTo>
                <a:cubicBezTo>
                  <a:pt x="9047013" y="1993346"/>
                  <a:pt x="9049970" y="1988182"/>
                  <a:pt x="9055886" y="1986545"/>
                </a:cubicBezTo>
                <a:lnTo>
                  <a:pt x="9067716" y="1985317"/>
                </a:lnTo>
                <a:lnTo>
                  <a:pt x="9088939" y="1985317"/>
                </a:lnTo>
                <a:cubicBezTo>
                  <a:pt x="9107721" y="1985317"/>
                  <a:pt x="9121322" y="1987594"/>
                  <a:pt x="9129720" y="1992145"/>
                </a:cubicBezTo>
                <a:cubicBezTo>
                  <a:pt x="9138118" y="1996696"/>
                  <a:pt x="9142329" y="2004033"/>
                  <a:pt x="9142329" y="2014157"/>
                </a:cubicBezTo>
                <a:cubicBezTo>
                  <a:pt x="9142329" y="2018761"/>
                  <a:pt x="9143429" y="2021011"/>
                  <a:pt x="9145632" y="2020908"/>
                </a:cubicBezTo>
                <a:cubicBezTo>
                  <a:pt x="9150167" y="2020704"/>
                  <a:pt x="9152411" y="2016715"/>
                  <a:pt x="9152411" y="2008941"/>
                </a:cubicBezTo>
                <a:cubicBezTo>
                  <a:pt x="9152411" y="2005055"/>
                  <a:pt x="9151958" y="1998665"/>
                  <a:pt x="9151030" y="1989766"/>
                </a:cubicBezTo>
                <a:cubicBezTo>
                  <a:pt x="9150339" y="1983732"/>
                  <a:pt x="9149993" y="1979538"/>
                  <a:pt x="9149993" y="1977187"/>
                </a:cubicBezTo>
                <a:cubicBezTo>
                  <a:pt x="9149993" y="1973812"/>
                  <a:pt x="9148309" y="1972124"/>
                  <a:pt x="9144942" y="1972124"/>
                </a:cubicBezTo>
                <a:cubicBezTo>
                  <a:pt x="9144249" y="1972124"/>
                  <a:pt x="9143429" y="1972174"/>
                  <a:pt x="9142502" y="1972278"/>
                </a:cubicBezTo>
                <a:cubicBezTo>
                  <a:pt x="9133693" y="1973197"/>
                  <a:pt x="9110333" y="1973658"/>
                  <a:pt x="9072423" y="1973658"/>
                </a:cubicBezTo>
                <a:lnTo>
                  <a:pt x="9006490" y="1973045"/>
                </a:lnTo>
                <a:lnTo>
                  <a:pt x="8988937" y="1972430"/>
                </a:lnTo>
                <a:cubicBezTo>
                  <a:pt x="8985332" y="1972432"/>
                  <a:pt x="8982503" y="1972380"/>
                  <a:pt x="8980410" y="1972278"/>
                </a:cubicBezTo>
                <a:cubicBezTo>
                  <a:pt x="8977733" y="1972073"/>
                  <a:pt x="8976006" y="1971971"/>
                  <a:pt x="8975185" y="1971971"/>
                </a:cubicBezTo>
                <a:close/>
                <a:moveTo>
                  <a:pt x="9751297" y="1971816"/>
                </a:moveTo>
                <a:cubicBezTo>
                  <a:pt x="9744928" y="1971816"/>
                  <a:pt x="9735774" y="1972225"/>
                  <a:pt x="9723814" y="1973044"/>
                </a:cubicBezTo>
                <a:lnTo>
                  <a:pt x="9711119" y="1973964"/>
                </a:lnTo>
                <a:cubicBezTo>
                  <a:pt x="9701513" y="1974680"/>
                  <a:pt x="9693437" y="1975038"/>
                  <a:pt x="9686939" y="1975038"/>
                </a:cubicBezTo>
                <a:cubicBezTo>
                  <a:pt x="9677094" y="1975038"/>
                  <a:pt x="9670078" y="1974629"/>
                  <a:pt x="9665911" y="1973809"/>
                </a:cubicBezTo>
                <a:cubicBezTo>
                  <a:pt x="9661723" y="1973096"/>
                  <a:pt x="9658593" y="1972687"/>
                  <a:pt x="9656520" y="1972584"/>
                </a:cubicBezTo>
                <a:cubicBezTo>
                  <a:pt x="9653735" y="1972481"/>
                  <a:pt x="9652331" y="1973863"/>
                  <a:pt x="9652331" y="1976725"/>
                </a:cubicBezTo>
                <a:cubicBezTo>
                  <a:pt x="9652331" y="1978567"/>
                  <a:pt x="9653174" y="1979871"/>
                  <a:pt x="9654857" y="1980637"/>
                </a:cubicBezTo>
                <a:cubicBezTo>
                  <a:pt x="9656542" y="1981404"/>
                  <a:pt x="9660341" y="1982198"/>
                  <a:pt x="9666257" y="1983015"/>
                </a:cubicBezTo>
                <a:cubicBezTo>
                  <a:pt x="9676101" y="1984346"/>
                  <a:pt x="9682902" y="1987005"/>
                  <a:pt x="9686594" y="1990991"/>
                </a:cubicBezTo>
                <a:cubicBezTo>
                  <a:pt x="9690307" y="1994981"/>
                  <a:pt x="9692163" y="2001680"/>
                  <a:pt x="9692163" y="2011088"/>
                </a:cubicBezTo>
                <a:lnTo>
                  <a:pt x="9692163" y="2133356"/>
                </a:lnTo>
                <a:lnTo>
                  <a:pt x="9691991" y="2147010"/>
                </a:lnTo>
                <a:cubicBezTo>
                  <a:pt x="9691991" y="2155908"/>
                  <a:pt x="9690631" y="2162273"/>
                  <a:pt x="9687911" y="2166109"/>
                </a:cubicBezTo>
                <a:cubicBezTo>
                  <a:pt x="9685190" y="2169944"/>
                  <a:pt x="9679642" y="2173190"/>
                  <a:pt x="9671286" y="2175851"/>
                </a:cubicBezTo>
                <a:lnTo>
                  <a:pt x="9666257" y="2179379"/>
                </a:lnTo>
                <a:lnTo>
                  <a:pt x="9666603" y="2180607"/>
                </a:lnTo>
                <a:cubicBezTo>
                  <a:pt x="9667293" y="2182754"/>
                  <a:pt x="9668912" y="2183828"/>
                  <a:pt x="9671481" y="2183828"/>
                </a:cubicBezTo>
                <a:cubicBezTo>
                  <a:pt x="9674028" y="2183828"/>
                  <a:pt x="9678196" y="2183315"/>
                  <a:pt x="9684003" y="2182293"/>
                </a:cubicBezTo>
                <a:cubicBezTo>
                  <a:pt x="9690717" y="2181170"/>
                  <a:pt x="9699872" y="2180607"/>
                  <a:pt x="9711464" y="2180607"/>
                </a:cubicBezTo>
                <a:cubicBezTo>
                  <a:pt x="9720857" y="2180607"/>
                  <a:pt x="9733097" y="2181323"/>
                  <a:pt x="9748166" y="2182754"/>
                </a:cubicBezTo>
                <a:cubicBezTo>
                  <a:pt x="9754211" y="2183266"/>
                  <a:pt x="9758832" y="2183522"/>
                  <a:pt x="9762092" y="2183522"/>
                </a:cubicBezTo>
                <a:cubicBezTo>
                  <a:pt x="9769626" y="2183522"/>
                  <a:pt x="9773383" y="2182038"/>
                  <a:pt x="9773383" y="2179073"/>
                </a:cubicBezTo>
                <a:cubicBezTo>
                  <a:pt x="9773383" y="2176003"/>
                  <a:pt x="9770554" y="2174471"/>
                  <a:pt x="9764876" y="2174471"/>
                </a:cubicBezTo>
                <a:cubicBezTo>
                  <a:pt x="9756177" y="2174471"/>
                  <a:pt x="9749138" y="2172374"/>
                  <a:pt x="9743740" y="2168181"/>
                </a:cubicBezTo>
                <a:cubicBezTo>
                  <a:pt x="9738343" y="2163988"/>
                  <a:pt x="9734954" y="2157953"/>
                  <a:pt x="9733571" y="2150077"/>
                </a:cubicBezTo>
                <a:lnTo>
                  <a:pt x="9732169" y="2134736"/>
                </a:lnTo>
                <a:lnTo>
                  <a:pt x="9732169" y="2004187"/>
                </a:lnTo>
                <a:cubicBezTo>
                  <a:pt x="9732169" y="1995390"/>
                  <a:pt x="9733356" y="1989561"/>
                  <a:pt x="9735731" y="1986698"/>
                </a:cubicBezTo>
                <a:cubicBezTo>
                  <a:pt x="9738106" y="1983834"/>
                  <a:pt x="9743482" y="1981788"/>
                  <a:pt x="9751815" y="1980560"/>
                </a:cubicBezTo>
                <a:cubicBezTo>
                  <a:pt x="9754147" y="1980253"/>
                  <a:pt x="9755593" y="1979794"/>
                  <a:pt x="9756177" y="1979179"/>
                </a:cubicBezTo>
                <a:cubicBezTo>
                  <a:pt x="9756759" y="1978567"/>
                  <a:pt x="9757040" y="1977340"/>
                  <a:pt x="9757040" y="1975499"/>
                </a:cubicBezTo>
                <a:cubicBezTo>
                  <a:pt x="9757040" y="1973044"/>
                  <a:pt x="9755139" y="1971816"/>
                  <a:pt x="9751297" y="1971816"/>
                </a:cubicBezTo>
                <a:close/>
                <a:moveTo>
                  <a:pt x="8669909" y="1971816"/>
                </a:moveTo>
                <a:cubicBezTo>
                  <a:pt x="8663531" y="1971816"/>
                  <a:pt x="8654372" y="1972225"/>
                  <a:pt x="8642428" y="1973044"/>
                </a:cubicBezTo>
                <a:lnTo>
                  <a:pt x="8629732" y="1973964"/>
                </a:lnTo>
                <a:cubicBezTo>
                  <a:pt x="8620107" y="1974680"/>
                  <a:pt x="8612048" y="1975038"/>
                  <a:pt x="8605556" y="1975038"/>
                </a:cubicBezTo>
                <a:cubicBezTo>
                  <a:pt x="8595701" y="1975038"/>
                  <a:pt x="8588684" y="1974629"/>
                  <a:pt x="8584510" y="1973809"/>
                </a:cubicBezTo>
                <a:cubicBezTo>
                  <a:pt x="8580336" y="1973096"/>
                  <a:pt x="8577206" y="1972687"/>
                  <a:pt x="8575117" y="1972584"/>
                </a:cubicBezTo>
                <a:cubicBezTo>
                  <a:pt x="8572335" y="1972481"/>
                  <a:pt x="8570943" y="1973863"/>
                  <a:pt x="8570943" y="1976725"/>
                </a:cubicBezTo>
                <a:cubicBezTo>
                  <a:pt x="8570943" y="1978567"/>
                  <a:pt x="8571784" y="1979871"/>
                  <a:pt x="8573466" y="1980637"/>
                </a:cubicBezTo>
                <a:cubicBezTo>
                  <a:pt x="8575147" y="1981404"/>
                  <a:pt x="8578945" y="1982198"/>
                  <a:pt x="8584858" y="1983015"/>
                </a:cubicBezTo>
                <a:cubicBezTo>
                  <a:pt x="8594713" y="1984346"/>
                  <a:pt x="8601497" y="1987005"/>
                  <a:pt x="8605208" y="1990991"/>
                </a:cubicBezTo>
                <a:cubicBezTo>
                  <a:pt x="8608917" y="1994981"/>
                  <a:pt x="8610774" y="2001680"/>
                  <a:pt x="8610774" y="2011088"/>
                </a:cubicBezTo>
                <a:lnTo>
                  <a:pt x="8610774" y="2133356"/>
                </a:lnTo>
                <a:lnTo>
                  <a:pt x="8610598" y="2147010"/>
                </a:lnTo>
                <a:cubicBezTo>
                  <a:pt x="8610598" y="2155908"/>
                  <a:pt x="8609237" y="2162273"/>
                  <a:pt x="8606512" y="2166109"/>
                </a:cubicBezTo>
                <a:cubicBezTo>
                  <a:pt x="8603788" y="2169944"/>
                  <a:pt x="8598250" y="2173190"/>
                  <a:pt x="8589901" y="2175851"/>
                </a:cubicBezTo>
                <a:lnTo>
                  <a:pt x="8584858" y="2179379"/>
                </a:lnTo>
                <a:lnTo>
                  <a:pt x="8585206" y="2180607"/>
                </a:lnTo>
                <a:cubicBezTo>
                  <a:pt x="8585900" y="2182754"/>
                  <a:pt x="8587524" y="2183828"/>
                  <a:pt x="8590077" y="2183828"/>
                </a:cubicBezTo>
                <a:cubicBezTo>
                  <a:pt x="8592627" y="2183828"/>
                  <a:pt x="8596801" y="2183315"/>
                  <a:pt x="8602598" y="2182293"/>
                </a:cubicBezTo>
                <a:cubicBezTo>
                  <a:pt x="8609323" y="2181170"/>
                  <a:pt x="8618484" y="2180607"/>
                  <a:pt x="8630079" y="2180607"/>
                </a:cubicBezTo>
                <a:cubicBezTo>
                  <a:pt x="8639471" y="2180607"/>
                  <a:pt x="8651705" y="2181323"/>
                  <a:pt x="8666779" y="2182754"/>
                </a:cubicBezTo>
                <a:cubicBezTo>
                  <a:pt x="8672807" y="2183266"/>
                  <a:pt x="8677447" y="2183522"/>
                  <a:pt x="8680693" y="2183522"/>
                </a:cubicBezTo>
                <a:cubicBezTo>
                  <a:pt x="8688230" y="2183522"/>
                  <a:pt x="8691997" y="2182038"/>
                  <a:pt x="8691997" y="2179073"/>
                </a:cubicBezTo>
                <a:cubicBezTo>
                  <a:pt x="8691997" y="2176003"/>
                  <a:pt x="8689156" y="2174471"/>
                  <a:pt x="8683476" y="2174471"/>
                </a:cubicBezTo>
                <a:cubicBezTo>
                  <a:pt x="8674778" y="2174471"/>
                  <a:pt x="8667736" y="2172374"/>
                  <a:pt x="8662342" y="2168181"/>
                </a:cubicBezTo>
                <a:cubicBezTo>
                  <a:pt x="8656951" y="2163988"/>
                  <a:pt x="8653560" y="2157953"/>
                  <a:pt x="8652168" y="2150077"/>
                </a:cubicBezTo>
                <a:lnTo>
                  <a:pt x="8650776" y="2134736"/>
                </a:lnTo>
                <a:lnTo>
                  <a:pt x="8650776" y="2004187"/>
                </a:lnTo>
                <a:cubicBezTo>
                  <a:pt x="8650776" y="1995390"/>
                  <a:pt x="8651964" y="1989561"/>
                  <a:pt x="8654340" y="1986698"/>
                </a:cubicBezTo>
                <a:cubicBezTo>
                  <a:pt x="8656718" y="1983834"/>
                  <a:pt x="8662081" y="1981788"/>
                  <a:pt x="8670430" y="1980560"/>
                </a:cubicBezTo>
                <a:cubicBezTo>
                  <a:pt x="8672750" y="1980253"/>
                  <a:pt x="8674198" y="1979794"/>
                  <a:pt x="8674778" y="1979179"/>
                </a:cubicBezTo>
                <a:cubicBezTo>
                  <a:pt x="8675358" y="1978567"/>
                  <a:pt x="8675648" y="1977340"/>
                  <a:pt x="8675648" y="1975499"/>
                </a:cubicBezTo>
                <a:cubicBezTo>
                  <a:pt x="8675648" y="1973044"/>
                  <a:pt x="8673734" y="1971816"/>
                  <a:pt x="8669909" y="1971816"/>
                </a:cubicBezTo>
                <a:close/>
                <a:moveTo>
                  <a:pt x="10180752" y="1971204"/>
                </a:moveTo>
                <a:cubicBezTo>
                  <a:pt x="10177750" y="1971204"/>
                  <a:pt x="10176240" y="1972791"/>
                  <a:pt x="10176240" y="1975959"/>
                </a:cubicBezTo>
                <a:cubicBezTo>
                  <a:pt x="10176240" y="1978006"/>
                  <a:pt x="10178096" y="1979233"/>
                  <a:pt x="10181811" y="1979641"/>
                </a:cubicBezTo>
                <a:cubicBezTo>
                  <a:pt x="10189107" y="1980255"/>
                  <a:pt x="10195606" y="1982454"/>
                  <a:pt x="10201284" y="1986238"/>
                </a:cubicBezTo>
                <a:cubicBezTo>
                  <a:pt x="10206962" y="1990022"/>
                  <a:pt x="10209811" y="1994063"/>
                  <a:pt x="10209811" y="1998357"/>
                </a:cubicBezTo>
                <a:cubicBezTo>
                  <a:pt x="10209811" y="2003472"/>
                  <a:pt x="10203421" y="2016153"/>
                  <a:pt x="10190683" y="2036403"/>
                </a:cubicBezTo>
                <a:cubicBezTo>
                  <a:pt x="10184423" y="2046221"/>
                  <a:pt x="10180536" y="2052459"/>
                  <a:pt x="10179025" y="2055118"/>
                </a:cubicBezTo>
                <a:cubicBezTo>
                  <a:pt x="10173001" y="2065551"/>
                  <a:pt x="10168123" y="2070767"/>
                  <a:pt x="10164408" y="2070767"/>
                </a:cubicBezTo>
                <a:cubicBezTo>
                  <a:pt x="10160696" y="2070767"/>
                  <a:pt x="10156874" y="2067187"/>
                  <a:pt x="10152923" y="2060027"/>
                </a:cubicBezTo>
                <a:cubicBezTo>
                  <a:pt x="10151649" y="2057573"/>
                  <a:pt x="10148238" y="2051641"/>
                  <a:pt x="10142668" y="2042232"/>
                </a:cubicBezTo>
                <a:lnTo>
                  <a:pt x="10129110" y="2018915"/>
                </a:lnTo>
                <a:cubicBezTo>
                  <a:pt x="10120647" y="2004391"/>
                  <a:pt x="10116415" y="1994982"/>
                  <a:pt x="10116415" y="1990686"/>
                </a:cubicBezTo>
                <a:cubicBezTo>
                  <a:pt x="10116415" y="1985370"/>
                  <a:pt x="10120863" y="1981942"/>
                  <a:pt x="10129801" y="1980410"/>
                </a:cubicBezTo>
                <a:cubicBezTo>
                  <a:pt x="10133753" y="1979693"/>
                  <a:pt x="10135716" y="1978261"/>
                  <a:pt x="10135716" y="1976113"/>
                </a:cubicBezTo>
                <a:cubicBezTo>
                  <a:pt x="10135716" y="1973556"/>
                  <a:pt x="10133278" y="1972278"/>
                  <a:pt x="10128399" y="1972278"/>
                </a:cubicBezTo>
                <a:cubicBezTo>
                  <a:pt x="10125980" y="1972278"/>
                  <a:pt x="10121165" y="1972585"/>
                  <a:pt x="10113976" y="1973197"/>
                </a:cubicBezTo>
                <a:cubicBezTo>
                  <a:pt x="10104240" y="1974119"/>
                  <a:pt x="10094675" y="1974578"/>
                  <a:pt x="10085284" y="1974578"/>
                </a:cubicBezTo>
                <a:cubicBezTo>
                  <a:pt x="10075073" y="1974578"/>
                  <a:pt x="10063717" y="1973965"/>
                  <a:pt x="10051172" y="1972739"/>
                </a:cubicBezTo>
                <a:cubicBezTo>
                  <a:pt x="10045042" y="1972124"/>
                  <a:pt x="10040507" y="1971817"/>
                  <a:pt x="10037615" y="1971817"/>
                </a:cubicBezTo>
                <a:cubicBezTo>
                  <a:pt x="10034376" y="1971817"/>
                  <a:pt x="10032757" y="1973403"/>
                  <a:pt x="10032757" y="1976574"/>
                </a:cubicBezTo>
                <a:cubicBezTo>
                  <a:pt x="10032757" y="1979130"/>
                  <a:pt x="10034895" y="1980562"/>
                  <a:pt x="10039191" y="1980868"/>
                </a:cubicBezTo>
                <a:cubicBezTo>
                  <a:pt x="10053332" y="1982096"/>
                  <a:pt x="10065680" y="1991505"/>
                  <a:pt x="10076237" y="2009096"/>
                </a:cubicBezTo>
                <a:lnTo>
                  <a:pt x="10102663" y="2052972"/>
                </a:lnTo>
                <a:cubicBezTo>
                  <a:pt x="10109961" y="2065245"/>
                  <a:pt x="10116631" y="2075779"/>
                  <a:pt x="10122677" y="2084573"/>
                </a:cubicBezTo>
                <a:cubicBezTo>
                  <a:pt x="10127772" y="2091936"/>
                  <a:pt x="10130319" y="2099045"/>
                  <a:pt x="10130319" y="2105896"/>
                </a:cubicBezTo>
                <a:lnTo>
                  <a:pt x="10130319" y="2135198"/>
                </a:lnTo>
                <a:cubicBezTo>
                  <a:pt x="10130319" y="2148904"/>
                  <a:pt x="10128031" y="2158516"/>
                  <a:pt x="10123454" y="2164038"/>
                </a:cubicBezTo>
                <a:cubicBezTo>
                  <a:pt x="10118877" y="2169563"/>
                  <a:pt x="10110090" y="2173244"/>
                  <a:pt x="10097094" y="2175084"/>
                </a:cubicBezTo>
                <a:cubicBezTo>
                  <a:pt x="10093855" y="2175495"/>
                  <a:pt x="10092236" y="2176620"/>
                  <a:pt x="10092236" y="2178459"/>
                </a:cubicBezTo>
                <a:cubicBezTo>
                  <a:pt x="10092236" y="2181835"/>
                  <a:pt x="10093575" y="2183522"/>
                  <a:pt x="10096230" y="2183522"/>
                </a:cubicBezTo>
                <a:cubicBezTo>
                  <a:pt x="10098433" y="2183522"/>
                  <a:pt x="10101907" y="2183165"/>
                  <a:pt x="10106657" y="2182449"/>
                </a:cubicBezTo>
                <a:cubicBezTo>
                  <a:pt x="10113847" y="2181323"/>
                  <a:pt x="10128290" y="2180761"/>
                  <a:pt x="10149965" y="2180761"/>
                </a:cubicBezTo>
                <a:cubicBezTo>
                  <a:pt x="10159011" y="2180761"/>
                  <a:pt x="10165812" y="2180965"/>
                  <a:pt x="10170324" y="2181374"/>
                </a:cubicBezTo>
                <a:lnTo>
                  <a:pt x="10195023" y="2183216"/>
                </a:lnTo>
                <a:cubicBezTo>
                  <a:pt x="10198261" y="2183522"/>
                  <a:pt x="10201284" y="2183675"/>
                  <a:pt x="10204068" y="2183675"/>
                </a:cubicBezTo>
                <a:cubicBezTo>
                  <a:pt x="10209293" y="2183675"/>
                  <a:pt x="10211884" y="2182194"/>
                  <a:pt x="10211884" y="2179226"/>
                </a:cubicBezTo>
                <a:cubicBezTo>
                  <a:pt x="10211884" y="2176568"/>
                  <a:pt x="10210027" y="2175137"/>
                  <a:pt x="10206335" y="2174930"/>
                </a:cubicBezTo>
                <a:cubicBezTo>
                  <a:pt x="10185113" y="2173908"/>
                  <a:pt x="10173520" y="2167619"/>
                  <a:pt x="10171533" y="2156061"/>
                </a:cubicBezTo>
                <a:lnTo>
                  <a:pt x="10170669" y="2145630"/>
                </a:lnTo>
                <a:lnTo>
                  <a:pt x="10170669" y="2100374"/>
                </a:lnTo>
                <a:cubicBezTo>
                  <a:pt x="10170669" y="2095365"/>
                  <a:pt x="10170929" y="2091886"/>
                  <a:pt x="10171447" y="2089943"/>
                </a:cubicBezTo>
                <a:cubicBezTo>
                  <a:pt x="10171986" y="2088000"/>
                  <a:pt x="10173456" y="2085444"/>
                  <a:pt x="10175894" y="2082273"/>
                </a:cubicBezTo>
                <a:cubicBezTo>
                  <a:pt x="10188178" y="2065193"/>
                  <a:pt x="10201694" y="2044124"/>
                  <a:pt x="10216417" y="2019068"/>
                </a:cubicBezTo>
                <a:cubicBezTo>
                  <a:pt x="10224644" y="2005056"/>
                  <a:pt x="10231465" y="1995546"/>
                  <a:pt x="10236862" y="1990534"/>
                </a:cubicBezTo>
                <a:cubicBezTo>
                  <a:pt x="10242239" y="1985522"/>
                  <a:pt x="10249299" y="1982096"/>
                  <a:pt x="10257976" y="1980255"/>
                </a:cubicBezTo>
                <a:cubicBezTo>
                  <a:pt x="10262166" y="1979439"/>
                  <a:pt x="10264237" y="1977955"/>
                  <a:pt x="10264237" y="1975806"/>
                </a:cubicBezTo>
                <a:cubicBezTo>
                  <a:pt x="10264237" y="1973456"/>
                  <a:pt x="10262684" y="1972278"/>
                  <a:pt x="10259554" y="1972278"/>
                </a:cubicBezTo>
                <a:cubicBezTo>
                  <a:pt x="10254091" y="1972278"/>
                  <a:pt x="10249514" y="1972381"/>
                  <a:pt x="10245800" y="1972585"/>
                </a:cubicBezTo>
                <a:lnTo>
                  <a:pt x="10231207" y="1973352"/>
                </a:lnTo>
                <a:cubicBezTo>
                  <a:pt x="10226564" y="1973659"/>
                  <a:pt x="10222333" y="1973813"/>
                  <a:pt x="10218512" y="1973811"/>
                </a:cubicBezTo>
                <a:cubicBezTo>
                  <a:pt x="10211431" y="1973813"/>
                  <a:pt x="10205623" y="1973556"/>
                  <a:pt x="10201110" y="1973045"/>
                </a:cubicBezTo>
                <a:lnTo>
                  <a:pt x="10189625" y="1971665"/>
                </a:lnTo>
                <a:cubicBezTo>
                  <a:pt x="10186970" y="1971359"/>
                  <a:pt x="10184012" y="1971204"/>
                  <a:pt x="10180752" y="1971204"/>
                </a:cubicBezTo>
                <a:close/>
                <a:moveTo>
                  <a:pt x="9312777" y="1971192"/>
                </a:moveTo>
                <a:cubicBezTo>
                  <a:pt x="9305350" y="1971192"/>
                  <a:pt x="9291814" y="1971885"/>
                  <a:pt x="9272210" y="1973214"/>
                </a:cubicBezTo>
                <a:cubicBezTo>
                  <a:pt x="9255521" y="1974339"/>
                  <a:pt x="9241359" y="1974881"/>
                  <a:pt x="9229658" y="1974881"/>
                </a:cubicBezTo>
                <a:cubicBezTo>
                  <a:pt x="9218971" y="1974881"/>
                  <a:pt x="9209169" y="1974448"/>
                  <a:pt x="9200231" y="1973631"/>
                </a:cubicBezTo>
                <a:cubicBezTo>
                  <a:pt x="9197339" y="1973325"/>
                  <a:pt x="9195223" y="1973214"/>
                  <a:pt x="9193949" y="1973214"/>
                </a:cubicBezTo>
                <a:cubicBezTo>
                  <a:pt x="9190711" y="1973214"/>
                  <a:pt x="9189091" y="1974634"/>
                  <a:pt x="9189091" y="1977499"/>
                </a:cubicBezTo>
                <a:cubicBezTo>
                  <a:pt x="9189091" y="1980362"/>
                  <a:pt x="9191487" y="1982122"/>
                  <a:pt x="9196259" y="1982736"/>
                </a:cubicBezTo>
                <a:cubicBezTo>
                  <a:pt x="9209126" y="1984167"/>
                  <a:pt x="9218366" y="1988262"/>
                  <a:pt x="9224044" y="1995113"/>
                </a:cubicBezTo>
                <a:cubicBezTo>
                  <a:pt x="9227521" y="1999305"/>
                  <a:pt x="9229312" y="2007536"/>
                  <a:pt x="9229312" y="2019809"/>
                </a:cubicBezTo>
                <a:lnTo>
                  <a:pt x="9229312" y="2130909"/>
                </a:lnTo>
                <a:lnTo>
                  <a:pt x="9229118" y="2136861"/>
                </a:lnTo>
                <a:lnTo>
                  <a:pt x="9229118" y="2151440"/>
                </a:lnTo>
                <a:cubicBezTo>
                  <a:pt x="9229097" y="2158904"/>
                  <a:pt x="9227607" y="2164469"/>
                  <a:pt x="9224584" y="2168101"/>
                </a:cubicBezTo>
                <a:cubicBezTo>
                  <a:pt x="9221561" y="2171731"/>
                  <a:pt x="9216142" y="2174641"/>
                  <a:pt x="9208262" y="2176788"/>
                </a:cubicBezTo>
                <a:cubicBezTo>
                  <a:pt x="9205931" y="2177404"/>
                  <a:pt x="9204743" y="2178824"/>
                  <a:pt x="9204743" y="2181073"/>
                </a:cubicBezTo>
                <a:cubicBezTo>
                  <a:pt x="9204743" y="2183834"/>
                  <a:pt x="9206859" y="2185180"/>
                  <a:pt x="9211026" y="2185180"/>
                </a:cubicBezTo>
                <a:cubicBezTo>
                  <a:pt x="9212300" y="2185180"/>
                  <a:pt x="9214589" y="2185070"/>
                  <a:pt x="9217848" y="2184763"/>
                </a:cubicBezTo>
                <a:lnTo>
                  <a:pt x="9229441" y="2183811"/>
                </a:lnTo>
                <a:lnTo>
                  <a:pt x="9244080" y="2182621"/>
                </a:lnTo>
                <a:cubicBezTo>
                  <a:pt x="9250124" y="2182213"/>
                  <a:pt x="9257034" y="2181966"/>
                  <a:pt x="9264806" y="2181966"/>
                </a:cubicBezTo>
                <a:cubicBezTo>
                  <a:pt x="9274067" y="2181966"/>
                  <a:pt x="9283696" y="2182323"/>
                  <a:pt x="9293670" y="2183039"/>
                </a:cubicBezTo>
                <a:cubicBezTo>
                  <a:pt x="9297147" y="2183346"/>
                  <a:pt x="9299478" y="2183514"/>
                  <a:pt x="9300752" y="2183514"/>
                </a:cubicBezTo>
                <a:cubicBezTo>
                  <a:pt x="9304702" y="2183514"/>
                  <a:pt x="9306688" y="2182092"/>
                  <a:pt x="9306688" y="2179230"/>
                </a:cubicBezTo>
                <a:cubicBezTo>
                  <a:pt x="9306688" y="2176366"/>
                  <a:pt x="9304270" y="2174700"/>
                  <a:pt x="9299413" y="2174290"/>
                </a:cubicBezTo>
                <a:cubicBezTo>
                  <a:pt x="9287474" y="2173267"/>
                  <a:pt x="9279443" y="2169351"/>
                  <a:pt x="9275385" y="2162447"/>
                </a:cubicBezTo>
                <a:cubicBezTo>
                  <a:pt x="9271325" y="2155545"/>
                  <a:pt x="9269317" y="2142368"/>
                  <a:pt x="9269317" y="2122935"/>
                </a:cubicBezTo>
                <a:lnTo>
                  <a:pt x="9269317" y="2091812"/>
                </a:lnTo>
                <a:cubicBezTo>
                  <a:pt x="9269317" y="2087722"/>
                  <a:pt x="9270139" y="2085252"/>
                  <a:pt x="9271887" y="2084433"/>
                </a:cubicBezTo>
                <a:lnTo>
                  <a:pt x="9279702" y="2083184"/>
                </a:lnTo>
                <a:lnTo>
                  <a:pt x="9290497" y="2083184"/>
                </a:lnTo>
                <a:cubicBezTo>
                  <a:pt x="9299673" y="2083184"/>
                  <a:pt x="9306279" y="2084690"/>
                  <a:pt x="9310338" y="2087707"/>
                </a:cubicBezTo>
                <a:cubicBezTo>
                  <a:pt x="9314396" y="2090722"/>
                  <a:pt x="9319535" y="2097896"/>
                  <a:pt x="9325795" y="2109249"/>
                </a:cubicBezTo>
                <a:cubicBezTo>
                  <a:pt x="9341900" y="2137986"/>
                  <a:pt x="9355027" y="2157533"/>
                  <a:pt x="9365131" y="2167863"/>
                </a:cubicBezTo>
                <a:cubicBezTo>
                  <a:pt x="9375214" y="2178193"/>
                  <a:pt x="9386246" y="2183394"/>
                  <a:pt x="9398184" y="2183394"/>
                </a:cubicBezTo>
                <a:cubicBezTo>
                  <a:pt x="9405481" y="2183394"/>
                  <a:pt x="9413836" y="2181465"/>
                  <a:pt x="9423272" y="2177682"/>
                </a:cubicBezTo>
                <a:cubicBezTo>
                  <a:pt x="9432727" y="2173898"/>
                  <a:pt x="9437520" y="2170532"/>
                  <a:pt x="9437520" y="2167567"/>
                </a:cubicBezTo>
                <a:cubicBezTo>
                  <a:pt x="9437520" y="2165212"/>
                  <a:pt x="9436420" y="2164055"/>
                  <a:pt x="9434346" y="2164055"/>
                </a:cubicBezTo>
                <a:cubicBezTo>
                  <a:pt x="9433181" y="2164055"/>
                  <a:pt x="9431885" y="2164164"/>
                  <a:pt x="9430504" y="2164472"/>
                </a:cubicBezTo>
                <a:cubicBezTo>
                  <a:pt x="9428172" y="2164880"/>
                  <a:pt x="9425732" y="2165125"/>
                  <a:pt x="9423077" y="2165125"/>
                </a:cubicBezTo>
                <a:cubicBezTo>
                  <a:pt x="9416578" y="2165125"/>
                  <a:pt x="9410879" y="2163274"/>
                  <a:pt x="9406064" y="2159591"/>
                </a:cubicBezTo>
                <a:cubicBezTo>
                  <a:pt x="9401251" y="2155911"/>
                  <a:pt x="9395832" y="2149287"/>
                  <a:pt x="9389678" y="2139776"/>
                </a:cubicBezTo>
                <a:lnTo>
                  <a:pt x="9371738" y="2111747"/>
                </a:lnTo>
                <a:lnTo>
                  <a:pt x="9356280" y="2087469"/>
                </a:lnTo>
                <a:cubicBezTo>
                  <a:pt x="9354185" y="2084095"/>
                  <a:pt x="9352609" y="2081701"/>
                  <a:pt x="9351551" y="2080269"/>
                </a:cubicBezTo>
                <a:cubicBezTo>
                  <a:pt x="9350516" y="2078837"/>
                  <a:pt x="9349910" y="2077600"/>
                  <a:pt x="9349802" y="2076577"/>
                </a:cubicBezTo>
                <a:cubicBezTo>
                  <a:pt x="9349694" y="2075352"/>
                  <a:pt x="9350795" y="2074361"/>
                  <a:pt x="9353107" y="2073545"/>
                </a:cubicBezTo>
                <a:cubicBezTo>
                  <a:pt x="9364354" y="2069248"/>
                  <a:pt x="9373183" y="2062964"/>
                  <a:pt x="9379618" y="2054679"/>
                </a:cubicBezTo>
                <a:cubicBezTo>
                  <a:pt x="9386051" y="2046396"/>
                  <a:pt x="9389268" y="2037192"/>
                  <a:pt x="9389268" y="2027068"/>
                </a:cubicBezTo>
                <a:cubicBezTo>
                  <a:pt x="9389268" y="2011012"/>
                  <a:pt x="9382035" y="1997665"/>
                  <a:pt x="9367549" y="1987078"/>
                </a:cubicBezTo>
                <a:cubicBezTo>
                  <a:pt x="9353063" y="1976495"/>
                  <a:pt x="9334798" y="1971192"/>
                  <a:pt x="9312777" y="1971192"/>
                </a:cubicBezTo>
                <a:close/>
                <a:moveTo>
                  <a:pt x="8536436" y="1971049"/>
                </a:moveTo>
                <a:cubicBezTo>
                  <a:pt x="8535391" y="1971051"/>
                  <a:pt x="8533711" y="1971152"/>
                  <a:pt x="8531393" y="1971357"/>
                </a:cubicBezTo>
                <a:cubicBezTo>
                  <a:pt x="8513998" y="1973301"/>
                  <a:pt x="8501301" y="1974271"/>
                  <a:pt x="8493300" y="1974271"/>
                </a:cubicBezTo>
                <a:cubicBezTo>
                  <a:pt x="8489358" y="1974271"/>
                  <a:pt x="8484373" y="1973964"/>
                  <a:pt x="8478343" y="1973351"/>
                </a:cubicBezTo>
                <a:cubicBezTo>
                  <a:pt x="8469065" y="1972329"/>
                  <a:pt x="8462341" y="1971817"/>
                  <a:pt x="8458168" y="1971817"/>
                </a:cubicBezTo>
                <a:cubicBezTo>
                  <a:pt x="8454804" y="1971817"/>
                  <a:pt x="8453124" y="1973148"/>
                  <a:pt x="8453124" y="1975806"/>
                </a:cubicBezTo>
                <a:cubicBezTo>
                  <a:pt x="8453124" y="1977954"/>
                  <a:pt x="8455038" y="1979129"/>
                  <a:pt x="8458863" y="1979334"/>
                </a:cubicBezTo>
                <a:cubicBezTo>
                  <a:pt x="8474982" y="1980357"/>
                  <a:pt x="8485793" y="1985113"/>
                  <a:pt x="8491301" y="1993601"/>
                </a:cubicBezTo>
                <a:cubicBezTo>
                  <a:pt x="8496809" y="2002090"/>
                  <a:pt x="8499564" y="2018350"/>
                  <a:pt x="8499564" y="2042385"/>
                </a:cubicBezTo>
                <a:cubicBezTo>
                  <a:pt x="8499564" y="2062839"/>
                  <a:pt x="8499041" y="2084368"/>
                  <a:pt x="8497998" y="2106970"/>
                </a:cubicBezTo>
                <a:cubicBezTo>
                  <a:pt x="8497765" y="2113210"/>
                  <a:pt x="8496432" y="2116330"/>
                  <a:pt x="8493998" y="2116330"/>
                </a:cubicBezTo>
                <a:cubicBezTo>
                  <a:pt x="8491329" y="2116330"/>
                  <a:pt x="8486055" y="2112443"/>
                  <a:pt x="8478170" y="2104670"/>
                </a:cubicBezTo>
                <a:lnTo>
                  <a:pt x="8472258" y="2098841"/>
                </a:lnTo>
                <a:lnTo>
                  <a:pt x="8380075" y="2007715"/>
                </a:lnTo>
                <a:cubicBezTo>
                  <a:pt x="8379147" y="2006692"/>
                  <a:pt x="8376305" y="2003726"/>
                  <a:pt x="8371553" y="1998817"/>
                </a:cubicBezTo>
                <a:lnTo>
                  <a:pt x="8359550" y="1986392"/>
                </a:lnTo>
                <a:cubicBezTo>
                  <a:pt x="8352826" y="1979334"/>
                  <a:pt x="8348419" y="1975114"/>
                  <a:pt x="8346333" y="1973734"/>
                </a:cubicBezTo>
                <a:cubicBezTo>
                  <a:pt x="8344246" y="1972353"/>
                  <a:pt x="8341404" y="1971664"/>
                  <a:pt x="8337810" y="1971664"/>
                </a:cubicBezTo>
                <a:cubicBezTo>
                  <a:pt x="8335258" y="1971664"/>
                  <a:pt x="8332070" y="1971817"/>
                  <a:pt x="8328244" y="1972123"/>
                </a:cubicBezTo>
                <a:cubicBezTo>
                  <a:pt x="8317924" y="1973044"/>
                  <a:pt x="8308241" y="1973504"/>
                  <a:pt x="8299198" y="1973504"/>
                </a:cubicBezTo>
                <a:lnTo>
                  <a:pt x="8291894" y="1973658"/>
                </a:lnTo>
                <a:lnTo>
                  <a:pt x="8279893" y="1973197"/>
                </a:lnTo>
                <a:cubicBezTo>
                  <a:pt x="8275951" y="1973197"/>
                  <a:pt x="8273978" y="1974629"/>
                  <a:pt x="8273978" y="1977494"/>
                </a:cubicBezTo>
                <a:cubicBezTo>
                  <a:pt x="8273978" y="1979845"/>
                  <a:pt x="8275775" y="1981124"/>
                  <a:pt x="8279370" y="1981329"/>
                </a:cubicBezTo>
                <a:cubicBezTo>
                  <a:pt x="8305691" y="1982963"/>
                  <a:pt x="8318852" y="1999533"/>
                  <a:pt x="8318852" y="2031032"/>
                </a:cubicBezTo>
                <a:lnTo>
                  <a:pt x="8318852" y="2097613"/>
                </a:lnTo>
                <a:lnTo>
                  <a:pt x="8317635" y="2134125"/>
                </a:lnTo>
                <a:cubicBezTo>
                  <a:pt x="8317635" y="2146704"/>
                  <a:pt x="8315692" y="2156343"/>
                  <a:pt x="8311808" y="2163042"/>
                </a:cubicBezTo>
                <a:cubicBezTo>
                  <a:pt x="8307924" y="2169742"/>
                  <a:pt x="8301749" y="2174165"/>
                  <a:pt x="8293284" y="2176311"/>
                </a:cubicBezTo>
                <a:cubicBezTo>
                  <a:pt x="8289922" y="2177129"/>
                  <a:pt x="8288242" y="2178562"/>
                  <a:pt x="8288242" y="2180607"/>
                </a:cubicBezTo>
                <a:cubicBezTo>
                  <a:pt x="8288242" y="2183061"/>
                  <a:pt x="8289806" y="2184289"/>
                  <a:pt x="8292936" y="2184289"/>
                </a:cubicBezTo>
                <a:cubicBezTo>
                  <a:pt x="8294791" y="2184289"/>
                  <a:pt x="8297748" y="2183983"/>
                  <a:pt x="8301807" y="2183368"/>
                </a:cubicBezTo>
                <a:cubicBezTo>
                  <a:pt x="8310968" y="2181835"/>
                  <a:pt x="8321402" y="2181068"/>
                  <a:pt x="8333114" y="2181068"/>
                </a:cubicBezTo>
                <a:cubicBezTo>
                  <a:pt x="8344941" y="2181068"/>
                  <a:pt x="8355725" y="2181783"/>
                  <a:pt x="8365465" y="2183216"/>
                </a:cubicBezTo>
                <a:cubicBezTo>
                  <a:pt x="8368597" y="2183625"/>
                  <a:pt x="8370857" y="2183829"/>
                  <a:pt x="8372247" y="2183829"/>
                </a:cubicBezTo>
                <a:cubicBezTo>
                  <a:pt x="8375842" y="2183829"/>
                  <a:pt x="8377640" y="2182294"/>
                  <a:pt x="8377640" y="2179226"/>
                </a:cubicBezTo>
                <a:cubicBezTo>
                  <a:pt x="8377640" y="2176977"/>
                  <a:pt x="8375900" y="2175697"/>
                  <a:pt x="8372423" y="2175391"/>
                </a:cubicBezTo>
                <a:cubicBezTo>
                  <a:pt x="8353637" y="2173857"/>
                  <a:pt x="8342333" y="2167362"/>
                  <a:pt x="8338506" y="2155909"/>
                </a:cubicBezTo>
                <a:cubicBezTo>
                  <a:pt x="8334911" y="2145169"/>
                  <a:pt x="8333114" y="2123897"/>
                  <a:pt x="8333114" y="2092090"/>
                </a:cubicBezTo>
                <a:lnTo>
                  <a:pt x="8333114" y="2032568"/>
                </a:lnTo>
                <a:lnTo>
                  <a:pt x="8333287" y="2028117"/>
                </a:lnTo>
                <a:cubicBezTo>
                  <a:pt x="8333287" y="2023517"/>
                  <a:pt x="8334680" y="2021215"/>
                  <a:pt x="8337462" y="2021215"/>
                </a:cubicBezTo>
                <a:cubicBezTo>
                  <a:pt x="8338506" y="2021215"/>
                  <a:pt x="8340418" y="2022544"/>
                  <a:pt x="8343201" y="2025204"/>
                </a:cubicBezTo>
                <a:lnTo>
                  <a:pt x="8501651" y="2180301"/>
                </a:lnTo>
                <a:cubicBezTo>
                  <a:pt x="8503853" y="2182449"/>
                  <a:pt x="8505997" y="2183573"/>
                  <a:pt x="8508084" y="2183674"/>
                </a:cubicBezTo>
                <a:cubicBezTo>
                  <a:pt x="8510403" y="2183778"/>
                  <a:pt x="8511563" y="2182397"/>
                  <a:pt x="8511565" y="2179533"/>
                </a:cubicBezTo>
                <a:lnTo>
                  <a:pt x="8510868" y="2160358"/>
                </a:lnTo>
                <a:lnTo>
                  <a:pt x="8510696" y="2148698"/>
                </a:lnTo>
                <a:lnTo>
                  <a:pt x="8510868" y="2131669"/>
                </a:lnTo>
                <a:lnTo>
                  <a:pt x="8511565" y="2118477"/>
                </a:lnTo>
                <a:lnTo>
                  <a:pt x="8513998" y="2022595"/>
                </a:lnTo>
                <a:lnTo>
                  <a:pt x="8513998" y="2015079"/>
                </a:lnTo>
                <a:cubicBezTo>
                  <a:pt x="8513998" y="1994114"/>
                  <a:pt x="8521477" y="1982402"/>
                  <a:pt x="8536436" y="1979948"/>
                </a:cubicBezTo>
                <a:cubicBezTo>
                  <a:pt x="8540145" y="1979438"/>
                  <a:pt x="8542002" y="1977903"/>
                  <a:pt x="8542002" y="1975345"/>
                </a:cubicBezTo>
                <a:cubicBezTo>
                  <a:pt x="8542002" y="1972481"/>
                  <a:pt x="8540145" y="1971051"/>
                  <a:pt x="8536436" y="1971049"/>
                </a:cubicBezTo>
                <a:close/>
                <a:moveTo>
                  <a:pt x="8228925" y="1971049"/>
                </a:moveTo>
                <a:cubicBezTo>
                  <a:pt x="8227185" y="1971051"/>
                  <a:pt x="8225273" y="1971152"/>
                  <a:pt x="8223184" y="1971357"/>
                </a:cubicBezTo>
                <a:cubicBezTo>
                  <a:pt x="8218778" y="1971868"/>
                  <a:pt x="8213677" y="1972329"/>
                  <a:pt x="8207879" y="1972739"/>
                </a:cubicBezTo>
                <a:lnTo>
                  <a:pt x="8190835" y="1973351"/>
                </a:lnTo>
                <a:lnTo>
                  <a:pt x="8172398" y="1972585"/>
                </a:lnTo>
                <a:cubicBezTo>
                  <a:pt x="8165209" y="1972278"/>
                  <a:pt x="8160629" y="1971971"/>
                  <a:pt x="8158659" y="1971664"/>
                </a:cubicBezTo>
                <a:cubicBezTo>
                  <a:pt x="8156802" y="1971255"/>
                  <a:pt x="8155470" y="1971101"/>
                  <a:pt x="8154658" y="1971204"/>
                </a:cubicBezTo>
                <a:cubicBezTo>
                  <a:pt x="8152453" y="1971306"/>
                  <a:pt x="8151352" y="1972532"/>
                  <a:pt x="8151352" y="1974885"/>
                </a:cubicBezTo>
                <a:cubicBezTo>
                  <a:pt x="8151352" y="1977851"/>
                  <a:pt x="8153612" y="1979334"/>
                  <a:pt x="8158136" y="1979334"/>
                </a:cubicBezTo>
                <a:cubicBezTo>
                  <a:pt x="8168456" y="1979334"/>
                  <a:pt x="8176630" y="1981968"/>
                  <a:pt x="8182658" y="1987236"/>
                </a:cubicBezTo>
                <a:cubicBezTo>
                  <a:pt x="8188689" y="1992503"/>
                  <a:pt x="8192051" y="1999890"/>
                  <a:pt x="8192748" y="2009403"/>
                </a:cubicBezTo>
                <a:lnTo>
                  <a:pt x="8193617" y="2040851"/>
                </a:lnTo>
                <a:lnTo>
                  <a:pt x="8193617" y="2053279"/>
                </a:lnTo>
                <a:cubicBezTo>
                  <a:pt x="8193615" y="2081608"/>
                  <a:pt x="8191675" y="2103341"/>
                  <a:pt x="8187791" y="2118478"/>
                </a:cubicBezTo>
                <a:cubicBezTo>
                  <a:pt x="8183904" y="2133613"/>
                  <a:pt x="8177325" y="2145120"/>
                  <a:pt x="8168049" y="2152994"/>
                </a:cubicBezTo>
                <a:cubicBezTo>
                  <a:pt x="8154252" y="2164654"/>
                  <a:pt x="8136162" y="2170482"/>
                  <a:pt x="8113785" y="2170482"/>
                </a:cubicBezTo>
                <a:cubicBezTo>
                  <a:pt x="8091869" y="2170482"/>
                  <a:pt x="8073897" y="2164806"/>
                  <a:pt x="8059866" y="2153455"/>
                </a:cubicBezTo>
                <a:cubicBezTo>
                  <a:pt x="8050591" y="2145988"/>
                  <a:pt x="8044474" y="2137014"/>
                  <a:pt x="8041517" y="2126531"/>
                </a:cubicBezTo>
                <a:cubicBezTo>
                  <a:pt x="8038562" y="2116048"/>
                  <a:pt x="8037082" y="2098432"/>
                  <a:pt x="8037082" y="2073681"/>
                </a:cubicBezTo>
                <a:lnTo>
                  <a:pt x="8036734" y="2046527"/>
                </a:lnTo>
                <a:lnTo>
                  <a:pt x="8039518" y="2007867"/>
                </a:lnTo>
                <a:cubicBezTo>
                  <a:pt x="8040096" y="1997948"/>
                  <a:pt x="8041603" y="1991274"/>
                  <a:pt x="8044039" y="1987848"/>
                </a:cubicBezTo>
                <a:cubicBezTo>
                  <a:pt x="8046474" y="1984422"/>
                  <a:pt x="8051227" y="1982095"/>
                  <a:pt x="8058301" y="1980868"/>
                </a:cubicBezTo>
                <a:cubicBezTo>
                  <a:pt x="8061780" y="1980255"/>
                  <a:pt x="8063982" y="1979641"/>
                  <a:pt x="8064911" y="1979027"/>
                </a:cubicBezTo>
                <a:cubicBezTo>
                  <a:pt x="8065837" y="1978413"/>
                  <a:pt x="8066301" y="1977289"/>
                  <a:pt x="8066301" y="1975652"/>
                </a:cubicBezTo>
                <a:cubicBezTo>
                  <a:pt x="8066301" y="1972687"/>
                  <a:pt x="8063288" y="1971204"/>
                  <a:pt x="8057258" y="1971204"/>
                </a:cubicBezTo>
                <a:cubicBezTo>
                  <a:pt x="8054822" y="1971204"/>
                  <a:pt x="8050822" y="1971408"/>
                  <a:pt x="8045256" y="1971817"/>
                </a:cubicBezTo>
                <a:cubicBezTo>
                  <a:pt x="8031458" y="1972942"/>
                  <a:pt x="8018878" y="1973504"/>
                  <a:pt x="8007514" y="1973504"/>
                </a:cubicBezTo>
                <a:cubicBezTo>
                  <a:pt x="7999513" y="1973504"/>
                  <a:pt x="7988150" y="1972891"/>
                  <a:pt x="7973424" y="1971664"/>
                </a:cubicBezTo>
                <a:cubicBezTo>
                  <a:pt x="7969947" y="1971357"/>
                  <a:pt x="7967570" y="1971204"/>
                  <a:pt x="7966294" y="1971204"/>
                </a:cubicBezTo>
                <a:cubicBezTo>
                  <a:pt x="7962352" y="1971204"/>
                  <a:pt x="7960379" y="1972532"/>
                  <a:pt x="7960379" y="1975193"/>
                </a:cubicBezTo>
                <a:cubicBezTo>
                  <a:pt x="7960379" y="1977647"/>
                  <a:pt x="7962640" y="1979180"/>
                  <a:pt x="7967164" y="1979793"/>
                </a:cubicBezTo>
                <a:cubicBezTo>
                  <a:pt x="7974236" y="1980715"/>
                  <a:pt x="7980614" y="1982352"/>
                  <a:pt x="7986296" y="1984702"/>
                </a:cubicBezTo>
                <a:cubicBezTo>
                  <a:pt x="7991164" y="1986750"/>
                  <a:pt x="7994383" y="1989204"/>
                  <a:pt x="7995949" y="1992067"/>
                </a:cubicBezTo>
                <a:cubicBezTo>
                  <a:pt x="7997514" y="1994930"/>
                  <a:pt x="7998295" y="1999840"/>
                  <a:pt x="7998295" y="2006794"/>
                </a:cubicBezTo>
                <a:lnTo>
                  <a:pt x="7998817" y="2034715"/>
                </a:lnTo>
                <a:lnTo>
                  <a:pt x="7996904" y="2094084"/>
                </a:lnTo>
                <a:cubicBezTo>
                  <a:pt x="7996904" y="2132641"/>
                  <a:pt x="8007978" y="2158618"/>
                  <a:pt x="8030123" y="2172017"/>
                </a:cubicBezTo>
                <a:cubicBezTo>
                  <a:pt x="8046474" y="2181836"/>
                  <a:pt x="8069433" y="2186745"/>
                  <a:pt x="8099001" y="2186745"/>
                </a:cubicBezTo>
                <a:cubicBezTo>
                  <a:pt x="8140858" y="2186745"/>
                  <a:pt x="8170543" y="2174829"/>
                  <a:pt x="8188053" y="2151000"/>
                </a:cubicBezTo>
                <a:cubicBezTo>
                  <a:pt x="8195356" y="2141182"/>
                  <a:pt x="8200660" y="2127222"/>
                  <a:pt x="8203966" y="2109118"/>
                </a:cubicBezTo>
                <a:cubicBezTo>
                  <a:pt x="8207271" y="2091017"/>
                  <a:pt x="8208922" y="2067187"/>
                  <a:pt x="8208922" y="2037629"/>
                </a:cubicBezTo>
                <a:lnTo>
                  <a:pt x="8209270" y="2018761"/>
                </a:lnTo>
                <a:lnTo>
                  <a:pt x="8209097" y="2005413"/>
                </a:lnTo>
                <a:cubicBezTo>
                  <a:pt x="8209097" y="1989663"/>
                  <a:pt x="8213618" y="1981124"/>
                  <a:pt x="8222661" y="1979793"/>
                </a:cubicBezTo>
                <a:lnTo>
                  <a:pt x="8229272" y="1978721"/>
                </a:lnTo>
                <a:cubicBezTo>
                  <a:pt x="8232170" y="1978312"/>
                  <a:pt x="8233620" y="1977084"/>
                  <a:pt x="8233620" y="1975039"/>
                </a:cubicBezTo>
                <a:cubicBezTo>
                  <a:pt x="8233620" y="1972380"/>
                  <a:pt x="8232055" y="1971051"/>
                  <a:pt x="8228925" y="1971049"/>
                </a:cubicBezTo>
                <a:close/>
                <a:moveTo>
                  <a:pt x="8953380" y="1970742"/>
                </a:moveTo>
                <a:cubicBezTo>
                  <a:pt x="8951761" y="1970742"/>
                  <a:pt x="8949428" y="1970948"/>
                  <a:pt x="8946407" y="1971357"/>
                </a:cubicBezTo>
                <a:cubicBezTo>
                  <a:pt x="8938656" y="1972584"/>
                  <a:pt x="8929480" y="1973197"/>
                  <a:pt x="8918945" y="1973197"/>
                </a:cubicBezTo>
                <a:cubicBezTo>
                  <a:pt x="8915470" y="1973197"/>
                  <a:pt x="8909597" y="1972994"/>
                  <a:pt x="8901372" y="1972584"/>
                </a:cubicBezTo>
                <a:lnTo>
                  <a:pt x="8883107" y="1971664"/>
                </a:lnTo>
                <a:cubicBezTo>
                  <a:pt x="8878120" y="1971458"/>
                  <a:pt x="8874881" y="1971357"/>
                  <a:pt x="8873370" y="1971357"/>
                </a:cubicBezTo>
                <a:cubicBezTo>
                  <a:pt x="8870477" y="1971357"/>
                  <a:pt x="8869009" y="1972532"/>
                  <a:pt x="8869009" y="1974885"/>
                </a:cubicBezTo>
                <a:cubicBezTo>
                  <a:pt x="8869009" y="1977238"/>
                  <a:pt x="8871038" y="1978618"/>
                  <a:pt x="8875098" y="1979027"/>
                </a:cubicBezTo>
                <a:cubicBezTo>
                  <a:pt x="8884488" y="1980254"/>
                  <a:pt x="8891721" y="1982888"/>
                  <a:pt x="8896773" y="1986929"/>
                </a:cubicBezTo>
                <a:cubicBezTo>
                  <a:pt x="8901804" y="1990967"/>
                  <a:pt x="8904329" y="1996159"/>
                  <a:pt x="8904329" y="2002499"/>
                </a:cubicBezTo>
                <a:cubicBezTo>
                  <a:pt x="8904329" y="2013647"/>
                  <a:pt x="8897896" y="2031800"/>
                  <a:pt x="8885028" y="2056958"/>
                </a:cubicBezTo>
                <a:lnTo>
                  <a:pt x="8845887" y="2133664"/>
                </a:lnTo>
                <a:cubicBezTo>
                  <a:pt x="8844377" y="2136630"/>
                  <a:pt x="8842988" y="2138063"/>
                  <a:pt x="8841710" y="2137959"/>
                </a:cubicBezTo>
                <a:cubicBezTo>
                  <a:pt x="8840323" y="2137857"/>
                  <a:pt x="8838757" y="2135966"/>
                  <a:pt x="8837014" y="2132283"/>
                </a:cubicBezTo>
                <a:lnTo>
                  <a:pt x="8798403" y="2048369"/>
                </a:lnTo>
                <a:cubicBezTo>
                  <a:pt x="8785765" y="2021163"/>
                  <a:pt x="8779444" y="2002958"/>
                  <a:pt x="8779444" y="1993755"/>
                </a:cubicBezTo>
                <a:cubicBezTo>
                  <a:pt x="8779444" y="1986289"/>
                  <a:pt x="8783739" y="1981892"/>
                  <a:pt x="8792315" y="1980561"/>
                </a:cubicBezTo>
                <a:cubicBezTo>
                  <a:pt x="8797186" y="1979743"/>
                  <a:pt x="8799621" y="1978157"/>
                  <a:pt x="8799621" y="1975806"/>
                </a:cubicBezTo>
                <a:cubicBezTo>
                  <a:pt x="8799621" y="1973044"/>
                  <a:pt x="8798000" y="1971664"/>
                  <a:pt x="8794751" y="1971664"/>
                </a:cubicBezTo>
                <a:cubicBezTo>
                  <a:pt x="8792432" y="1971664"/>
                  <a:pt x="8787391" y="1971868"/>
                  <a:pt x="8779620" y="1972278"/>
                </a:cubicBezTo>
                <a:lnTo>
                  <a:pt x="8761360" y="1973044"/>
                </a:lnTo>
                <a:lnTo>
                  <a:pt x="8732138" y="1972278"/>
                </a:lnTo>
                <a:cubicBezTo>
                  <a:pt x="8724253" y="1972278"/>
                  <a:pt x="8717356" y="1971971"/>
                  <a:pt x="8711440" y="1971357"/>
                </a:cubicBezTo>
                <a:cubicBezTo>
                  <a:pt x="8708890" y="1971152"/>
                  <a:pt x="8707150" y="1971051"/>
                  <a:pt x="8706224" y="1971049"/>
                </a:cubicBezTo>
                <a:cubicBezTo>
                  <a:pt x="8702977" y="1971051"/>
                  <a:pt x="8701353" y="1972432"/>
                  <a:pt x="8701353" y="1975193"/>
                </a:cubicBezTo>
                <a:cubicBezTo>
                  <a:pt x="8701353" y="1977748"/>
                  <a:pt x="8703672" y="1979438"/>
                  <a:pt x="8708310" y="1980254"/>
                </a:cubicBezTo>
                <a:cubicBezTo>
                  <a:pt x="8716427" y="1981788"/>
                  <a:pt x="8722833" y="1985572"/>
                  <a:pt x="8727528" y="1991607"/>
                </a:cubicBezTo>
                <a:cubicBezTo>
                  <a:pt x="8732227" y="1997642"/>
                  <a:pt x="8738573" y="2010067"/>
                  <a:pt x="8746573" y="2028885"/>
                </a:cubicBezTo>
                <a:cubicBezTo>
                  <a:pt x="8753302" y="2044943"/>
                  <a:pt x="8761705" y="2063096"/>
                  <a:pt x="8771796" y="2083346"/>
                </a:cubicBezTo>
                <a:lnTo>
                  <a:pt x="8813015" y="2165880"/>
                </a:lnTo>
                <a:lnTo>
                  <a:pt x="8817363" y="2175237"/>
                </a:lnTo>
                <a:lnTo>
                  <a:pt x="8821364" y="2183062"/>
                </a:lnTo>
                <a:cubicBezTo>
                  <a:pt x="8822640" y="2185517"/>
                  <a:pt x="8824376" y="2186744"/>
                  <a:pt x="8826580" y="2186744"/>
                </a:cubicBezTo>
                <a:cubicBezTo>
                  <a:pt x="8829829" y="2186744"/>
                  <a:pt x="8832550" y="2184442"/>
                  <a:pt x="8834754" y="2179840"/>
                </a:cubicBezTo>
                <a:cubicBezTo>
                  <a:pt x="8835569" y="2178101"/>
                  <a:pt x="8839106" y="2171556"/>
                  <a:pt x="8845363" y="2160203"/>
                </a:cubicBezTo>
                <a:cubicBezTo>
                  <a:pt x="8846178" y="2158874"/>
                  <a:pt x="8851394" y="2148749"/>
                  <a:pt x="8861021" y="2129829"/>
                </a:cubicBezTo>
                <a:lnTo>
                  <a:pt x="8890772" y="2071993"/>
                </a:lnTo>
                <a:lnTo>
                  <a:pt x="8916678" y="2019067"/>
                </a:lnTo>
                <a:cubicBezTo>
                  <a:pt x="8924558" y="2003419"/>
                  <a:pt x="8930625" y="1993115"/>
                  <a:pt x="8934856" y="1988155"/>
                </a:cubicBezTo>
                <a:cubicBezTo>
                  <a:pt x="8939088" y="1983194"/>
                  <a:pt x="8944571" y="1980154"/>
                  <a:pt x="8951286" y="1979027"/>
                </a:cubicBezTo>
                <a:cubicBezTo>
                  <a:pt x="8954762" y="1978413"/>
                  <a:pt x="8956511" y="1976931"/>
                  <a:pt x="8956511" y="1974578"/>
                </a:cubicBezTo>
                <a:cubicBezTo>
                  <a:pt x="8956511" y="1972022"/>
                  <a:pt x="8955452" y="1970742"/>
                  <a:pt x="8953380" y="1970742"/>
                </a:cubicBezTo>
                <a:close/>
                <a:moveTo>
                  <a:pt x="9532685" y="1969056"/>
                </a:moveTo>
                <a:cubicBezTo>
                  <a:pt x="9514140" y="1969056"/>
                  <a:pt x="9498617" y="1974732"/>
                  <a:pt x="9486160" y="1986084"/>
                </a:cubicBezTo>
                <a:cubicBezTo>
                  <a:pt x="9473703" y="1997437"/>
                  <a:pt x="9467464" y="2011551"/>
                  <a:pt x="9467464" y="2028426"/>
                </a:cubicBezTo>
                <a:cubicBezTo>
                  <a:pt x="9467464" y="2042949"/>
                  <a:pt x="9471933" y="2054583"/>
                  <a:pt x="9480849" y="2063328"/>
                </a:cubicBezTo>
                <a:cubicBezTo>
                  <a:pt x="9489787" y="2072073"/>
                  <a:pt x="9506712" y="2081353"/>
                  <a:pt x="9531649" y="2091171"/>
                </a:cubicBezTo>
                <a:lnTo>
                  <a:pt x="9558073" y="2101603"/>
                </a:lnTo>
                <a:cubicBezTo>
                  <a:pt x="9569905" y="2106205"/>
                  <a:pt x="9578238" y="2111115"/>
                  <a:pt x="9583031" y="2116330"/>
                </a:cubicBezTo>
                <a:cubicBezTo>
                  <a:pt x="9587845" y="2121546"/>
                  <a:pt x="9590263" y="2128193"/>
                  <a:pt x="9590263" y="2136274"/>
                </a:cubicBezTo>
                <a:cubicBezTo>
                  <a:pt x="9590263" y="2146501"/>
                  <a:pt x="9585644" y="2155577"/>
                  <a:pt x="9576424" y="2163502"/>
                </a:cubicBezTo>
                <a:cubicBezTo>
                  <a:pt x="9567206" y="2171429"/>
                  <a:pt x="9556756" y="2175392"/>
                  <a:pt x="9545034" y="2175392"/>
                </a:cubicBezTo>
                <a:cubicBezTo>
                  <a:pt x="9529965" y="2175392"/>
                  <a:pt x="9515414" y="2169409"/>
                  <a:pt x="9501380" y="2157443"/>
                </a:cubicBezTo>
                <a:cubicBezTo>
                  <a:pt x="9487347" y="2145477"/>
                  <a:pt x="9477503" y="2130700"/>
                  <a:pt x="9471825" y="2113109"/>
                </a:cubicBezTo>
                <a:cubicBezTo>
                  <a:pt x="9471112" y="2110654"/>
                  <a:pt x="9469968" y="2109426"/>
                  <a:pt x="9468327" y="2109426"/>
                </a:cubicBezTo>
                <a:cubicBezTo>
                  <a:pt x="9464744" y="2109426"/>
                  <a:pt x="9462951" y="2111880"/>
                  <a:pt x="9462951" y="2116790"/>
                </a:cubicBezTo>
                <a:cubicBezTo>
                  <a:pt x="9462951" y="2120676"/>
                  <a:pt x="9465154" y="2129574"/>
                  <a:pt x="9469558" y="2143482"/>
                </a:cubicBezTo>
                <a:cubicBezTo>
                  <a:pt x="9472451" y="2152586"/>
                  <a:pt x="9474199" y="2159540"/>
                  <a:pt x="9474762" y="2164348"/>
                </a:cubicBezTo>
                <a:cubicBezTo>
                  <a:pt x="9475344" y="2168744"/>
                  <a:pt x="9476078" y="2171379"/>
                  <a:pt x="9476940" y="2172248"/>
                </a:cubicBezTo>
                <a:cubicBezTo>
                  <a:pt x="9477805" y="2173117"/>
                  <a:pt x="9480914" y="2174012"/>
                  <a:pt x="9486247" y="2174931"/>
                </a:cubicBezTo>
                <a:cubicBezTo>
                  <a:pt x="9490067" y="2175648"/>
                  <a:pt x="9496048" y="2177182"/>
                  <a:pt x="9504165" y="2179534"/>
                </a:cubicBezTo>
                <a:cubicBezTo>
                  <a:pt x="9521567" y="2184343"/>
                  <a:pt x="9534261" y="2186745"/>
                  <a:pt x="9542250" y="2186745"/>
                </a:cubicBezTo>
                <a:cubicBezTo>
                  <a:pt x="9561852" y="2186745"/>
                  <a:pt x="9578951" y="2180147"/>
                  <a:pt x="9593567" y="2166954"/>
                </a:cubicBezTo>
                <a:cubicBezTo>
                  <a:pt x="9608182" y="2153762"/>
                  <a:pt x="9615480" y="2138267"/>
                  <a:pt x="9615480" y="2120472"/>
                </a:cubicBezTo>
                <a:cubicBezTo>
                  <a:pt x="9615480" y="2104312"/>
                  <a:pt x="9610191" y="2090505"/>
                  <a:pt x="9599655" y="2079051"/>
                </a:cubicBezTo>
                <a:cubicBezTo>
                  <a:pt x="9590716" y="2069539"/>
                  <a:pt x="9572517" y="2059824"/>
                  <a:pt x="9545034" y="2049903"/>
                </a:cubicBezTo>
                <a:cubicBezTo>
                  <a:pt x="9521955" y="2041620"/>
                  <a:pt x="9508224" y="2035636"/>
                  <a:pt x="9503819" y="2031955"/>
                </a:cubicBezTo>
                <a:cubicBezTo>
                  <a:pt x="9496976" y="2026226"/>
                  <a:pt x="9493565" y="2019425"/>
                  <a:pt x="9493565" y="2011551"/>
                </a:cubicBezTo>
                <a:cubicBezTo>
                  <a:pt x="9493565" y="2003061"/>
                  <a:pt x="9497430" y="1995698"/>
                  <a:pt x="9505202" y="1989460"/>
                </a:cubicBezTo>
                <a:cubicBezTo>
                  <a:pt x="9512974" y="1983222"/>
                  <a:pt x="9522084" y="1980102"/>
                  <a:pt x="9532512" y="1980102"/>
                </a:cubicBezTo>
                <a:cubicBezTo>
                  <a:pt x="9547711" y="1980102"/>
                  <a:pt x="9562090" y="1985318"/>
                  <a:pt x="9575647" y="1995750"/>
                </a:cubicBezTo>
                <a:cubicBezTo>
                  <a:pt x="9589206" y="2006181"/>
                  <a:pt x="9597690" y="2018557"/>
                  <a:pt x="9601036" y="2032875"/>
                </a:cubicBezTo>
                <a:cubicBezTo>
                  <a:pt x="9601965" y="2036762"/>
                  <a:pt x="9603475" y="2038704"/>
                  <a:pt x="9605570" y="2038704"/>
                </a:cubicBezTo>
                <a:cubicBezTo>
                  <a:pt x="9608463" y="2038704"/>
                  <a:pt x="9609910" y="2036506"/>
                  <a:pt x="9609910" y="2032107"/>
                </a:cubicBezTo>
                <a:cubicBezTo>
                  <a:pt x="9609910" y="2031291"/>
                  <a:pt x="9609802" y="2030267"/>
                  <a:pt x="9609564" y="2029040"/>
                </a:cubicBezTo>
                <a:lnTo>
                  <a:pt x="9607815" y="2015080"/>
                </a:lnTo>
                <a:lnTo>
                  <a:pt x="9605570" y="2000046"/>
                </a:lnTo>
                <a:cubicBezTo>
                  <a:pt x="9605333" y="1998307"/>
                  <a:pt x="9605224" y="1996466"/>
                  <a:pt x="9605224" y="1994521"/>
                </a:cubicBezTo>
                <a:lnTo>
                  <a:pt x="9605570" y="1982096"/>
                </a:lnTo>
                <a:cubicBezTo>
                  <a:pt x="9605570" y="1978721"/>
                  <a:pt x="9604340" y="1977033"/>
                  <a:pt x="9601922" y="1977033"/>
                </a:cubicBezTo>
                <a:cubicBezTo>
                  <a:pt x="9600993" y="1977033"/>
                  <a:pt x="9600065" y="1977239"/>
                  <a:pt x="9599137" y="1977648"/>
                </a:cubicBezTo>
                <a:lnTo>
                  <a:pt x="9592530" y="1980562"/>
                </a:lnTo>
                <a:cubicBezTo>
                  <a:pt x="9590782" y="1981277"/>
                  <a:pt x="9589098" y="1981635"/>
                  <a:pt x="9587478" y="1981635"/>
                </a:cubicBezTo>
                <a:cubicBezTo>
                  <a:pt x="9585276" y="1981635"/>
                  <a:pt x="9581563" y="1980716"/>
                  <a:pt x="9576338" y="1978873"/>
                </a:cubicBezTo>
                <a:lnTo>
                  <a:pt x="9564680" y="1974579"/>
                </a:lnTo>
                <a:cubicBezTo>
                  <a:pt x="9554253" y="1970897"/>
                  <a:pt x="9543588" y="1969056"/>
                  <a:pt x="9532685" y="1969056"/>
                </a:cubicBezTo>
                <a:close/>
                <a:moveTo>
                  <a:pt x="7244763" y="1371065"/>
                </a:moveTo>
                <a:cubicBezTo>
                  <a:pt x="7326079" y="1371065"/>
                  <a:pt x="7407395" y="1371065"/>
                  <a:pt x="7488711" y="1371065"/>
                </a:cubicBezTo>
                <a:cubicBezTo>
                  <a:pt x="7488711" y="1429378"/>
                  <a:pt x="7488711" y="1487692"/>
                  <a:pt x="7488711" y="1546006"/>
                </a:cubicBezTo>
                <a:cubicBezTo>
                  <a:pt x="7460760" y="1546006"/>
                  <a:pt x="7432808" y="1546006"/>
                  <a:pt x="7404855" y="1546006"/>
                </a:cubicBezTo>
                <a:cubicBezTo>
                  <a:pt x="7404855" y="1510120"/>
                  <a:pt x="7404855" y="1474235"/>
                  <a:pt x="7404855" y="1438352"/>
                </a:cubicBezTo>
                <a:cubicBezTo>
                  <a:pt x="7379444" y="1438352"/>
                  <a:pt x="7354031" y="1438352"/>
                  <a:pt x="7328621" y="1438352"/>
                </a:cubicBezTo>
                <a:cubicBezTo>
                  <a:pt x="7328621" y="1599833"/>
                  <a:pt x="7328621" y="1761317"/>
                  <a:pt x="7328621" y="1922800"/>
                </a:cubicBezTo>
                <a:cubicBezTo>
                  <a:pt x="7369279" y="1922800"/>
                  <a:pt x="7409936" y="1922800"/>
                  <a:pt x="7450595" y="1922800"/>
                </a:cubicBezTo>
                <a:cubicBezTo>
                  <a:pt x="7450595" y="1945227"/>
                  <a:pt x="7450595" y="1967655"/>
                  <a:pt x="7450595" y="1990084"/>
                </a:cubicBezTo>
                <a:cubicBezTo>
                  <a:pt x="7381985" y="1990084"/>
                  <a:pt x="7313374" y="1990084"/>
                  <a:pt x="7244763" y="1990084"/>
                </a:cubicBezTo>
                <a:cubicBezTo>
                  <a:pt x="7244763" y="1783745"/>
                  <a:pt x="7244763" y="1577405"/>
                  <a:pt x="7244763" y="1371065"/>
                </a:cubicBezTo>
                <a:close/>
                <a:moveTo>
                  <a:pt x="6932202" y="1371065"/>
                </a:moveTo>
                <a:cubicBezTo>
                  <a:pt x="7010980" y="1371065"/>
                  <a:pt x="7089754" y="1371065"/>
                  <a:pt x="7168530" y="1371065"/>
                </a:cubicBezTo>
                <a:cubicBezTo>
                  <a:pt x="7168530" y="1474235"/>
                  <a:pt x="7168530" y="1577405"/>
                  <a:pt x="7168530" y="1680574"/>
                </a:cubicBezTo>
                <a:cubicBezTo>
                  <a:pt x="7168530" y="1783745"/>
                  <a:pt x="7168530" y="1886914"/>
                  <a:pt x="7168530" y="1990084"/>
                </a:cubicBezTo>
                <a:cubicBezTo>
                  <a:pt x="7099918" y="1990084"/>
                  <a:pt x="7031308" y="1990084"/>
                  <a:pt x="6962698" y="1990084"/>
                </a:cubicBezTo>
                <a:cubicBezTo>
                  <a:pt x="6962698" y="1967655"/>
                  <a:pt x="6962698" y="1945227"/>
                  <a:pt x="6962698" y="1922800"/>
                </a:cubicBezTo>
                <a:cubicBezTo>
                  <a:pt x="7003355" y="1922800"/>
                  <a:pt x="7044014" y="1922800"/>
                  <a:pt x="7084673" y="1922800"/>
                </a:cubicBezTo>
                <a:cubicBezTo>
                  <a:pt x="7084673" y="1763560"/>
                  <a:pt x="7084673" y="1604319"/>
                  <a:pt x="7084673" y="1445079"/>
                </a:cubicBezTo>
                <a:cubicBezTo>
                  <a:pt x="7059260" y="1445079"/>
                  <a:pt x="7033850" y="1445079"/>
                  <a:pt x="7008439" y="1445079"/>
                </a:cubicBezTo>
                <a:cubicBezTo>
                  <a:pt x="7008439" y="1478721"/>
                  <a:pt x="7008439" y="1512364"/>
                  <a:pt x="7008439" y="1546006"/>
                </a:cubicBezTo>
                <a:cubicBezTo>
                  <a:pt x="6983026" y="1546006"/>
                  <a:pt x="6957616" y="1546006"/>
                  <a:pt x="6932202" y="1546006"/>
                </a:cubicBezTo>
                <a:cubicBezTo>
                  <a:pt x="6932202" y="1487692"/>
                  <a:pt x="6932202" y="1429378"/>
                  <a:pt x="6932202" y="1371065"/>
                </a:cubicBezTo>
                <a:close/>
                <a:moveTo>
                  <a:pt x="6772111" y="1229770"/>
                </a:moveTo>
                <a:lnTo>
                  <a:pt x="7641182" y="1229770"/>
                </a:lnTo>
                <a:lnTo>
                  <a:pt x="7641182" y="1546006"/>
                </a:lnTo>
                <a:lnTo>
                  <a:pt x="7557323" y="1546006"/>
                </a:lnTo>
                <a:lnTo>
                  <a:pt x="7557323" y="1303783"/>
                </a:lnTo>
                <a:lnTo>
                  <a:pt x="6855969" y="1303783"/>
                </a:lnTo>
                <a:lnTo>
                  <a:pt x="6855969" y="1546006"/>
                </a:lnTo>
                <a:lnTo>
                  <a:pt x="6772111" y="1546006"/>
                </a:lnTo>
                <a:close/>
                <a:moveTo>
                  <a:pt x="7873537" y="1216966"/>
                </a:moveTo>
                <a:cubicBezTo>
                  <a:pt x="7863308" y="1216967"/>
                  <a:pt x="7856616" y="1218890"/>
                  <a:pt x="7853457" y="1222737"/>
                </a:cubicBezTo>
                <a:cubicBezTo>
                  <a:pt x="7850297" y="1226586"/>
                  <a:pt x="7848718" y="1234612"/>
                  <a:pt x="7848718" y="1246818"/>
                </a:cubicBezTo>
                <a:cubicBezTo>
                  <a:pt x="7848718" y="1259289"/>
                  <a:pt x="7846462" y="1275078"/>
                  <a:pt x="7841951" y="1294183"/>
                </a:cubicBezTo>
                <a:cubicBezTo>
                  <a:pt x="7838339" y="1309043"/>
                  <a:pt x="7836533" y="1319259"/>
                  <a:pt x="7836533" y="1324831"/>
                </a:cubicBezTo>
                <a:cubicBezTo>
                  <a:pt x="7836533" y="1331730"/>
                  <a:pt x="7839241" y="1335312"/>
                  <a:pt x="7844657" y="1335577"/>
                </a:cubicBezTo>
                <a:cubicBezTo>
                  <a:pt x="7850071" y="1335844"/>
                  <a:pt x="7854133" y="1330802"/>
                  <a:pt x="7856841" y="1320453"/>
                </a:cubicBezTo>
                <a:cubicBezTo>
                  <a:pt x="7862857" y="1296571"/>
                  <a:pt x="7871357" y="1280320"/>
                  <a:pt x="7882336" y="1271695"/>
                </a:cubicBezTo>
                <a:cubicBezTo>
                  <a:pt x="7893317" y="1263072"/>
                  <a:pt x="7910992" y="1258759"/>
                  <a:pt x="7935361" y="1258759"/>
                </a:cubicBezTo>
                <a:lnTo>
                  <a:pt x="8054944" y="1258759"/>
                </a:lnTo>
                <a:cubicBezTo>
                  <a:pt x="8066376" y="1258759"/>
                  <a:pt x="8073670" y="1260086"/>
                  <a:pt x="8076831" y="1262740"/>
                </a:cubicBezTo>
                <a:cubicBezTo>
                  <a:pt x="8079990" y="1265393"/>
                  <a:pt x="8081567" y="1271496"/>
                  <a:pt x="8081567" y="1281048"/>
                </a:cubicBezTo>
                <a:lnTo>
                  <a:pt x="8082018" y="1291396"/>
                </a:lnTo>
                <a:lnTo>
                  <a:pt x="8082018" y="1685839"/>
                </a:lnTo>
                <a:cubicBezTo>
                  <a:pt x="8082018" y="1708128"/>
                  <a:pt x="8077958" y="1723585"/>
                  <a:pt x="8069837" y="1732209"/>
                </a:cubicBezTo>
                <a:cubicBezTo>
                  <a:pt x="8061712" y="1740834"/>
                  <a:pt x="8046068" y="1746471"/>
                  <a:pt x="8022905" y="1749125"/>
                </a:cubicBezTo>
                <a:cubicBezTo>
                  <a:pt x="8012977" y="1750188"/>
                  <a:pt x="8008013" y="1752840"/>
                  <a:pt x="8008013" y="1757085"/>
                </a:cubicBezTo>
                <a:cubicBezTo>
                  <a:pt x="8008013" y="1762923"/>
                  <a:pt x="8012525" y="1765842"/>
                  <a:pt x="8021552" y="1765842"/>
                </a:cubicBezTo>
                <a:cubicBezTo>
                  <a:pt x="8024559" y="1765842"/>
                  <a:pt x="8034637" y="1765046"/>
                  <a:pt x="8051786" y="1763455"/>
                </a:cubicBezTo>
                <a:cubicBezTo>
                  <a:pt x="8060509" y="1762658"/>
                  <a:pt x="8071190" y="1762260"/>
                  <a:pt x="8083824" y="1762260"/>
                </a:cubicBezTo>
                <a:lnTo>
                  <a:pt x="8119023" y="1761862"/>
                </a:lnTo>
                <a:lnTo>
                  <a:pt x="8151964" y="1762260"/>
                </a:lnTo>
                <a:cubicBezTo>
                  <a:pt x="8173324" y="1762260"/>
                  <a:pt x="8186861" y="1762658"/>
                  <a:pt x="8192578" y="1763455"/>
                </a:cubicBezTo>
                <a:cubicBezTo>
                  <a:pt x="8203709" y="1765046"/>
                  <a:pt x="8211080" y="1765842"/>
                  <a:pt x="8214689" y="1765842"/>
                </a:cubicBezTo>
                <a:cubicBezTo>
                  <a:pt x="8223114" y="1765842"/>
                  <a:pt x="8227326" y="1762923"/>
                  <a:pt x="8227326" y="1757085"/>
                </a:cubicBezTo>
                <a:cubicBezTo>
                  <a:pt x="8227326" y="1752576"/>
                  <a:pt x="8222060" y="1749522"/>
                  <a:pt x="8211531" y="1747930"/>
                </a:cubicBezTo>
                <a:cubicBezTo>
                  <a:pt x="8173624" y="1742094"/>
                  <a:pt x="8153919" y="1723652"/>
                  <a:pt x="8152415" y="1692605"/>
                </a:cubicBezTo>
                <a:lnTo>
                  <a:pt x="8151964" y="1677084"/>
                </a:lnTo>
                <a:lnTo>
                  <a:pt x="8151964" y="1287019"/>
                </a:lnTo>
                <a:cubicBezTo>
                  <a:pt x="8151964" y="1274547"/>
                  <a:pt x="8153693" y="1266720"/>
                  <a:pt x="8157154" y="1263535"/>
                </a:cubicBezTo>
                <a:cubicBezTo>
                  <a:pt x="8160612" y="1260352"/>
                  <a:pt x="8168961" y="1258759"/>
                  <a:pt x="8182199" y="1258759"/>
                </a:cubicBezTo>
                <a:lnTo>
                  <a:pt x="8309003" y="1258759"/>
                </a:lnTo>
                <a:cubicBezTo>
                  <a:pt x="8334273" y="1258759"/>
                  <a:pt x="8351271" y="1261612"/>
                  <a:pt x="8359996" y="1267316"/>
                </a:cubicBezTo>
                <a:cubicBezTo>
                  <a:pt x="8368721" y="1273022"/>
                  <a:pt x="8375038" y="1285294"/>
                  <a:pt x="8378950" y="1304134"/>
                </a:cubicBezTo>
                <a:cubicBezTo>
                  <a:pt x="8380752" y="1312625"/>
                  <a:pt x="8384364" y="1316738"/>
                  <a:pt x="8389779" y="1316471"/>
                </a:cubicBezTo>
                <a:cubicBezTo>
                  <a:pt x="8396396" y="1315942"/>
                  <a:pt x="8399556" y="1311697"/>
                  <a:pt x="8399254" y="1303735"/>
                </a:cubicBezTo>
                <a:cubicBezTo>
                  <a:pt x="8398954" y="1299756"/>
                  <a:pt x="8398051" y="1293255"/>
                  <a:pt x="8396547" y="1284233"/>
                </a:cubicBezTo>
                <a:cubicBezTo>
                  <a:pt x="8395043" y="1277069"/>
                  <a:pt x="8394291" y="1265658"/>
                  <a:pt x="8394291" y="1250002"/>
                </a:cubicBezTo>
                <a:cubicBezTo>
                  <a:pt x="8394291" y="1234348"/>
                  <a:pt x="8392562" y="1224927"/>
                  <a:pt x="8389101" y="1221743"/>
                </a:cubicBezTo>
                <a:cubicBezTo>
                  <a:pt x="8385643" y="1218558"/>
                  <a:pt x="8375638" y="1216967"/>
                  <a:pt x="8359094" y="1216966"/>
                </a:cubicBezTo>
                <a:close/>
                <a:moveTo>
                  <a:pt x="10101713" y="1213782"/>
                </a:moveTo>
                <a:cubicBezTo>
                  <a:pt x="10091479" y="1213783"/>
                  <a:pt x="10086362" y="1216833"/>
                  <a:pt x="10086362" y="1222936"/>
                </a:cubicBezTo>
                <a:cubicBezTo>
                  <a:pt x="10086362" y="1226917"/>
                  <a:pt x="10089990" y="1229571"/>
                  <a:pt x="10097201" y="1230897"/>
                </a:cubicBezTo>
                <a:lnTo>
                  <a:pt x="10117517" y="1234479"/>
                </a:lnTo>
                <a:cubicBezTo>
                  <a:pt x="10150009" y="1240317"/>
                  <a:pt x="10166243" y="1260882"/>
                  <a:pt x="10166243" y="1296173"/>
                </a:cubicBezTo>
                <a:lnTo>
                  <a:pt x="10166243" y="1652005"/>
                </a:lnTo>
                <a:lnTo>
                  <a:pt x="10165790" y="1670315"/>
                </a:lnTo>
                <a:cubicBezTo>
                  <a:pt x="10165790" y="1695790"/>
                  <a:pt x="10162248" y="1713898"/>
                  <a:pt x="10155189" y="1724646"/>
                </a:cubicBezTo>
                <a:cubicBezTo>
                  <a:pt x="10148130" y="1735392"/>
                  <a:pt x="10134205" y="1743552"/>
                  <a:pt x="10113457" y="1749124"/>
                </a:cubicBezTo>
                <a:cubicBezTo>
                  <a:pt x="10105318" y="1751246"/>
                  <a:pt x="10101260" y="1754431"/>
                  <a:pt x="10101260" y="1758677"/>
                </a:cubicBezTo>
                <a:cubicBezTo>
                  <a:pt x="10101260" y="1763718"/>
                  <a:pt x="10105015" y="1766106"/>
                  <a:pt x="10112551" y="1765841"/>
                </a:cubicBezTo>
                <a:cubicBezTo>
                  <a:pt x="10118855" y="1765576"/>
                  <a:pt x="10127296" y="1764780"/>
                  <a:pt x="10137810" y="1763453"/>
                </a:cubicBezTo>
                <a:cubicBezTo>
                  <a:pt x="10162789" y="1760269"/>
                  <a:pt x="10193770" y="1758677"/>
                  <a:pt x="10230774" y="1758677"/>
                </a:cubicBezTo>
                <a:cubicBezTo>
                  <a:pt x="10262661" y="1758677"/>
                  <a:pt x="10292907" y="1759605"/>
                  <a:pt x="10321470" y="1761463"/>
                </a:cubicBezTo>
                <a:lnTo>
                  <a:pt x="10370220" y="1764647"/>
                </a:lnTo>
                <a:cubicBezTo>
                  <a:pt x="10382848" y="1765443"/>
                  <a:pt x="10393989" y="1765841"/>
                  <a:pt x="10403617" y="1765841"/>
                </a:cubicBezTo>
                <a:cubicBezTo>
                  <a:pt x="10461672" y="1765841"/>
                  <a:pt x="10503640" y="1751380"/>
                  <a:pt x="10529505" y="1722457"/>
                </a:cubicBezTo>
                <a:cubicBezTo>
                  <a:pt x="10547856" y="1701494"/>
                  <a:pt x="10557637" y="1682256"/>
                  <a:pt x="10558845" y="1664743"/>
                </a:cubicBezTo>
                <a:cubicBezTo>
                  <a:pt x="10559147" y="1659436"/>
                  <a:pt x="10556880" y="1656783"/>
                  <a:pt x="10552066" y="1656783"/>
                </a:cubicBezTo>
                <a:cubicBezTo>
                  <a:pt x="10547856" y="1656783"/>
                  <a:pt x="10543646" y="1660365"/>
                  <a:pt x="10539436" y="1667529"/>
                </a:cubicBezTo>
                <a:cubicBezTo>
                  <a:pt x="10527993" y="1686900"/>
                  <a:pt x="10501612" y="1702489"/>
                  <a:pt x="10460246" y="1714297"/>
                </a:cubicBezTo>
                <a:cubicBezTo>
                  <a:pt x="10418881" y="1726105"/>
                  <a:pt x="10370068" y="1732008"/>
                  <a:pt x="10313807" y="1732008"/>
                </a:cubicBezTo>
                <a:cubicBezTo>
                  <a:pt x="10275593" y="1732008"/>
                  <a:pt x="10253032" y="1729092"/>
                  <a:pt x="10246124" y="1723253"/>
                </a:cubicBezTo>
                <a:cubicBezTo>
                  <a:pt x="10239194" y="1717414"/>
                  <a:pt x="10235740" y="1698576"/>
                  <a:pt x="10235740" y="1666733"/>
                </a:cubicBezTo>
                <a:lnTo>
                  <a:pt x="10235287" y="1652801"/>
                </a:lnTo>
                <a:lnTo>
                  <a:pt x="10235287" y="1306920"/>
                </a:lnTo>
                <a:cubicBezTo>
                  <a:pt x="10235287" y="1265260"/>
                  <a:pt x="10248823" y="1241511"/>
                  <a:pt x="10275896" y="1235673"/>
                </a:cubicBezTo>
                <a:lnTo>
                  <a:pt x="10291700" y="1232489"/>
                </a:lnTo>
                <a:cubicBezTo>
                  <a:pt x="10300421" y="1230632"/>
                  <a:pt x="10304781" y="1226785"/>
                  <a:pt x="10304781" y="1220946"/>
                </a:cubicBezTo>
                <a:cubicBezTo>
                  <a:pt x="10304781" y="1216966"/>
                  <a:pt x="10301176" y="1214976"/>
                  <a:pt x="10293944" y="1214976"/>
                </a:cubicBezTo>
                <a:cubicBezTo>
                  <a:pt x="10292454" y="1214976"/>
                  <a:pt x="10285977" y="1215243"/>
                  <a:pt x="10274557" y="1215772"/>
                </a:cubicBezTo>
                <a:cubicBezTo>
                  <a:pt x="10251975" y="1217099"/>
                  <a:pt x="10226866" y="1217762"/>
                  <a:pt x="10199188" y="1217762"/>
                </a:cubicBezTo>
                <a:cubicBezTo>
                  <a:pt x="10173606" y="1217762"/>
                  <a:pt x="10150591" y="1216966"/>
                  <a:pt x="10130145" y="1215373"/>
                </a:cubicBezTo>
                <a:cubicBezTo>
                  <a:pt x="10118121" y="1214313"/>
                  <a:pt x="10108643" y="1213783"/>
                  <a:pt x="10101713" y="1213782"/>
                </a:cubicBezTo>
                <a:close/>
                <a:moveTo>
                  <a:pt x="9881438" y="1211393"/>
                </a:moveTo>
                <a:cubicBezTo>
                  <a:pt x="9869412" y="1211394"/>
                  <a:pt x="9853911" y="1212058"/>
                  <a:pt x="9834956" y="1213384"/>
                </a:cubicBezTo>
                <a:cubicBezTo>
                  <a:pt x="9798255" y="1216303"/>
                  <a:pt x="9770297" y="1217763"/>
                  <a:pt x="9751039" y="1217762"/>
                </a:cubicBezTo>
                <a:cubicBezTo>
                  <a:pt x="9738690" y="1217763"/>
                  <a:pt x="9723060" y="1216568"/>
                  <a:pt x="9704104" y="1214179"/>
                </a:cubicBezTo>
                <a:cubicBezTo>
                  <a:pt x="9694475" y="1212854"/>
                  <a:pt x="9686810" y="1212190"/>
                  <a:pt x="9681089" y="1212190"/>
                </a:cubicBezTo>
                <a:cubicBezTo>
                  <a:pt x="9669647" y="1212190"/>
                  <a:pt x="9663797" y="1215242"/>
                  <a:pt x="9663494" y="1221344"/>
                </a:cubicBezTo>
                <a:cubicBezTo>
                  <a:pt x="9663193" y="1226120"/>
                  <a:pt x="9667100" y="1228774"/>
                  <a:pt x="9675217" y="1229305"/>
                </a:cubicBezTo>
                <a:cubicBezTo>
                  <a:pt x="9705312" y="1232224"/>
                  <a:pt x="9724117" y="1241046"/>
                  <a:pt x="9731630" y="1255773"/>
                </a:cubicBezTo>
                <a:cubicBezTo>
                  <a:pt x="9739143" y="1270500"/>
                  <a:pt x="9742899" y="1305725"/>
                  <a:pt x="9742899" y="1361448"/>
                </a:cubicBezTo>
                <a:lnTo>
                  <a:pt x="9742899" y="1603049"/>
                </a:lnTo>
                <a:cubicBezTo>
                  <a:pt x="9742899" y="1655589"/>
                  <a:pt x="9738625" y="1691941"/>
                  <a:pt x="9730053" y="1712106"/>
                </a:cubicBezTo>
                <a:cubicBezTo>
                  <a:pt x="9721483" y="1732274"/>
                  <a:pt x="9705464" y="1743949"/>
                  <a:pt x="9681996" y="1747134"/>
                </a:cubicBezTo>
                <a:cubicBezTo>
                  <a:pt x="9672066" y="1748461"/>
                  <a:pt x="9667100" y="1751644"/>
                  <a:pt x="9667100" y="1756687"/>
                </a:cubicBezTo>
                <a:cubicBezTo>
                  <a:pt x="9667100" y="1761994"/>
                  <a:pt x="9671007" y="1764646"/>
                  <a:pt x="9678822" y="1764646"/>
                </a:cubicBezTo>
                <a:cubicBezTo>
                  <a:pt x="9684241" y="1764646"/>
                  <a:pt x="9692813" y="1763983"/>
                  <a:pt x="9704558" y="1762656"/>
                </a:cubicBezTo>
                <a:cubicBezTo>
                  <a:pt x="9713581" y="1761595"/>
                  <a:pt x="9726966" y="1761065"/>
                  <a:pt x="9744714" y="1761065"/>
                </a:cubicBezTo>
                <a:lnTo>
                  <a:pt x="9779903" y="1760667"/>
                </a:lnTo>
                <a:lnTo>
                  <a:pt x="9811942" y="1761463"/>
                </a:lnTo>
                <a:cubicBezTo>
                  <a:pt x="9833618" y="1761463"/>
                  <a:pt x="9849248" y="1761727"/>
                  <a:pt x="9858877" y="1762259"/>
                </a:cubicBezTo>
                <a:cubicBezTo>
                  <a:pt x="9873926" y="1763319"/>
                  <a:pt x="9884006" y="1763850"/>
                  <a:pt x="9889123" y="1763850"/>
                </a:cubicBezTo>
                <a:cubicBezTo>
                  <a:pt x="9900242" y="1763850"/>
                  <a:pt x="9905510" y="1760402"/>
                  <a:pt x="9904906" y="1753503"/>
                </a:cubicBezTo>
                <a:cubicBezTo>
                  <a:pt x="9904603" y="1748725"/>
                  <a:pt x="9899940" y="1746338"/>
                  <a:pt x="9890916" y="1746338"/>
                </a:cubicBezTo>
                <a:cubicBezTo>
                  <a:pt x="9882496" y="1746338"/>
                  <a:pt x="9870017" y="1744347"/>
                  <a:pt x="9853458" y="1740368"/>
                </a:cubicBezTo>
                <a:cubicBezTo>
                  <a:pt x="9829709" y="1735060"/>
                  <a:pt x="9816174" y="1716353"/>
                  <a:pt x="9812849" y="1684245"/>
                </a:cubicBezTo>
                <a:lnTo>
                  <a:pt x="9811510" y="1650812"/>
                </a:lnTo>
                <a:lnTo>
                  <a:pt x="9811942" y="1612203"/>
                </a:lnTo>
                <a:lnTo>
                  <a:pt x="9811942" y="1280252"/>
                </a:lnTo>
                <a:lnTo>
                  <a:pt x="9812396" y="1268709"/>
                </a:lnTo>
                <a:cubicBezTo>
                  <a:pt x="9812396" y="1257565"/>
                  <a:pt x="9814662" y="1250002"/>
                  <a:pt x="9819174" y="1246021"/>
                </a:cubicBezTo>
                <a:cubicBezTo>
                  <a:pt x="9823687" y="1242041"/>
                  <a:pt x="9831955" y="1240052"/>
                  <a:pt x="9843981" y="1240051"/>
                </a:cubicBezTo>
                <a:cubicBezTo>
                  <a:pt x="9896637" y="1240052"/>
                  <a:pt x="9940118" y="1253186"/>
                  <a:pt x="9974401" y="1279456"/>
                </a:cubicBezTo>
                <a:cubicBezTo>
                  <a:pt x="10008706" y="1305725"/>
                  <a:pt x="10025849" y="1338893"/>
                  <a:pt x="10025849" y="1378962"/>
                </a:cubicBezTo>
                <a:cubicBezTo>
                  <a:pt x="10025849" y="1413722"/>
                  <a:pt x="10012830" y="1441585"/>
                  <a:pt x="9986815" y="1462547"/>
                </a:cubicBezTo>
                <a:cubicBezTo>
                  <a:pt x="9960801" y="1483509"/>
                  <a:pt x="9926128" y="1493992"/>
                  <a:pt x="9882799" y="1493990"/>
                </a:cubicBezTo>
                <a:cubicBezTo>
                  <a:pt x="9867448" y="1493992"/>
                  <a:pt x="9856330" y="1493062"/>
                  <a:pt x="9849399" y="1491204"/>
                </a:cubicBezTo>
                <a:cubicBezTo>
                  <a:pt x="9845794" y="1490407"/>
                  <a:pt x="9842793" y="1490010"/>
                  <a:pt x="9840375" y="1490010"/>
                </a:cubicBezTo>
                <a:cubicBezTo>
                  <a:pt x="9835258" y="1490010"/>
                  <a:pt x="9832408" y="1491602"/>
                  <a:pt x="9831804" y="1494785"/>
                </a:cubicBezTo>
                <a:cubicBezTo>
                  <a:pt x="9831200" y="1499032"/>
                  <a:pt x="9838800" y="1503012"/>
                  <a:pt x="9854602" y="1506727"/>
                </a:cubicBezTo>
                <a:cubicBezTo>
                  <a:pt x="9870385" y="1510442"/>
                  <a:pt x="9887764" y="1512299"/>
                  <a:pt x="9906719" y="1512299"/>
                </a:cubicBezTo>
                <a:cubicBezTo>
                  <a:pt x="9947026" y="1512299"/>
                  <a:pt x="9985239" y="1501155"/>
                  <a:pt x="10021336" y="1478866"/>
                </a:cubicBezTo>
                <a:cubicBezTo>
                  <a:pt x="10069481" y="1448882"/>
                  <a:pt x="10093531" y="1407885"/>
                  <a:pt x="10093531" y="1355875"/>
                </a:cubicBezTo>
                <a:cubicBezTo>
                  <a:pt x="10093531" y="1312890"/>
                  <a:pt x="10073907" y="1278062"/>
                  <a:pt x="10034657" y="1251395"/>
                </a:cubicBezTo>
                <a:cubicBezTo>
                  <a:pt x="9995386" y="1224728"/>
                  <a:pt x="9944328" y="1211394"/>
                  <a:pt x="9881438" y="1211393"/>
                </a:cubicBezTo>
                <a:close/>
                <a:moveTo>
                  <a:pt x="9596891" y="1210996"/>
                </a:moveTo>
                <a:cubicBezTo>
                  <a:pt x="9593589" y="1211262"/>
                  <a:pt x="9589227" y="1211526"/>
                  <a:pt x="9583809" y="1211791"/>
                </a:cubicBezTo>
                <a:cubicBezTo>
                  <a:pt x="9572388" y="1212854"/>
                  <a:pt x="9557188" y="1213385"/>
                  <a:pt x="9538233" y="1213384"/>
                </a:cubicBezTo>
                <a:cubicBezTo>
                  <a:pt x="9532210" y="1213385"/>
                  <a:pt x="9527245" y="1213252"/>
                  <a:pt x="9523338" y="1212986"/>
                </a:cubicBezTo>
                <a:cubicBezTo>
                  <a:pt x="9512521" y="1211925"/>
                  <a:pt x="9505892" y="1211394"/>
                  <a:pt x="9503497" y="1211394"/>
                </a:cubicBezTo>
                <a:cubicBezTo>
                  <a:pt x="9497775" y="1211394"/>
                  <a:pt x="9493782" y="1212390"/>
                  <a:pt x="9491537" y="1214379"/>
                </a:cubicBezTo>
                <a:cubicBezTo>
                  <a:pt x="9489269" y="1216370"/>
                  <a:pt x="9485880" y="1221611"/>
                  <a:pt x="9481368" y="1230101"/>
                </a:cubicBezTo>
                <a:lnTo>
                  <a:pt x="9269297" y="1630514"/>
                </a:lnTo>
                <a:lnTo>
                  <a:pt x="9265215" y="1638476"/>
                </a:lnTo>
                <a:lnTo>
                  <a:pt x="9259818" y="1649221"/>
                </a:lnTo>
                <a:cubicBezTo>
                  <a:pt x="9257098" y="1654263"/>
                  <a:pt x="9254853" y="1656785"/>
                  <a:pt x="9253040" y="1656785"/>
                </a:cubicBezTo>
                <a:cubicBezTo>
                  <a:pt x="9251528" y="1656785"/>
                  <a:pt x="9249132" y="1653335"/>
                  <a:pt x="9245829" y="1646435"/>
                </a:cubicBezTo>
                <a:lnTo>
                  <a:pt x="9222814" y="1605439"/>
                </a:lnTo>
                <a:lnTo>
                  <a:pt x="9034621" y="1247614"/>
                </a:lnTo>
                <a:lnTo>
                  <a:pt x="9029655" y="1238459"/>
                </a:lnTo>
                <a:cubicBezTo>
                  <a:pt x="9020955" y="1221743"/>
                  <a:pt x="9010117" y="1213385"/>
                  <a:pt x="8997185" y="1213384"/>
                </a:cubicBezTo>
                <a:cubicBezTo>
                  <a:pt x="8992974" y="1213385"/>
                  <a:pt x="8987405" y="1213782"/>
                  <a:pt x="8980475" y="1214577"/>
                </a:cubicBezTo>
                <a:cubicBezTo>
                  <a:pt x="8973868" y="1215109"/>
                  <a:pt x="8958215" y="1215374"/>
                  <a:pt x="8933539" y="1215373"/>
                </a:cubicBezTo>
                <a:cubicBezTo>
                  <a:pt x="8917304" y="1215374"/>
                  <a:pt x="8907070" y="1215109"/>
                  <a:pt x="8902861" y="1214577"/>
                </a:cubicBezTo>
                <a:cubicBezTo>
                  <a:pt x="8895651" y="1214047"/>
                  <a:pt x="8890684" y="1213782"/>
                  <a:pt x="8887964" y="1213782"/>
                </a:cubicBezTo>
                <a:cubicBezTo>
                  <a:pt x="8880452" y="1213782"/>
                  <a:pt x="8876695" y="1216701"/>
                  <a:pt x="8876695" y="1222538"/>
                </a:cubicBezTo>
                <a:cubicBezTo>
                  <a:pt x="8876695" y="1227846"/>
                  <a:pt x="8881207" y="1231163"/>
                  <a:pt x="8890231" y="1232490"/>
                </a:cubicBezTo>
                <a:cubicBezTo>
                  <a:pt x="8923327" y="1237797"/>
                  <a:pt x="8946947" y="1251793"/>
                  <a:pt x="8961087" y="1274481"/>
                </a:cubicBezTo>
                <a:cubicBezTo>
                  <a:pt x="8975207" y="1297169"/>
                  <a:pt x="8982288" y="1332129"/>
                  <a:pt x="8982288" y="1379361"/>
                </a:cubicBezTo>
                <a:cubicBezTo>
                  <a:pt x="8982288" y="1401386"/>
                  <a:pt x="8980021" y="1454191"/>
                  <a:pt x="8975510" y="1537776"/>
                </a:cubicBezTo>
                <a:lnTo>
                  <a:pt x="8969205" y="1653201"/>
                </a:lnTo>
                <a:cubicBezTo>
                  <a:pt x="8967392" y="1685840"/>
                  <a:pt x="8962124" y="1708925"/>
                  <a:pt x="8953403" y="1722458"/>
                </a:cubicBezTo>
                <a:cubicBezTo>
                  <a:pt x="8944680" y="1735991"/>
                  <a:pt x="8929330" y="1745012"/>
                  <a:pt x="8907374" y="1749523"/>
                </a:cubicBezTo>
                <a:cubicBezTo>
                  <a:pt x="8900163" y="1750850"/>
                  <a:pt x="8896558" y="1753770"/>
                  <a:pt x="8896558" y="1758281"/>
                </a:cubicBezTo>
                <a:cubicBezTo>
                  <a:pt x="8896558" y="1764117"/>
                  <a:pt x="8901069" y="1767037"/>
                  <a:pt x="8910072" y="1767037"/>
                </a:cubicBezTo>
                <a:cubicBezTo>
                  <a:pt x="8913397" y="1767037"/>
                  <a:pt x="8918060" y="1766638"/>
                  <a:pt x="8924062" y="1765843"/>
                </a:cubicBezTo>
                <a:cubicBezTo>
                  <a:pt x="8944226" y="1763455"/>
                  <a:pt x="8965275" y="1762261"/>
                  <a:pt x="8987253" y="1762261"/>
                </a:cubicBezTo>
                <a:cubicBezTo>
                  <a:pt x="9005605" y="1762261"/>
                  <a:pt x="9031620" y="1763588"/>
                  <a:pt x="9065320" y="1766241"/>
                </a:cubicBezTo>
                <a:cubicBezTo>
                  <a:pt x="9070740" y="1766772"/>
                  <a:pt x="9076288" y="1767037"/>
                  <a:pt x="9082009" y="1767037"/>
                </a:cubicBezTo>
                <a:cubicBezTo>
                  <a:pt x="9090731" y="1767037"/>
                  <a:pt x="9095092" y="1763986"/>
                  <a:pt x="9095092" y="1757883"/>
                </a:cubicBezTo>
                <a:cubicBezTo>
                  <a:pt x="9095092" y="1752576"/>
                  <a:pt x="9085917" y="1748596"/>
                  <a:pt x="9067566" y="1745942"/>
                </a:cubicBezTo>
                <a:cubicBezTo>
                  <a:pt x="9030260" y="1740901"/>
                  <a:pt x="9011628" y="1715028"/>
                  <a:pt x="9011628" y="1668326"/>
                </a:cubicBezTo>
                <a:cubicBezTo>
                  <a:pt x="9011628" y="1619768"/>
                  <a:pt x="9012059" y="1587395"/>
                  <a:pt x="9012967" y="1571208"/>
                </a:cubicBezTo>
                <a:lnTo>
                  <a:pt x="9023351" y="1374185"/>
                </a:lnTo>
                <a:lnTo>
                  <a:pt x="9192568" y="1697383"/>
                </a:lnTo>
                <a:lnTo>
                  <a:pt x="9201592" y="1714101"/>
                </a:lnTo>
                <a:cubicBezTo>
                  <a:pt x="9208825" y="1726305"/>
                  <a:pt x="9213035" y="1733604"/>
                  <a:pt x="9214243" y="1735991"/>
                </a:cubicBezTo>
                <a:cubicBezTo>
                  <a:pt x="9220850" y="1748994"/>
                  <a:pt x="9227780" y="1755496"/>
                  <a:pt x="9234991" y="1755496"/>
                </a:cubicBezTo>
                <a:cubicBezTo>
                  <a:pt x="9241900" y="1755496"/>
                  <a:pt x="9248376" y="1749258"/>
                  <a:pt x="9254399" y="1736787"/>
                </a:cubicBezTo>
                <a:cubicBezTo>
                  <a:pt x="9255889" y="1733868"/>
                  <a:pt x="9258609" y="1728827"/>
                  <a:pt x="9262516" y="1721662"/>
                </a:cubicBezTo>
                <a:cubicBezTo>
                  <a:pt x="9269448" y="1709721"/>
                  <a:pt x="9277564" y="1694464"/>
                  <a:pt x="9286892" y="1675890"/>
                </a:cubicBezTo>
                <a:cubicBezTo>
                  <a:pt x="9309754" y="1630780"/>
                  <a:pt x="9322384" y="1605836"/>
                  <a:pt x="9324781" y="1601061"/>
                </a:cubicBezTo>
                <a:lnTo>
                  <a:pt x="9370830" y="1517476"/>
                </a:lnTo>
                <a:lnTo>
                  <a:pt x="9410986" y="1441452"/>
                </a:lnTo>
                <a:cubicBezTo>
                  <a:pt x="9419406" y="1426063"/>
                  <a:pt x="9436398" y="1398598"/>
                  <a:pt x="9461981" y="1359062"/>
                </a:cubicBezTo>
                <a:lnTo>
                  <a:pt x="9473703" y="1611807"/>
                </a:lnTo>
                <a:lnTo>
                  <a:pt x="9475516" y="1676686"/>
                </a:lnTo>
                <a:cubicBezTo>
                  <a:pt x="9475516" y="1700567"/>
                  <a:pt x="9472494" y="1717284"/>
                  <a:pt x="9466493" y="1726835"/>
                </a:cubicBezTo>
                <a:cubicBezTo>
                  <a:pt x="9460469" y="1736390"/>
                  <a:pt x="9448595" y="1743289"/>
                  <a:pt x="9430828" y="1747534"/>
                </a:cubicBezTo>
                <a:cubicBezTo>
                  <a:pt x="9423314" y="1749392"/>
                  <a:pt x="9419557" y="1752442"/>
                  <a:pt x="9419557" y="1756689"/>
                </a:cubicBezTo>
                <a:cubicBezTo>
                  <a:pt x="9419557" y="1761464"/>
                  <a:pt x="9423918" y="1763852"/>
                  <a:pt x="9432640" y="1763852"/>
                </a:cubicBezTo>
                <a:cubicBezTo>
                  <a:pt x="9437455" y="1763852"/>
                  <a:pt x="9455504" y="1763190"/>
                  <a:pt x="9486786" y="1761863"/>
                </a:cubicBezTo>
                <a:cubicBezTo>
                  <a:pt x="9506951" y="1760802"/>
                  <a:pt x="9521696" y="1760271"/>
                  <a:pt x="9531023" y="1760271"/>
                </a:cubicBezTo>
                <a:cubicBezTo>
                  <a:pt x="9544560" y="1760271"/>
                  <a:pt x="9557188" y="1760802"/>
                  <a:pt x="9568912" y="1761863"/>
                </a:cubicBezTo>
                <a:lnTo>
                  <a:pt x="9604124" y="1765046"/>
                </a:lnTo>
                <a:cubicBezTo>
                  <a:pt x="9608333" y="1765311"/>
                  <a:pt x="9612091" y="1765444"/>
                  <a:pt x="9615394" y="1765444"/>
                </a:cubicBezTo>
                <a:cubicBezTo>
                  <a:pt x="9626534" y="1765444"/>
                  <a:pt x="9632104" y="1762792"/>
                  <a:pt x="9632104" y="1757485"/>
                </a:cubicBezTo>
                <a:cubicBezTo>
                  <a:pt x="9632104" y="1752442"/>
                  <a:pt x="9624115" y="1748861"/>
                  <a:pt x="9608183" y="1746737"/>
                </a:cubicBezTo>
                <a:cubicBezTo>
                  <a:pt x="9585925" y="1743818"/>
                  <a:pt x="9570574" y="1737982"/>
                  <a:pt x="9562155" y="1729223"/>
                </a:cubicBezTo>
                <a:cubicBezTo>
                  <a:pt x="9553735" y="1720468"/>
                  <a:pt x="9549525" y="1706005"/>
                  <a:pt x="9549525" y="1685840"/>
                </a:cubicBezTo>
                <a:lnTo>
                  <a:pt x="9547258" y="1635690"/>
                </a:lnTo>
                <a:lnTo>
                  <a:pt x="9538686" y="1419562"/>
                </a:lnTo>
                <a:lnTo>
                  <a:pt x="9535988" y="1323637"/>
                </a:lnTo>
                <a:cubicBezTo>
                  <a:pt x="9535988" y="1293122"/>
                  <a:pt x="9539054" y="1271164"/>
                  <a:pt x="9545228" y="1257764"/>
                </a:cubicBezTo>
                <a:cubicBezTo>
                  <a:pt x="9551403" y="1244365"/>
                  <a:pt x="9562155" y="1236072"/>
                  <a:pt x="9577504" y="1232887"/>
                </a:cubicBezTo>
                <a:lnTo>
                  <a:pt x="9596891" y="1228509"/>
                </a:lnTo>
                <a:cubicBezTo>
                  <a:pt x="9602915" y="1227183"/>
                  <a:pt x="9605916" y="1223998"/>
                  <a:pt x="9605916" y="1218956"/>
                </a:cubicBezTo>
                <a:cubicBezTo>
                  <a:pt x="9605916" y="1213385"/>
                  <a:pt x="9602915" y="1210731"/>
                  <a:pt x="9596891" y="1210996"/>
                </a:cubicBezTo>
                <a:close/>
                <a:moveTo>
                  <a:pt x="10542199" y="1210598"/>
                </a:moveTo>
                <a:cubicBezTo>
                  <a:pt x="10528662" y="1210599"/>
                  <a:pt x="10521883" y="1214313"/>
                  <a:pt x="10521883" y="1221743"/>
                </a:cubicBezTo>
                <a:cubicBezTo>
                  <a:pt x="10521883" y="1226785"/>
                  <a:pt x="10526245" y="1229306"/>
                  <a:pt x="10534987" y="1229305"/>
                </a:cubicBezTo>
                <a:cubicBezTo>
                  <a:pt x="10562362" y="1229306"/>
                  <a:pt x="10580778" y="1235873"/>
                  <a:pt x="10590257" y="1249007"/>
                </a:cubicBezTo>
                <a:cubicBezTo>
                  <a:pt x="10599734" y="1262143"/>
                  <a:pt x="10604462" y="1287682"/>
                  <a:pt x="10604462" y="1325626"/>
                </a:cubicBezTo>
                <a:lnTo>
                  <a:pt x="10604462" y="1661958"/>
                </a:lnTo>
                <a:lnTo>
                  <a:pt x="10604031" y="1687830"/>
                </a:lnTo>
                <a:cubicBezTo>
                  <a:pt x="10604031" y="1719673"/>
                  <a:pt x="10593192" y="1738247"/>
                  <a:pt x="10571539" y="1743554"/>
                </a:cubicBezTo>
                <a:lnTo>
                  <a:pt x="10554374" y="1747931"/>
                </a:lnTo>
                <a:cubicBezTo>
                  <a:pt x="10546560" y="1749790"/>
                  <a:pt x="10542652" y="1752974"/>
                  <a:pt x="10542652" y="1757485"/>
                </a:cubicBezTo>
                <a:cubicBezTo>
                  <a:pt x="10542652" y="1763322"/>
                  <a:pt x="10547467" y="1766242"/>
                  <a:pt x="10557094" y="1766242"/>
                </a:cubicBezTo>
                <a:cubicBezTo>
                  <a:pt x="10561305" y="1766242"/>
                  <a:pt x="10569121" y="1765311"/>
                  <a:pt x="10580563" y="1763456"/>
                </a:cubicBezTo>
                <a:cubicBezTo>
                  <a:pt x="10602217" y="1760271"/>
                  <a:pt x="10639372" y="1758679"/>
                  <a:pt x="10692006" y="1758679"/>
                </a:cubicBezTo>
                <a:cubicBezTo>
                  <a:pt x="10729615" y="1758679"/>
                  <a:pt x="10777155" y="1761067"/>
                  <a:pt x="10834604" y="1765843"/>
                </a:cubicBezTo>
                <a:cubicBezTo>
                  <a:pt x="10849349" y="1766906"/>
                  <a:pt x="10861094" y="1767435"/>
                  <a:pt x="10869816" y="1767435"/>
                </a:cubicBezTo>
                <a:cubicBezTo>
                  <a:pt x="10910124" y="1767435"/>
                  <a:pt x="10943522" y="1753105"/>
                  <a:pt x="10969991" y="1724448"/>
                </a:cubicBezTo>
                <a:cubicBezTo>
                  <a:pt x="10991947" y="1700567"/>
                  <a:pt x="11002936" y="1680002"/>
                  <a:pt x="11002936" y="1662754"/>
                </a:cubicBezTo>
                <a:cubicBezTo>
                  <a:pt x="11002936" y="1655591"/>
                  <a:pt x="11000215" y="1652140"/>
                  <a:pt x="10994818" y="1652405"/>
                </a:cubicBezTo>
                <a:cubicBezTo>
                  <a:pt x="10991493" y="1652672"/>
                  <a:pt x="10988191" y="1655060"/>
                  <a:pt x="10984887" y="1659571"/>
                </a:cubicBezTo>
                <a:cubicBezTo>
                  <a:pt x="10951187" y="1706537"/>
                  <a:pt x="10875236" y="1730021"/>
                  <a:pt x="10756991" y="1730021"/>
                </a:cubicBezTo>
                <a:cubicBezTo>
                  <a:pt x="10719684" y="1730021"/>
                  <a:pt x="10696454" y="1727235"/>
                  <a:pt x="10687279" y="1721662"/>
                </a:cubicBezTo>
                <a:cubicBezTo>
                  <a:pt x="10678103" y="1716091"/>
                  <a:pt x="10673505" y="1702026"/>
                  <a:pt x="10673505" y="1679472"/>
                </a:cubicBezTo>
                <a:lnTo>
                  <a:pt x="10673505" y="1532997"/>
                </a:lnTo>
                <a:lnTo>
                  <a:pt x="10673072" y="1519864"/>
                </a:lnTo>
                <a:cubicBezTo>
                  <a:pt x="10673072" y="1511902"/>
                  <a:pt x="10675534" y="1506596"/>
                  <a:pt x="10680499" y="1503942"/>
                </a:cubicBezTo>
                <a:cubicBezTo>
                  <a:pt x="10685465" y="1501290"/>
                  <a:pt x="10695332" y="1499963"/>
                  <a:pt x="10710055" y="1499963"/>
                </a:cubicBezTo>
                <a:lnTo>
                  <a:pt x="10809797" y="1499963"/>
                </a:lnTo>
                <a:cubicBezTo>
                  <a:pt x="10835662" y="1499963"/>
                  <a:pt x="10854014" y="1503147"/>
                  <a:pt x="10864851" y="1509515"/>
                </a:cubicBezTo>
                <a:cubicBezTo>
                  <a:pt x="10875689" y="1515885"/>
                  <a:pt x="10882899" y="1527957"/>
                  <a:pt x="10886505" y="1545736"/>
                </a:cubicBezTo>
                <a:lnTo>
                  <a:pt x="10889225" y="1556880"/>
                </a:lnTo>
                <a:cubicBezTo>
                  <a:pt x="10890412" y="1562717"/>
                  <a:pt x="10894191" y="1565637"/>
                  <a:pt x="10900495" y="1565637"/>
                </a:cubicBezTo>
                <a:cubicBezTo>
                  <a:pt x="10906216" y="1565637"/>
                  <a:pt x="10909065" y="1562319"/>
                  <a:pt x="10909065" y="1555687"/>
                </a:cubicBezTo>
                <a:cubicBezTo>
                  <a:pt x="10909065" y="1553297"/>
                  <a:pt x="10908764" y="1549451"/>
                  <a:pt x="10908159" y="1544144"/>
                </a:cubicBezTo>
                <a:cubicBezTo>
                  <a:pt x="10906366" y="1528222"/>
                  <a:pt x="10905460" y="1512169"/>
                  <a:pt x="10905460" y="1495981"/>
                </a:cubicBezTo>
                <a:cubicBezTo>
                  <a:pt x="10905460" y="1474754"/>
                  <a:pt x="10906669" y="1451272"/>
                  <a:pt x="10909065" y="1425531"/>
                </a:cubicBezTo>
                <a:cubicBezTo>
                  <a:pt x="10909367" y="1421552"/>
                  <a:pt x="10909518" y="1418633"/>
                  <a:pt x="10909518" y="1416775"/>
                </a:cubicBezTo>
                <a:cubicBezTo>
                  <a:pt x="10909518" y="1409877"/>
                  <a:pt x="10906669" y="1406294"/>
                  <a:pt x="10900948" y="1406028"/>
                </a:cubicBezTo>
                <a:cubicBezTo>
                  <a:pt x="10894924" y="1405764"/>
                  <a:pt x="10891168" y="1408948"/>
                  <a:pt x="10889656" y="1415580"/>
                </a:cubicBezTo>
                <a:cubicBezTo>
                  <a:pt x="10885749" y="1433094"/>
                  <a:pt x="10881388" y="1444239"/>
                  <a:pt x="10876574" y="1449015"/>
                </a:cubicBezTo>
                <a:cubicBezTo>
                  <a:pt x="10871759" y="1453791"/>
                  <a:pt x="10861245" y="1457639"/>
                  <a:pt x="10844988" y="1460559"/>
                </a:cubicBezTo>
                <a:cubicBezTo>
                  <a:pt x="10826638" y="1463742"/>
                  <a:pt x="10801680" y="1465334"/>
                  <a:pt x="10770073" y="1465334"/>
                </a:cubicBezTo>
                <a:lnTo>
                  <a:pt x="10700600" y="1465334"/>
                </a:lnTo>
                <a:cubicBezTo>
                  <a:pt x="10687645" y="1465334"/>
                  <a:pt x="10679917" y="1464074"/>
                  <a:pt x="10677347" y="1461552"/>
                </a:cubicBezTo>
                <a:cubicBezTo>
                  <a:pt x="10674800" y="1459033"/>
                  <a:pt x="10673505" y="1451669"/>
                  <a:pt x="10673505" y="1439464"/>
                </a:cubicBezTo>
                <a:lnTo>
                  <a:pt x="10673505" y="1279457"/>
                </a:lnTo>
                <a:cubicBezTo>
                  <a:pt x="10673505" y="1265394"/>
                  <a:pt x="10676226" y="1256305"/>
                  <a:pt x="10681645" y="1252192"/>
                </a:cubicBezTo>
                <a:cubicBezTo>
                  <a:pt x="10687042" y="1248079"/>
                  <a:pt x="10699088" y="1246023"/>
                  <a:pt x="10717742" y="1246022"/>
                </a:cubicBezTo>
                <a:lnTo>
                  <a:pt x="10788575" y="1246022"/>
                </a:lnTo>
                <a:cubicBezTo>
                  <a:pt x="10835209" y="1246023"/>
                  <a:pt x="10867248" y="1248013"/>
                  <a:pt x="10884712" y="1251993"/>
                </a:cubicBezTo>
                <a:cubicBezTo>
                  <a:pt x="10902157" y="1255973"/>
                  <a:pt x="10913729" y="1263934"/>
                  <a:pt x="10919450" y="1275875"/>
                </a:cubicBezTo>
                <a:cubicBezTo>
                  <a:pt x="10923055" y="1283570"/>
                  <a:pt x="10924869" y="1291663"/>
                  <a:pt x="10924869" y="1300154"/>
                </a:cubicBezTo>
                <a:lnTo>
                  <a:pt x="10924869" y="1310502"/>
                </a:lnTo>
                <a:cubicBezTo>
                  <a:pt x="10924869" y="1318729"/>
                  <a:pt x="10927719" y="1322709"/>
                  <a:pt x="10933440" y="1322443"/>
                </a:cubicBezTo>
                <a:cubicBezTo>
                  <a:pt x="10938556" y="1322178"/>
                  <a:pt x="10941859" y="1320122"/>
                  <a:pt x="10943371" y="1316273"/>
                </a:cubicBezTo>
                <a:cubicBezTo>
                  <a:pt x="10944860" y="1312427"/>
                  <a:pt x="10946372" y="1302808"/>
                  <a:pt x="10947883" y="1287417"/>
                </a:cubicBezTo>
                <a:lnTo>
                  <a:pt x="10949675" y="1263933"/>
                </a:lnTo>
                <a:cubicBezTo>
                  <a:pt x="10951187" y="1246421"/>
                  <a:pt x="10952395" y="1235807"/>
                  <a:pt x="10953303" y="1232092"/>
                </a:cubicBezTo>
                <a:cubicBezTo>
                  <a:pt x="10954188" y="1228377"/>
                  <a:pt x="10954641" y="1225325"/>
                  <a:pt x="10954641" y="1222937"/>
                </a:cubicBezTo>
                <a:cubicBezTo>
                  <a:pt x="10954641" y="1215243"/>
                  <a:pt x="10949675" y="1211394"/>
                  <a:pt x="10939765" y="1211394"/>
                </a:cubicBezTo>
                <a:cubicBezTo>
                  <a:pt x="10935836" y="1211394"/>
                  <a:pt x="10929835" y="1211925"/>
                  <a:pt x="10921717" y="1212985"/>
                </a:cubicBezTo>
                <a:cubicBezTo>
                  <a:pt x="10917787" y="1213518"/>
                  <a:pt x="10906971" y="1214048"/>
                  <a:pt x="10889225" y="1214578"/>
                </a:cubicBezTo>
                <a:lnTo>
                  <a:pt x="10825148" y="1217364"/>
                </a:lnTo>
                <a:cubicBezTo>
                  <a:pt x="10796866" y="1218427"/>
                  <a:pt x="10764373" y="1218957"/>
                  <a:pt x="10727672" y="1218957"/>
                </a:cubicBezTo>
                <a:cubicBezTo>
                  <a:pt x="10667200" y="1218957"/>
                  <a:pt x="10615451" y="1216834"/>
                  <a:pt x="10572423" y="1212589"/>
                </a:cubicBezTo>
                <a:cubicBezTo>
                  <a:pt x="10559794" y="1211263"/>
                  <a:pt x="10549712" y="1210599"/>
                  <a:pt x="10542199" y="1210598"/>
                </a:cubicBezTo>
                <a:close/>
                <a:moveTo>
                  <a:pt x="8432071" y="1210598"/>
                </a:moveTo>
                <a:cubicBezTo>
                  <a:pt x="8418535" y="1210599"/>
                  <a:pt x="8411765" y="1214313"/>
                  <a:pt x="8411765" y="1221743"/>
                </a:cubicBezTo>
                <a:cubicBezTo>
                  <a:pt x="8411765" y="1226785"/>
                  <a:pt x="8416127" y="1229306"/>
                  <a:pt x="8424851" y="1229305"/>
                </a:cubicBezTo>
                <a:cubicBezTo>
                  <a:pt x="8452229" y="1229306"/>
                  <a:pt x="8470655" y="1235873"/>
                  <a:pt x="8480130" y="1249007"/>
                </a:cubicBezTo>
                <a:cubicBezTo>
                  <a:pt x="8489606" y="1262143"/>
                  <a:pt x="8494345" y="1287682"/>
                  <a:pt x="8494345" y="1325626"/>
                </a:cubicBezTo>
                <a:lnTo>
                  <a:pt x="8494345" y="1661958"/>
                </a:lnTo>
                <a:lnTo>
                  <a:pt x="8493894" y="1687830"/>
                </a:lnTo>
                <a:cubicBezTo>
                  <a:pt x="8493894" y="1719673"/>
                  <a:pt x="8483065" y="1738247"/>
                  <a:pt x="8461404" y="1743554"/>
                </a:cubicBezTo>
                <a:lnTo>
                  <a:pt x="8444255" y="1747931"/>
                </a:lnTo>
                <a:cubicBezTo>
                  <a:pt x="8436433" y="1749790"/>
                  <a:pt x="8432522" y="1752974"/>
                  <a:pt x="8432522" y="1757485"/>
                </a:cubicBezTo>
                <a:cubicBezTo>
                  <a:pt x="8432522" y="1763322"/>
                  <a:pt x="8437336" y="1766242"/>
                  <a:pt x="8446963" y="1766242"/>
                </a:cubicBezTo>
                <a:cubicBezTo>
                  <a:pt x="8451175" y="1766242"/>
                  <a:pt x="8458997" y="1765311"/>
                  <a:pt x="8470428" y="1763456"/>
                </a:cubicBezTo>
                <a:cubicBezTo>
                  <a:pt x="8492089" y="1760271"/>
                  <a:pt x="8529242" y="1758679"/>
                  <a:pt x="8581889" y="1758679"/>
                </a:cubicBezTo>
                <a:cubicBezTo>
                  <a:pt x="8619494" y="1758679"/>
                  <a:pt x="8667027" y="1761067"/>
                  <a:pt x="8724487" y="1765843"/>
                </a:cubicBezTo>
                <a:cubicBezTo>
                  <a:pt x="8739228" y="1766906"/>
                  <a:pt x="8750964" y="1767435"/>
                  <a:pt x="8759684" y="1767435"/>
                </a:cubicBezTo>
                <a:cubicBezTo>
                  <a:pt x="8800000" y="1767435"/>
                  <a:pt x="8833389" y="1753105"/>
                  <a:pt x="8859855" y="1724448"/>
                </a:cubicBezTo>
                <a:cubicBezTo>
                  <a:pt x="8881834" y="1700567"/>
                  <a:pt x="8892802" y="1680002"/>
                  <a:pt x="8892802" y="1662754"/>
                </a:cubicBezTo>
                <a:cubicBezTo>
                  <a:pt x="8892802" y="1655591"/>
                  <a:pt x="8890103" y="1652140"/>
                  <a:pt x="8884685" y="1652405"/>
                </a:cubicBezTo>
                <a:cubicBezTo>
                  <a:pt x="8881380" y="1652672"/>
                  <a:pt x="8878056" y="1655060"/>
                  <a:pt x="8874753" y="1659571"/>
                </a:cubicBezTo>
                <a:cubicBezTo>
                  <a:pt x="8841063" y="1706537"/>
                  <a:pt x="8765103" y="1730021"/>
                  <a:pt x="8646872" y="1730021"/>
                </a:cubicBezTo>
                <a:cubicBezTo>
                  <a:pt x="8609567" y="1730021"/>
                  <a:pt x="8586326" y="1727235"/>
                  <a:pt x="8577151" y="1721662"/>
                </a:cubicBezTo>
                <a:cubicBezTo>
                  <a:pt x="8567975" y="1716091"/>
                  <a:pt x="8563388" y="1702026"/>
                  <a:pt x="8563388" y="1679472"/>
                </a:cubicBezTo>
                <a:lnTo>
                  <a:pt x="8563388" y="1532997"/>
                </a:lnTo>
                <a:lnTo>
                  <a:pt x="8562936" y="1519864"/>
                </a:lnTo>
                <a:cubicBezTo>
                  <a:pt x="8562936" y="1511902"/>
                  <a:pt x="8565419" y="1506596"/>
                  <a:pt x="8570382" y="1503942"/>
                </a:cubicBezTo>
                <a:cubicBezTo>
                  <a:pt x="8575345" y="1501290"/>
                  <a:pt x="8585199" y="1499963"/>
                  <a:pt x="8599940" y="1499963"/>
                </a:cubicBezTo>
                <a:lnTo>
                  <a:pt x="8699667" y="1499963"/>
                </a:lnTo>
                <a:cubicBezTo>
                  <a:pt x="8725540" y="1499963"/>
                  <a:pt x="8743894" y="1503147"/>
                  <a:pt x="8754721" y="1509515"/>
                </a:cubicBezTo>
                <a:cubicBezTo>
                  <a:pt x="8765551" y="1515885"/>
                  <a:pt x="8772771" y="1527957"/>
                  <a:pt x="8776383" y="1545736"/>
                </a:cubicBezTo>
                <a:lnTo>
                  <a:pt x="8779090" y="1556880"/>
                </a:lnTo>
                <a:cubicBezTo>
                  <a:pt x="8780295" y="1562717"/>
                  <a:pt x="8784053" y="1565637"/>
                  <a:pt x="8790372" y="1565637"/>
                </a:cubicBezTo>
                <a:cubicBezTo>
                  <a:pt x="8796086" y="1565637"/>
                  <a:pt x="8798946" y="1562319"/>
                  <a:pt x="8798948" y="1555687"/>
                </a:cubicBezTo>
                <a:cubicBezTo>
                  <a:pt x="8798946" y="1553297"/>
                  <a:pt x="8798644" y="1549451"/>
                  <a:pt x="8798045" y="1544144"/>
                </a:cubicBezTo>
                <a:cubicBezTo>
                  <a:pt x="8796236" y="1528222"/>
                  <a:pt x="8795336" y="1512169"/>
                  <a:pt x="8795336" y="1495981"/>
                </a:cubicBezTo>
                <a:cubicBezTo>
                  <a:pt x="8795336" y="1474754"/>
                  <a:pt x="8796541" y="1451272"/>
                  <a:pt x="8798948" y="1425531"/>
                </a:cubicBezTo>
                <a:cubicBezTo>
                  <a:pt x="8799248" y="1421552"/>
                  <a:pt x="8799395" y="1418633"/>
                  <a:pt x="8799395" y="1416775"/>
                </a:cubicBezTo>
                <a:cubicBezTo>
                  <a:pt x="8799395" y="1409877"/>
                  <a:pt x="8796541" y="1406294"/>
                  <a:pt x="8790825" y="1406028"/>
                </a:cubicBezTo>
                <a:cubicBezTo>
                  <a:pt x="8784807" y="1405764"/>
                  <a:pt x="8781045" y="1408948"/>
                  <a:pt x="8779539" y="1415580"/>
                </a:cubicBezTo>
                <a:cubicBezTo>
                  <a:pt x="8775631" y="1433094"/>
                  <a:pt x="8771267" y="1444239"/>
                  <a:pt x="8766452" y="1449015"/>
                </a:cubicBezTo>
                <a:cubicBezTo>
                  <a:pt x="8761645" y="1453791"/>
                  <a:pt x="8751115" y="1457639"/>
                  <a:pt x="8734867" y="1460559"/>
                </a:cubicBezTo>
                <a:cubicBezTo>
                  <a:pt x="8716516" y="1463742"/>
                  <a:pt x="8691546" y="1465334"/>
                  <a:pt x="8659958" y="1465334"/>
                </a:cubicBezTo>
                <a:lnTo>
                  <a:pt x="8590465" y="1465334"/>
                </a:lnTo>
                <a:cubicBezTo>
                  <a:pt x="8577528" y="1465334"/>
                  <a:pt x="8569781" y="1464074"/>
                  <a:pt x="8567224" y="1461552"/>
                </a:cubicBezTo>
                <a:cubicBezTo>
                  <a:pt x="8564666" y="1459033"/>
                  <a:pt x="8563388" y="1451669"/>
                  <a:pt x="8563388" y="1439464"/>
                </a:cubicBezTo>
                <a:lnTo>
                  <a:pt x="8563388" y="1279457"/>
                </a:lnTo>
                <a:cubicBezTo>
                  <a:pt x="8563388" y="1265394"/>
                  <a:pt x="8566095" y="1256305"/>
                  <a:pt x="8571512" y="1252192"/>
                </a:cubicBezTo>
                <a:cubicBezTo>
                  <a:pt x="8576926" y="1248079"/>
                  <a:pt x="8588960" y="1246023"/>
                  <a:pt x="8607611" y="1246022"/>
                </a:cubicBezTo>
                <a:lnTo>
                  <a:pt x="8678458" y="1246022"/>
                </a:lnTo>
                <a:cubicBezTo>
                  <a:pt x="8725090" y="1246023"/>
                  <a:pt x="8757126" y="1248013"/>
                  <a:pt x="8774580" y="1251993"/>
                </a:cubicBezTo>
                <a:cubicBezTo>
                  <a:pt x="8792028" y="1255973"/>
                  <a:pt x="8803610" y="1263934"/>
                  <a:pt x="8809325" y="1275875"/>
                </a:cubicBezTo>
                <a:cubicBezTo>
                  <a:pt x="8812936" y="1283570"/>
                  <a:pt x="8814736" y="1291663"/>
                  <a:pt x="8814739" y="1300154"/>
                </a:cubicBezTo>
                <a:lnTo>
                  <a:pt x="8814739" y="1310502"/>
                </a:lnTo>
                <a:cubicBezTo>
                  <a:pt x="8814736" y="1318729"/>
                  <a:pt x="8817600" y="1322709"/>
                  <a:pt x="8823315" y="1322443"/>
                </a:cubicBezTo>
                <a:cubicBezTo>
                  <a:pt x="8828428" y="1322178"/>
                  <a:pt x="8831739" y="1320122"/>
                  <a:pt x="8833243" y="1316273"/>
                </a:cubicBezTo>
                <a:cubicBezTo>
                  <a:pt x="8834743" y="1312427"/>
                  <a:pt x="8836250" y="1302808"/>
                  <a:pt x="8837757" y="1287417"/>
                </a:cubicBezTo>
                <a:lnTo>
                  <a:pt x="8839557" y="1263933"/>
                </a:lnTo>
                <a:cubicBezTo>
                  <a:pt x="8841063" y="1246421"/>
                  <a:pt x="8842268" y="1235807"/>
                  <a:pt x="8843168" y="1232092"/>
                </a:cubicBezTo>
                <a:cubicBezTo>
                  <a:pt x="8844071" y="1228377"/>
                  <a:pt x="8844524" y="1225325"/>
                  <a:pt x="8844524" y="1222937"/>
                </a:cubicBezTo>
                <a:cubicBezTo>
                  <a:pt x="8844524" y="1215243"/>
                  <a:pt x="8839557" y="1211394"/>
                  <a:pt x="8829634" y="1211394"/>
                </a:cubicBezTo>
                <a:cubicBezTo>
                  <a:pt x="8825721" y="1211394"/>
                  <a:pt x="8819702" y="1211925"/>
                  <a:pt x="8811581" y="1212985"/>
                </a:cubicBezTo>
                <a:cubicBezTo>
                  <a:pt x="8807669" y="1213518"/>
                  <a:pt x="8796842" y="1214048"/>
                  <a:pt x="8779090" y="1214578"/>
                </a:cubicBezTo>
                <a:lnTo>
                  <a:pt x="8715012" y="1217364"/>
                </a:lnTo>
                <a:cubicBezTo>
                  <a:pt x="8686732" y="1218427"/>
                  <a:pt x="8654242" y="1218957"/>
                  <a:pt x="8617540" y="1218957"/>
                </a:cubicBezTo>
                <a:cubicBezTo>
                  <a:pt x="8557070" y="1218957"/>
                  <a:pt x="8505326" y="1216834"/>
                  <a:pt x="8462306" y="1212589"/>
                </a:cubicBezTo>
                <a:cubicBezTo>
                  <a:pt x="8449670" y="1211263"/>
                  <a:pt x="8439593" y="1210599"/>
                  <a:pt x="8432071" y="1210598"/>
                </a:cubicBezTo>
                <a:close/>
                <a:moveTo>
                  <a:pt x="6695877" y="1162485"/>
                </a:moveTo>
                <a:lnTo>
                  <a:pt x="6695877" y="1680575"/>
                </a:lnTo>
                <a:lnTo>
                  <a:pt x="6695877" y="2198665"/>
                </a:lnTo>
                <a:lnTo>
                  <a:pt x="7206646" y="2198665"/>
                </a:lnTo>
                <a:lnTo>
                  <a:pt x="7717415" y="2198665"/>
                </a:lnTo>
                <a:lnTo>
                  <a:pt x="7717415" y="1680575"/>
                </a:lnTo>
                <a:lnTo>
                  <a:pt x="7717415" y="1162485"/>
                </a:lnTo>
                <a:lnTo>
                  <a:pt x="7206646" y="1162485"/>
                </a:lnTo>
                <a:close/>
                <a:moveTo>
                  <a:pt x="7371811" y="407527"/>
                </a:moveTo>
                <a:lnTo>
                  <a:pt x="7439878" y="407527"/>
                </a:lnTo>
                <a:lnTo>
                  <a:pt x="7439878" y="522144"/>
                </a:lnTo>
                <a:cubicBezTo>
                  <a:pt x="7431543" y="537161"/>
                  <a:pt x="7417768" y="550632"/>
                  <a:pt x="7398552" y="562558"/>
                </a:cubicBezTo>
                <a:cubicBezTo>
                  <a:pt x="7379335" y="574483"/>
                  <a:pt x="7355142" y="580445"/>
                  <a:pt x="7325971" y="580445"/>
                </a:cubicBezTo>
                <a:cubicBezTo>
                  <a:pt x="7303745" y="580445"/>
                  <a:pt x="7285455" y="574152"/>
                  <a:pt x="7271101" y="561563"/>
                </a:cubicBezTo>
                <a:cubicBezTo>
                  <a:pt x="7256746" y="548976"/>
                  <a:pt x="7249570" y="532523"/>
                  <a:pt x="7249570" y="512206"/>
                </a:cubicBezTo>
                <a:cubicBezTo>
                  <a:pt x="7249570" y="442420"/>
                  <a:pt x="7290317" y="407527"/>
                  <a:pt x="7371811" y="407527"/>
                </a:cubicBezTo>
                <a:close/>
                <a:moveTo>
                  <a:pt x="8148917" y="168357"/>
                </a:moveTo>
                <a:cubicBezTo>
                  <a:pt x="8188737" y="168357"/>
                  <a:pt x="8218256" y="183019"/>
                  <a:pt x="8237473" y="212343"/>
                </a:cubicBezTo>
                <a:cubicBezTo>
                  <a:pt x="8256688" y="241666"/>
                  <a:pt x="8266297" y="290721"/>
                  <a:pt x="8266297" y="359505"/>
                </a:cubicBezTo>
                <a:cubicBezTo>
                  <a:pt x="8266297" y="421679"/>
                  <a:pt x="8262593" y="465333"/>
                  <a:pt x="8255184" y="490467"/>
                </a:cubicBezTo>
                <a:cubicBezTo>
                  <a:pt x="8240366" y="541619"/>
                  <a:pt x="8205407" y="567195"/>
                  <a:pt x="8150306" y="567195"/>
                </a:cubicBezTo>
                <a:cubicBezTo>
                  <a:pt x="8096130" y="567195"/>
                  <a:pt x="8059087" y="548234"/>
                  <a:pt x="8039177" y="510312"/>
                </a:cubicBezTo>
                <a:lnTo>
                  <a:pt x="8039177" y="225904"/>
                </a:lnTo>
                <a:cubicBezTo>
                  <a:pt x="8059550" y="187540"/>
                  <a:pt x="8096130" y="168357"/>
                  <a:pt x="8148917" y="168357"/>
                </a:cubicBezTo>
                <a:close/>
                <a:moveTo>
                  <a:pt x="5830294" y="168357"/>
                </a:moveTo>
                <a:cubicBezTo>
                  <a:pt x="5867337" y="168357"/>
                  <a:pt x="5895814" y="178185"/>
                  <a:pt x="5915725" y="197840"/>
                </a:cubicBezTo>
                <a:cubicBezTo>
                  <a:pt x="5935636" y="217494"/>
                  <a:pt x="5945127" y="245210"/>
                  <a:pt x="5944202" y="280986"/>
                </a:cubicBezTo>
                <a:lnTo>
                  <a:pt x="5944202" y="298211"/>
                </a:lnTo>
                <a:lnTo>
                  <a:pt x="5708053" y="298211"/>
                </a:lnTo>
                <a:cubicBezTo>
                  <a:pt x="5721017" y="211642"/>
                  <a:pt x="5761765" y="168357"/>
                  <a:pt x="5830294" y="168357"/>
                </a:cubicBezTo>
                <a:close/>
                <a:moveTo>
                  <a:pt x="2536702" y="168357"/>
                </a:moveTo>
                <a:cubicBezTo>
                  <a:pt x="2573745" y="168357"/>
                  <a:pt x="2602222" y="178185"/>
                  <a:pt x="2622132" y="197840"/>
                </a:cubicBezTo>
                <a:cubicBezTo>
                  <a:pt x="2642044" y="217494"/>
                  <a:pt x="2651535" y="245210"/>
                  <a:pt x="2650609" y="280986"/>
                </a:cubicBezTo>
                <a:lnTo>
                  <a:pt x="2650609" y="298211"/>
                </a:lnTo>
                <a:lnTo>
                  <a:pt x="2414460" y="298211"/>
                </a:lnTo>
                <a:cubicBezTo>
                  <a:pt x="2427425" y="211642"/>
                  <a:pt x="2468172" y="168357"/>
                  <a:pt x="2536702" y="168357"/>
                </a:cubicBezTo>
                <a:close/>
                <a:moveTo>
                  <a:pt x="10197995" y="9353"/>
                </a:moveTo>
                <a:lnTo>
                  <a:pt x="10459148" y="733405"/>
                </a:lnTo>
                <a:lnTo>
                  <a:pt x="10440395" y="781137"/>
                </a:lnTo>
                <a:cubicBezTo>
                  <a:pt x="10432060" y="804568"/>
                  <a:pt x="10419211" y="820813"/>
                  <a:pt x="10401847" y="829874"/>
                </a:cubicBezTo>
                <a:cubicBezTo>
                  <a:pt x="10384483" y="838936"/>
                  <a:pt x="10359363" y="843466"/>
                  <a:pt x="10326488" y="843466"/>
                </a:cubicBezTo>
                <a:lnTo>
                  <a:pt x="10295927" y="843466"/>
                </a:lnTo>
                <a:lnTo>
                  <a:pt x="10295927" y="1002523"/>
                </a:lnTo>
                <a:cubicBezTo>
                  <a:pt x="10329729" y="1011322"/>
                  <a:pt x="10361910" y="1015722"/>
                  <a:pt x="10392471" y="1015722"/>
                </a:cubicBezTo>
                <a:cubicBezTo>
                  <a:pt x="10502674" y="1015722"/>
                  <a:pt x="10579537" y="969345"/>
                  <a:pt x="10623063" y="876592"/>
                </a:cubicBezTo>
                <a:lnTo>
                  <a:pt x="10636260" y="846117"/>
                </a:lnTo>
                <a:lnTo>
                  <a:pt x="10942558" y="9353"/>
                </a:lnTo>
                <a:lnTo>
                  <a:pt x="10691824" y="9353"/>
                </a:lnTo>
                <a:lnTo>
                  <a:pt x="10566804" y="413490"/>
                </a:lnTo>
                <a:lnTo>
                  <a:pt x="10448035" y="9353"/>
                </a:lnTo>
                <a:close/>
                <a:moveTo>
                  <a:pt x="9400273" y="9353"/>
                </a:moveTo>
                <a:lnTo>
                  <a:pt x="9400273" y="726200"/>
                </a:lnTo>
                <a:lnTo>
                  <a:pt x="9635032" y="726200"/>
                </a:lnTo>
                <a:lnTo>
                  <a:pt x="9635032" y="9353"/>
                </a:lnTo>
                <a:close/>
                <a:moveTo>
                  <a:pt x="8617448" y="9353"/>
                </a:moveTo>
                <a:lnTo>
                  <a:pt x="8617448" y="726200"/>
                </a:lnTo>
                <a:lnTo>
                  <a:pt x="8852207" y="726200"/>
                </a:lnTo>
                <a:lnTo>
                  <a:pt x="8852207" y="9353"/>
                </a:lnTo>
                <a:close/>
                <a:moveTo>
                  <a:pt x="6669933" y="9353"/>
                </a:moveTo>
                <a:lnTo>
                  <a:pt x="6669933" y="726200"/>
                </a:lnTo>
                <a:lnTo>
                  <a:pt x="6904692" y="726200"/>
                </a:lnTo>
                <a:lnTo>
                  <a:pt x="6904692" y="9353"/>
                </a:lnTo>
                <a:close/>
                <a:moveTo>
                  <a:pt x="8039177" y="0"/>
                </a:moveTo>
                <a:lnTo>
                  <a:pt x="8164530" y="0"/>
                </a:lnTo>
                <a:lnTo>
                  <a:pt x="8158597" y="533"/>
                </a:lnTo>
                <a:cubicBezTo>
                  <a:pt x="8111628" y="9394"/>
                  <a:pt x="8071821" y="31547"/>
                  <a:pt x="8039177" y="66992"/>
                </a:cubicBezTo>
                <a:close/>
                <a:moveTo>
                  <a:pt x="4821617" y="0"/>
                </a:moveTo>
                <a:lnTo>
                  <a:pt x="5095092" y="0"/>
                </a:lnTo>
                <a:lnTo>
                  <a:pt x="5106559" y="18241"/>
                </a:lnTo>
                <a:cubicBezTo>
                  <a:pt x="5112463" y="34568"/>
                  <a:pt x="5115415" y="53137"/>
                  <a:pt x="5115415" y="73948"/>
                </a:cubicBezTo>
                <a:cubicBezTo>
                  <a:pt x="5115415" y="115570"/>
                  <a:pt x="5103724" y="148004"/>
                  <a:pt x="5080340" y="171251"/>
                </a:cubicBezTo>
                <a:cubicBezTo>
                  <a:pt x="5056958" y="194498"/>
                  <a:pt x="5022113" y="206121"/>
                  <a:pt x="4975810" y="206121"/>
                </a:cubicBezTo>
                <a:lnTo>
                  <a:pt x="4821617" y="206121"/>
                </a:lnTo>
                <a:close/>
                <a:moveTo>
                  <a:pt x="0" y="0"/>
                </a:moveTo>
                <a:lnTo>
                  <a:pt x="1559443" y="0"/>
                </a:lnTo>
                <a:lnTo>
                  <a:pt x="1559443" y="726200"/>
                </a:lnTo>
                <a:lnTo>
                  <a:pt x="1803233" y="726200"/>
                </a:lnTo>
                <a:lnTo>
                  <a:pt x="1803233" y="0"/>
                </a:lnTo>
                <a:lnTo>
                  <a:pt x="2502577" y="0"/>
                </a:lnTo>
                <a:lnTo>
                  <a:pt x="2433213" y="7613"/>
                </a:lnTo>
                <a:cubicBezTo>
                  <a:pt x="2400801" y="15288"/>
                  <a:pt x="2370935" y="26799"/>
                  <a:pt x="2343616" y="42147"/>
                </a:cubicBezTo>
                <a:cubicBezTo>
                  <a:pt x="2288977" y="72844"/>
                  <a:pt x="2247420" y="116240"/>
                  <a:pt x="2218942" y="172333"/>
                </a:cubicBezTo>
                <a:cubicBezTo>
                  <a:pt x="2190466" y="228426"/>
                  <a:pt x="2176227" y="293133"/>
                  <a:pt x="2176227" y="366452"/>
                </a:cubicBezTo>
                <a:lnTo>
                  <a:pt x="2176227" y="385002"/>
                </a:lnTo>
                <a:cubicBezTo>
                  <a:pt x="2176227" y="490122"/>
                  <a:pt x="2211881" y="575477"/>
                  <a:pt x="2283189" y="641066"/>
                </a:cubicBezTo>
                <a:cubicBezTo>
                  <a:pt x="2354496" y="706655"/>
                  <a:pt x="2447799" y="739451"/>
                  <a:pt x="2563096" y="739451"/>
                </a:cubicBezTo>
                <a:cubicBezTo>
                  <a:pt x="2624679" y="739451"/>
                  <a:pt x="2682212" y="728078"/>
                  <a:pt x="2735693" y="705330"/>
                </a:cubicBezTo>
                <a:cubicBezTo>
                  <a:pt x="2789173" y="682584"/>
                  <a:pt x="2830499" y="651997"/>
                  <a:pt x="2859671" y="613571"/>
                </a:cubicBezTo>
                <a:lnTo>
                  <a:pt x="2752708" y="492993"/>
                </a:lnTo>
                <a:cubicBezTo>
                  <a:pt x="2711036" y="542461"/>
                  <a:pt x="2653156" y="567195"/>
                  <a:pt x="2579070" y="567195"/>
                </a:cubicBezTo>
                <a:cubicBezTo>
                  <a:pt x="2534155" y="567195"/>
                  <a:pt x="2497576" y="555711"/>
                  <a:pt x="2469330" y="532744"/>
                </a:cubicBezTo>
                <a:cubicBezTo>
                  <a:pt x="2441085" y="509776"/>
                  <a:pt x="2422795" y="478196"/>
                  <a:pt x="2414460" y="438004"/>
                </a:cubicBezTo>
                <a:lnTo>
                  <a:pt x="2879813" y="438004"/>
                </a:lnTo>
                <a:lnTo>
                  <a:pt x="2879813" y="351213"/>
                </a:lnTo>
                <a:cubicBezTo>
                  <a:pt x="2879813" y="239468"/>
                  <a:pt x="2849252" y="152347"/>
                  <a:pt x="2788132" y="89849"/>
                </a:cubicBezTo>
                <a:cubicBezTo>
                  <a:pt x="2742290" y="42976"/>
                  <a:pt x="2683948" y="13680"/>
                  <a:pt x="2613103" y="1961"/>
                </a:cubicBezTo>
                <a:lnTo>
                  <a:pt x="2587995" y="0"/>
                </a:lnTo>
                <a:lnTo>
                  <a:pt x="3199942" y="0"/>
                </a:lnTo>
                <a:lnTo>
                  <a:pt x="3198330" y="98"/>
                </a:lnTo>
                <a:cubicBezTo>
                  <a:pt x="3135820" y="8090"/>
                  <a:pt x="3083208" y="28069"/>
                  <a:pt x="3040493" y="60036"/>
                </a:cubicBezTo>
                <a:cubicBezTo>
                  <a:pt x="2983539" y="102658"/>
                  <a:pt x="2955062" y="156874"/>
                  <a:pt x="2955062" y="222685"/>
                </a:cubicBezTo>
                <a:cubicBezTo>
                  <a:pt x="2955062" y="259786"/>
                  <a:pt x="2965018" y="292691"/>
                  <a:pt x="2984928" y="321400"/>
                </a:cubicBezTo>
                <a:cubicBezTo>
                  <a:pt x="3004839" y="350109"/>
                  <a:pt x="3033779" y="374512"/>
                  <a:pt x="3071748" y="394608"/>
                </a:cubicBezTo>
                <a:cubicBezTo>
                  <a:pt x="3109717" y="414705"/>
                  <a:pt x="3157873" y="430937"/>
                  <a:pt x="3216215" y="443303"/>
                </a:cubicBezTo>
                <a:cubicBezTo>
                  <a:pt x="3274558" y="455671"/>
                  <a:pt x="3314147" y="467597"/>
                  <a:pt x="3334985" y="479080"/>
                </a:cubicBezTo>
                <a:cubicBezTo>
                  <a:pt x="3355821" y="490564"/>
                  <a:pt x="3366239" y="505802"/>
                  <a:pt x="3366239" y="524794"/>
                </a:cubicBezTo>
                <a:cubicBezTo>
                  <a:pt x="3366239" y="544669"/>
                  <a:pt x="3358252" y="560791"/>
                  <a:pt x="3342277" y="573158"/>
                </a:cubicBezTo>
                <a:cubicBezTo>
                  <a:pt x="3326302" y="585525"/>
                  <a:pt x="3302341" y="591708"/>
                  <a:pt x="3270391" y="591708"/>
                </a:cubicBezTo>
                <a:cubicBezTo>
                  <a:pt x="3235663" y="591708"/>
                  <a:pt x="3207186" y="584090"/>
                  <a:pt x="3184960" y="568851"/>
                </a:cubicBezTo>
                <a:cubicBezTo>
                  <a:pt x="3162735" y="553614"/>
                  <a:pt x="3151159" y="529432"/>
                  <a:pt x="3150233" y="496306"/>
                </a:cubicBezTo>
                <a:lnTo>
                  <a:pt x="2931447" y="496306"/>
                </a:lnTo>
                <a:cubicBezTo>
                  <a:pt x="2931447" y="538265"/>
                  <a:pt x="2945570" y="578238"/>
                  <a:pt x="2973816" y="616221"/>
                </a:cubicBezTo>
                <a:cubicBezTo>
                  <a:pt x="3002061" y="654206"/>
                  <a:pt x="3041419" y="684240"/>
                  <a:pt x="3091889" y="706325"/>
                </a:cubicBezTo>
                <a:cubicBezTo>
                  <a:pt x="3142361" y="728408"/>
                  <a:pt x="3199777" y="739451"/>
                  <a:pt x="3264140" y="739451"/>
                </a:cubicBezTo>
                <a:cubicBezTo>
                  <a:pt x="3360914" y="739451"/>
                  <a:pt x="3439746" y="718912"/>
                  <a:pt x="3500636" y="677836"/>
                </a:cubicBezTo>
                <a:cubicBezTo>
                  <a:pt x="3561525" y="636760"/>
                  <a:pt x="3591970" y="583537"/>
                  <a:pt x="3591970" y="518168"/>
                </a:cubicBezTo>
                <a:cubicBezTo>
                  <a:pt x="3591970" y="422324"/>
                  <a:pt x="3535479" y="355851"/>
                  <a:pt x="3422498" y="318750"/>
                </a:cubicBezTo>
                <a:cubicBezTo>
                  <a:pt x="3388696" y="307708"/>
                  <a:pt x="3349454" y="298211"/>
                  <a:pt x="3304771" y="290262"/>
                </a:cubicBezTo>
                <a:cubicBezTo>
                  <a:pt x="3260088" y="282311"/>
                  <a:pt x="3227560" y="272152"/>
                  <a:pt x="3207186" y="259786"/>
                </a:cubicBezTo>
                <a:cubicBezTo>
                  <a:pt x="3186813" y="247419"/>
                  <a:pt x="3176625" y="231297"/>
                  <a:pt x="3176625" y="211422"/>
                </a:cubicBezTo>
                <a:cubicBezTo>
                  <a:pt x="3176625" y="191988"/>
                  <a:pt x="3184960" y="175756"/>
                  <a:pt x="3201629" y="162726"/>
                </a:cubicBezTo>
                <a:cubicBezTo>
                  <a:pt x="3218299" y="149696"/>
                  <a:pt x="3238904" y="143182"/>
                  <a:pt x="3263445" y="143182"/>
                </a:cubicBezTo>
                <a:cubicBezTo>
                  <a:pt x="3326881" y="143182"/>
                  <a:pt x="3358599" y="171891"/>
                  <a:pt x="3358599" y="229309"/>
                </a:cubicBezTo>
                <a:lnTo>
                  <a:pt x="3593359" y="229309"/>
                </a:lnTo>
                <a:cubicBezTo>
                  <a:pt x="3593359" y="159524"/>
                  <a:pt x="3563262" y="103210"/>
                  <a:pt x="3503067" y="60366"/>
                </a:cubicBezTo>
                <a:cubicBezTo>
                  <a:pt x="3457921" y="28235"/>
                  <a:pt x="3401835" y="8152"/>
                  <a:pt x="3334811" y="119"/>
                </a:cubicBezTo>
                <a:lnTo>
                  <a:pt x="3332724" y="0"/>
                </a:lnTo>
                <a:lnTo>
                  <a:pt x="3736867" y="0"/>
                </a:lnTo>
                <a:lnTo>
                  <a:pt x="3736867" y="9353"/>
                </a:lnTo>
                <a:lnTo>
                  <a:pt x="3641017" y="9353"/>
                </a:lnTo>
                <a:lnTo>
                  <a:pt x="3641017" y="164382"/>
                </a:lnTo>
                <a:lnTo>
                  <a:pt x="3736867" y="164382"/>
                </a:lnTo>
                <a:lnTo>
                  <a:pt x="3736867" y="520156"/>
                </a:lnTo>
                <a:cubicBezTo>
                  <a:pt x="3736867" y="593917"/>
                  <a:pt x="3756082" y="648906"/>
                  <a:pt x="3794514" y="685123"/>
                </a:cubicBezTo>
                <a:cubicBezTo>
                  <a:pt x="3832946" y="721341"/>
                  <a:pt x="3892447" y="739451"/>
                  <a:pt x="3973015" y="739451"/>
                </a:cubicBezTo>
                <a:cubicBezTo>
                  <a:pt x="4018856" y="739451"/>
                  <a:pt x="4062844" y="733046"/>
                  <a:pt x="4104981" y="720237"/>
                </a:cubicBezTo>
                <a:lnTo>
                  <a:pt x="4104981" y="560570"/>
                </a:lnTo>
                <a:cubicBezTo>
                  <a:pt x="4089237" y="563220"/>
                  <a:pt x="4069790" y="564545"/>
                  <a:pt x="4046638" y="564545"/>
                </a:cubicBezTo>
                <a:cubicBezTo>
                  <a:pt x="4016541" y="564545"/>
                  <a:pt x="3996399" y="559245"/>
                  <a:pt x="3986212" y="548644"/>
                </a:cubicBezTo>
                <a:cubicBezTo>
                  <a:pt x="3976025" y="538045"/>
                  <a:pt x="3970931" y="519273"/>
                  <a:pt x="3970931" y="492330"/>
                </a:cubicBezTo>
                <a:lnTo>
                  <a:pt x="3970931" y="164382"/>
                </a:lnTo>
                <a:lnTo>
                  <a:pt x="4094563" y="164382"/>
                </a:lnTo>
                <a:lnTo>
                  <a:pt x="4094563" y="9353"/>
                </a:lnTo>
                <a:lnTo>
                  <a:pt x="3970931" y="9353"/>
                </a:lnTo>
                <a:lnTo>
                  <a:pt x="3970931" y="0"/>
                </a:lnTo>
                <a:lnTo>
                  <a:pt x="4577828" y="0"/>
                </a:lnTo>
                <a:lnTo>
                  <a:pt x="4577828" y="726200"/>
                </a:lnTo>
                <a:lnTo>
                  <a:pt x="4821617" y="726200"/>
                </a:lnTo>
                <a:lnTo>
                  <a:pt x="4821617" y="385002"/>
                </a:lnTo>
                <a:lnTo>
                  <a:pt x="4953583" y="385002"/>
                </a:lnTo>
                <a:lnTo>
                  <a:pt x="5132084" y="726200"/>
                </a:lnTo>
                <a:lnTo>
                  <a:pt x="5393237" y="726200"/>
                </a:lnTo>
                <a:lnTo>
                  <a:pt x="5393237" y="716252"/>
                </a:lnTo>
                <a:lnTo>
                  <a:pt x="5182092" y="326763"/>
                </a:lnTo>
                <a:cubicBezTo>
                  <a:pt x="5242750" y="299405"/>
                  <a:pt x="5287317" y="263667"/>
                  <a:pt x="5315794" y="219548"/>
                </a:cubicBezTo>
                <a:cubicBezTo>
                  <a:pt x="5344271" y="175428"/>
                  <a:pt x="5358509" y="119835"/>
                  <a:pt x="5358509" y="52769"/>
                </a:cubicBezTo>
                <a:lnTo>
                  <a:pt x="5353408" y="0"/>
                </a:lnTo>
                <a:lnTo>
                  <a:pt x="5796169" y="0"/>
                </a:lnTo>
                <a:lnTo>
                  <a:pt x="5726806" y="7613"/>
                </a:lnTo>
                <a:cubicBezTo>
                  <a:pt x="5694393" y="15288"/>
                  <a:pt x="5664527" y="26799"/>
                  <a:pt x="5637207" y="42147"/>
                </a:cubicBezTo>
                <a:cubicBezTo>
                  <a:pt x="5582569" y="72844"/>
                  <a:pt x="5541012" y="116240"/>
                  <a:pt x="5512534" y="172333"/>
                </a:cubicBezTo>
                <a:cubicBezTo>
                  <a:pt x="5484058" y="228426"/>
                  <a:pt x="5469820" y="293133"/>
                  <a:pt x="5469820" y="366452"/>
                </a:cubicBezTo>
                <a:lnTo>
                  <a:pt x="5469820" y="385002"/>
                </a:lnTo>
                <a:cubicBezTo>
                  <a:pt x="5469820" y="490122"/>
                  <a:pt x="5505474" y="575477"/>
                  <a:pt x="5576781" y="641066"/>
                </a:cubicBezTo>
                <a:cubicBezTo>
                  <a:pt x="5648089" y="706655"/>
                  <a:pt x="5741391" y="739451"/>
                  <a:pt x="5856687" y="739451"/>
                </a:cubicBezTo>
                <a:cubicBezTo>
                  <a:pt x="5918271" y="739451"/>
                  <a:pt x="5975804" y="728078"/>
                  <a:pt x="6029284" y="705330"/>
                </a:cubicBezTo>
                <a:cubicBezTo>
                  <a:pt x="6082765" y="682584"/>
                  <a:pt x="6124091" y="651997"/>
                  <a:pt x="6153262" y="613571"/>
                </a:cubicBezTo>
                <a:lnTo>
                  <a:pt x="6046301" y="492993"/>
                </a:lnTo>
                <a:cubicBezTo>
                  <a:pt x="6004627" y="542461"/>
                  <a:pt x="5946749" y="567195"/>
                  <a:pt x="5872662" y="567195"/>
                </a:cubicBezTo>
                <a:cubicBezTo>
                  <a:pt x="5827748" y="567195"/>
                  <a:pt x="5791168" y="555711"/>
                  <a:pt x="5762922" y="532744"/>
                </a:cubicBezTo>
                <a:cubicBezTo>
                  <a:pt x="5734677" y="509776"/>
                  <a:pt x="5716387" y="478196"/>
                  <a:pt x="5708053" y="438004"/>
                </a:cubicBezTo>
                <a:lnTo>
                  <a:pt x="6173405" y="438004"/>
                </a:lnTo>
                <a:lnTo>
                  <a:pt x="6173405" y="351213"/>
                </a:lnTo>
                <a:cubicBezTo>
                  <a:pt x="6173405" y="239468"/>
                  <a:pt x="6142844" y="152347"/>
                  <a:pt x="6081723" y="89849"/>
                </a:cubicBezTo>
                <a:cubicBezTo>
                  <a:pt x="6035883" y="42976"/>
                  <a:pt x="5977540" y="13680"/>
                  <a:pt x="5906695" y="1961"/>
                </a:cubicBezTo>
                <a:lnTo>
                  <a:pt x="5881587" y="0"/>
                </a:lnTo>
                <a:lnTo>
                  <a:pt x="6278520" y="0"/>
                </a:lnTo>
                <a:lnTo>
                  <a:pt x="6278520" y="726200"/>
                </a:lnTo>
                <a:lnTo>
                  <a:pt x="6513279" y="726200"/>
                </a:lnTo>
                <a:lnTo>
                  <a:pt x="6513279" y="0"/>
                </a:lnTo>
                <a:lnTo>
                  <a:pt x="7296020" y="0"/>
                </a:lnTo>
                <a:lnTo>
                  <a:pt x="7293392" y="155"/>
                </a:lnTo>
                <a:cubicBezTo>
                  <a:pt x="7227886" y="8261"/>
                  <a:pt x="7171953" y="28526"/>
                  <a:pt x="7125592" y="60952"/>
                </a:cubicBezTo>
                <a:cubicBezTo>
                  <a:pt x="7063776" y="104185"/>
                  <a:pt x="7032868" y="160432"/>
                  <a:pt x="7032868" y="229692"/>
                </a:cubicBezTo>
                <a:lnTo>
                  <a:pt x="7266933" y="229692"/>
                </a:lnTo>
                <a:cubicBezTo>
                  <a:pt x="7266933" y="177319"/>
                  <a:pt x="7294715" y="151132"/>
                  <a:pt x="7350280" y="151132"/>
                </a:cubicBezTo>
                <a:cubicBezTo>
                  <a:pt x="7410012" y="151132"/>
                  <a:pt x="7439878" y="184196"/>
                  <a:pt x="7439878" y="250324"/>
                </a:cubicBezTo>
                <a:lnTo>
                  <a:pt x="7439878" y="288274"/>
                </a:lnTo>
                <a:lnTo>
                  <a:pt x="7367643" y="288274"/>
                </a:lnTo>
                <a:cubicBezTo>
                  <a:pt x="7252811" y="288274"/>
                  <a:pt x="7165297" y="308149"/>
                  <a:pt x="7105102" y="347901"/>
                </a:cubicBezTo>
                <a:cubicBezTo>
                  <a:pt x="7044907" y="387652"/>
                  <a:pt x="7014810" y="446395"/>
                  <a:pt x="7014810" y="524131"/>
                </a:cubicBezTo>
                <a:cubicBezTo>
                  <a:pt x="7014810" y="585966"/>
                  <a:pt x="7039583" y="637312"/>
                  <a:pt x="7089127" y="678167"/>
                </a:cubicBezTo>
                <a:cubicBezTo>
                  <a:pt x="7138672" y="719023"/>
                  <a:pt x="7198867" y="739451"/>
                  <a:pt x="7269711" y="739451"/>
                </a:cubicBezTo>
                <a:cubicBezTo>
                  <a:pt x="7347039" y="739451"/>
                  <a:pt x="7407233" y="713613"/>
                  <a:pt x="7450296" y="661936"/>
                </a:cubicBezTo>
                <a:cubicBezTo>
                  <a:pt x="7456779" y="690203"/>
                  <a:pt x="7464187" y="711625"/>
                  <a:pt x="7472522" y="726200"/>
                </a:cubicBezTo>
                <a:lnTo>
                  <a:pt x="7706587" y="726200"/>
                </a:lnTo>
                <a:lnTo>
                  <a:pt x="7706587" y="714938"/>
                </a:lnTo>
                <a:cubicBezTo>
                  <a:pt x="7686214" y="680044"/>
                  <a:pt x="7675564" y="629693"/>
                  <a:pt x="7674637" y="563883"/>
                </a:cubicBezTo>
                <a:lnTo>
                  <a:pt x="7674637" y="246535"/>
                </a:lnTo>
                <a:cubicBezTo>
                  <a:pt x="7673248" y="168799"/>
                  <a:pt x="7644772" y="107627"/>
                  <a:pt x="7589207" y="63017"/>
                </a:cubicBezTo>
                <a:cubicBezTo>
                  <a:pt x="7547534" y="29560"/>
                  <a:pt x="7494531" y="8649"/>
                  <a:pt x="7430197" y="284"/>
                </a:cubicBezTo>
                <a:lnTo>
                  <a:pt x="7425568" y="0"/>
                </a:lnTo>
                <a:lnTo>
                  <a:pt x="7805111" y="0"/>
                </a:lnTo>
                <a:lnTo>
                  <a:pt x="7805111" y="726200"/>
                </a:lnTo>
                <a:lnTo>
                  <a:pt x="8014867" y="726200"/>
                </a:lnTo>
                <a:lnTo>
                  <a:pt x="8024591" y="652660"/>
                </a:lnTo>
                <a:cubicBezTo>
                  <a:pt x="8071358" y="710521"/>
                  <a:pt x="8132942" y="739451"/>
                  <a:pt x="8209343" y="739451"/>
                </a:cubicBezTo>
                <a:cubicBezTo>
                  <a:pt x="8301950" y="739451"/>
                  <a:pt x="8373721" y="707871"/>
                  <a:pt x="8424655" y="644710"/>
                </a:cubicBezTo>
                <a:cubicBezTo>
                  <a:pt x="8475588" y="581549"/>
                  <a:pt x="8501056" y="491226"/>
                  <a:pt x="8501056" y="373739"/>
                </a:cubicBezTo>
                <a:lnTo>
                  <a:pt x="8501056" y="362477"/>
                </a:lnTo>
                <a:cubicBezTo>
                  <a:pt x="8501056" y="246314"/>
                  <a:pt x="8475588" y="156212"/>
                  <a:pt x="8424655" y="92167"/>
                </a:cubicBezTo>
                <a:cubicBezTo>
                  <a:pt x="8386455" y="44135"/>
                  <a:pt x="8336273" y="14114"/>
                  <a:pt x="8274110" y="2106"/>
                </a:cubicBezTo>
                <a:lnTo>
                  <a:pt x="8250904" y="0"/>
                </a:lnTo>
                <a:lnTo>
                  <a:pt x="9008859" y="0"/>
                </a:lnTo>
                <a:lnTo>
                  <a:pt x="9008859" y="726200"/>
                </a:lnTo>
                <a:lnTo>
                  <a:pt x="9243620" y="726200"/>
                </a:lnTo>
                <a:lnTo>
                  <a:pt x="9243620" y="0"/>
                </a:lnTo>
                <a:lnTo>
                  <a:pt x="9818078" y="0"/>
                </a:lnTo>
                <a:lnTo>
                  <a:pt x="9818078" y="9353"/>
                </a:lnTo>
                <a:lnTo>
                  <a:pt x="9722230" y="9353"/>
                </a:lnTo>
                <a:lnTo>
                  <a:pt x="9722230" y="164382"/>
                </a:lnTo>
                <a:lnTo>
                  <a:pt x="9818078" y="164382"/>
                </a:lnTo>
                <a:lnTo>
                  <a:pt x="9818078" y="520156"/>
                </a:lnTo>
                <a:cubicBezTo>
                  <a:pt x="9818078" y="593917"/>
                  <a:pt x="9837295" y="648906"/>
                  <a:pt x="9875726" y="685123"/>
                </a:cubicBezTo>
                <a:cubicBezTo>
                  <a:pt x="9914158" y="721341"/>
                  <a:pt x="9973659" y="739451"/>
                  <a:pt x="10054226" y="739451"/>
                </a:cubicBezTo>
                <a:cubicBezTo>
                  <a:pt x="10100067" y="739451"/>
                  <a:pt x="10144056" y="733046"/>
                  <a:pt x="10186193" y="720237"/>
                </a:cubicBezTo>
                <a:lnTo>
                  <a:pt x="10186193" y="560570"/>
                </a:lnTo>
                <a:cubicBezTo>
                  <a:pt x="10170449" y="563220"/>
                  <a:pt x="10151002" y="564545"/>
                  <a:pt x="10127849" y="564545"/>
                </a:cubicBezTo>
                <a:cubicBezTo>
                  <a:pt x="10097752" y="564545"/>
                  <a:pt x="10077610" y="559245"/>
                  <a:pt x="10067423" y="548644"/>
                </a:cubicBezTo>
                <a:cubicBezTo>
                  <a:pt x="10057236" y="538045"/>
                  <a:pt x="10052143" y="519273"/>
                  <a:pt x="10052143" y="492330"/>
                </a:cubicBezTo>
                <a:lnTo>
                  <a:pt x="10052143" y="164382"/>
                </a:lnTo>
                <a:lnTo>
                  <a:pt x="10175774" y="164382"/>
                </a:lnTo>
                <a:lnTo>
                  <a:pt x="10175774" y="9353"/>
                </a:lnTo>
                <a:lnTo>
                  <a:pt x="10052143" y="9353"/>
                </a:lnTo>
                <a:lnTo>
                  <a:pt x="10052143" y="0"/>
                </a:lnTo>
                <a:lnTo>
                  <a:pt x="12219705" y="0"/>
                </a:lnTo>
                <a:lnTo>
                  <a:pt x="12219705" y="2494842"/>
                </a:lnTo>
                <a:lnTo>
                  <a:pt x="0" y="249484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" dist="12700" dir="144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0D6152-B178-4D70-81B1-0D150B13D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71" y="2253006"/>
            <a:ext cx="12219705" cy="1074796"/>
          </a:xfrm>
          <a:prstGeom prst="rect">
            <a:avLst/>
          </a:prstGeom>
          <a:solidFill>
            <a:srgbClr val="F0F4F7"/>
          </a:solidFill>
        </p:spPr>
        <p:txBody>
          <a:bodyPr tIns="274320" anchor="ctr">
            <a:noAutofit/>
          </a:bodyPr>
          <a:lstStyle/>
          <a:p>
            <a:r>
              <a:rPr lang="en-US" cap="small" spc="200">
                <a:gradFill flip="none" rotWithShape="1"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  <a:tileRect/>
                </a:gradFill>
              </a:rPr>
              <a:t>Random-Intercept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A9776-067B-421E-98E8-9761A4B7A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8" y="3327802"/>
            <a:ext cx="5222944" cy="1420046"/>
          </a:xfrm>
        </p:spPr>
        <p:txBody>
          <a:bodyPr>
            <a:normAutofit/>
          </a:bodyPr>
          <a:lstStyle/>
          <a:p>
            <a:pPr algn="l"/>
            <a:r>
              <a:rPr lang="en-US" sz="2700" spc="1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innerShdw blurRad="25400" dist="12700" dir="2700000">
                    <a:schemeClr val="bg1">
                      <a:alpha val="50000"/>
                    </a:schemeClr>
                  </a:innerShdw>
                </a:effectLst>
              </a:rPr>
              <a:t>EDUC 8825 Advanced Data Analysis</a:t>
            </a:r>
          </a:p>
          <a:p>
            <a:pPr algn="l"/>
            <a:r>
              <a:rPr lang="en-US" sz="5250" cap="small" spc="1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innerShdw blurRad="25400" dist="12700" dir="2700000">
                    <a:schemeClr val="bg1">
                      <a:alpha val="50000"/>
                    </a:schemeClr>
                  </a:innerShdw>
                </a:effectLst>
              </a:rPr>
              <a:t>W. Joel Schneider</a:t>
            </a:r>
          </a:p>
        </p:txBody>
      </p:sp>
    </p:spTree>
    <p:extLst>
      <p:ext uri="{BB962C8B-B14F-4D97-AF65-F5344CB8AC3E}">
        <p14:creationId xmlns:p14="http://schemas.microsoft.com/office/powerpoint/2010/main" val="24178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67C1-C586-FBD9-A3AD-36C1E76F7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E04D2A-23AD-AE33-48AA-C636337D341F}"/>
              </a:ext>
            </a:extLst>
          </p:cNvPr>
          <p:cNvSpPr txBox="1"/>
          <p:nvPr/>
        </p:nvSpPr>
        <p:spPr>
          <a:xfrm>
            <a:off x="7932653" y="3652439"/>
            <a:ext cx="19656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2400" dirty="0">
                <a:solidFill>
                  <a:srgbClr val="D6C370"/>
                </a:solidFill>
              </a:rPr>
              <a:t>Prediction</a:t>
            </a:r>
            <a:br>
              <a:rPr lang="en-US" sz="2400" dirty="0">
                <a:solidFill>
                  <a:srgbClr val="D6C370"/>
                </a:solidFill>
              </a:rPr>
            </a:br>
            <a:r>
              <a:rPr lang="en-US" sz="1600" dirty="0">
                <a:solidFill>
                  <a:srgbClr val="D6C370"/>
                </a:solidFill>
              </a:rPr>
              <a:t>for Person </a:t>
            </a:r>
            <a:r>
              <a:rPr lang="en-US" sz="1600" i="1" dirty="0" err="1">
                <a:solidFill>
                  <a:srgbClr val="D6C370"/>
                </a:solidFill>
              </a:rPr>
              <a:t>i</a:t>
            </a:r>
            <a:br>
              <a:rPr lang="en-US" sz="1600" dirty="0">
                <a:solidFill>
                  <a:srgbClr val="D6C370"/>
                </a:solidFill>
              </a:rPr>
            </a:br>
            <a:r>
              <a:rPr lang="en-US" sz="1600" dirty="0">
                <a:solidFill>
                  <a:srgbClr val="D6C370"/>
                </a:solidFill>
              </a:rPr>
              <a:t>in Class </a:t>
            </a:r>
            <a:r>
              <a:rPr lang="en-US" sz="1600" i="1" dirty="0">
                <a:solidFill>
                  <a:srgbClr val="D6C370"/>
                </a:solidFill>
              </a:rPr>
              <a:t>j</a:t>
            </a:r>
            <a:endParaRPr lang="en-US" sz="2400" i="1" dirty="0">
              <a:solidFill>
                <a:srgbClr val="D6C370"/>
              </a:solidFill>
            </a:endParaRPr>
          </a:p>
        </p:txBody>
      </p:sp>
      <p:sp>
        <p:nvSpPr>
          <p:cNvPr id="105" name="!!textgamma00">
            <a:extLst>
              <a:ext uri="{FF2B5EF4-FFF2-40B4-BE49-F238E27FC236}">
                <a16:creationId xmlns:a16="http://schemas.microsoft.com/office/drawing/2014/main" id="{D9C571C7-69EB-5844-75C9-9D60CA03F57F}"/>
              </a:ext>
            </a:extLst>
          </p:cNvPr>
          <p:cNvSpPr txBox="1"/>
          <p:nvPr/>
        </p:nvSpPr>
        <p:spPr>
          <a:xfrm>
            <a:off x="5091155" y="4583155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Overall</a:t>
            </a:r>
            <a:b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6FA9DC-B185-7A87-5120-54058C90027F}"/>
              </a:ext>
            </a:extLst>
          </p:cNvPr>
          <p:cNvCxnSpPr>
            <a:cxnSpLocks/>
          </p:cNvCxnSpPr>
          <p:nvPr/>
        </p:nvCxnSpPr>
        <p:spPr>
          <a:xfrm>
            <a:off x="5739291" y="5116909"/>
            <a:ext cx="186320" cy="3612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!!textu0j">
            <a:extLst>
              <a:ext uri="{FF2B5EF4-FFF2-40B4-BE49-F238E27FC236}">
                <a16:creationId xmlns:a16="http://schemas.microsoft.com/office/drawing/2014/main" id="{80CE28E4-45CE-B9A8-5D6F-B94B420274C6}"/>
              </a:ext>
            </a:extLst>
          </p:cNvPr>
          <p:cNvSpPr txBox="1"/>
          <p:nvPr/>
        </p:nvSpPr>
        <p:spPr>
          <a:xfrm>
            <a:off x="6420482" y="3769773"/>
            <a:ext cx="1683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!!Straight Arrow Connector 110">
            <a:extLst>
              <a:ext uri="{FF2B5EF4-FFF2-40B4-BE49-F238E27FC236}">
                <a16:creationId xmlns:a16="http://schemas.microsoft.com/office/drawing/2014/main" id="{1A4309F9-05FD-151A-1972-52968E11E789}"/>
              </a:ext>
            </a:extLst>
          </p:cNvPr>
          <p:cNvCxnSpPr>
            <a:cxnSpLocks/>
          </p:cNvCxnSpPr>
          <p:nvPr/>
        </p:nvCxnSpPr>
        <p:spPr>
          <a:xfrm>
            <a:off x="7262219" y="5029113"/>
            <a:ext cx="182324" cy="537607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 1 1 1 1 1">
            <a:extLst>
              <a:ext uri="{FF2B5EF4-FFF2-40B4-BE49-F238E27FC236}">
                <a16:creationId xmlns:a16="http://schemas.microsoft.com/office/drawing/2014/main" id="{C5E8D693-906E-8DC6-0EFE-7BD8225DF2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70399"/>
            <a:ext cx="6769270" cy="545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B6BC6-C5B0-006B-B827-84EF20F2E1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49" y="5605651"/>
            <a:ext cx="715594" cy="364953"/>
          </a:xfrm>
          <a:prstGeom prst="rect">
            <a:avLst/>
          </a:prstGeom>
        </p:spPr>
      </p:pic>
      <p:pic>
        <p:nvPicPr>
          <p:cNvPr id="7" name="!!u0j">
            <a:extLst>
              <a:ext uri="{FF2B5EF4-FFF2-40B4-BE49-F238E27FC236}">
                <a16:creationId xmlns:a16="http://schemas.microsoft.com/office/drawing/2014/main" id="{15B9EF95-39D9-A905-98A0-193C8DF94E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5607731"/>
            <a:ext cx="715594" cy="412408"/>
          </a:xfrm>
          <a:prstGeom prst="rect">
            <a:avLst/>
          </a:prstGeom>
        </p:spPr>
      </p:pic>
      <p:pic>
        <p:nvPicPr>
          <p:cNvPr id="10" name="!!eij">
            <a:extLst>
              <a:ext uri="{FF2B5EF4-FFF2-40B4-BE49-F238E27FC236}">
                <a16:creationId xmlns:a16="http://schemas.microsoft.com/office/drawing/2014/main" id="{3781C42F-E76B-7743-D58C-E3E6A0262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395" y="5607580"/>
            <a:ext cx="572476" cy="408480"/>
          </a:xfrm>
          <a:prstGeom prst="rect">
            <a:avLst/>
          </a:prstGeom>
        </p:spPr>
      </p:pic>
      <p:pic>
        <p:nvPicPr>
          <p:cNvPr id="12" name="!!readingij">
            <a:extLst>
              <a:ext uri="{FF2B5EF4-FFF2-40B4-BE49-F238E27FC236}">
                <a16:creationId xmlns:a16="http://schemas.microsoft.com/office/drawing/2014/main" id="{CA2700E4-196B-2C7C-AF6E-02C7555C46A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68797"/>
            <a:ext cx="2405760" cy="549105"/>
          </a:xfrm>
          <a:prstGeom prst="rect">
            <a:avLst/>
          </a:prstGeom>
        </p:spPr>
      </p:pic>
      <p:pic>
        <p:nvPicPr>
          <p:cNvPr id="6" name="!!equal">
            <a:extLst>
              <a:ext uri="{FF2B5EF4-FFF2-40B4-BE49-F238E27FC236}">
                <a16:creationId xmlns:a16="http://schemas.microsoft.com/office/drawing/2014/main" id="{98717976-786D-08C5-E16F-88199DBB8BE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80" y="5646419"/>
            <a:ext cx="381752" cy="130615"/>
          </a:xfrm>
          <a:prstGeom prst="rect">
            <a:avLst/>
          </a:prstGeom>
        </p:spPr>
      </p:pic>
      <p:pic>
        <p:nvPicPr>
          <p:cNvPr id="11" name="!!plus">
            <a:extLst>
              <a:ext uri="{FF2B5EF4-FFF2-40B4-BE49-F238E27FC236}">
                <a16:creationId xmlns:a16="http://schemas.microsoft.com/office/drawing/2014/main" id="{866EE088-ABDF-37A7-F281-BA9C282941E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852" y="5527527"/>
            <a:ext cx="381752" cy="368399"/>
          </a:xfrm>
          <a:prstGeom prst="rect">
            <a:avLst/>
          </a:prstGeom>
        </p:spPr>
      </p:pic>
      <p:pic>
        <p:nvPicPr>
          <p:cNvPr id="30" name="!!plus2">
            <a:extLst>
              <a:ext uri="{FF2B5EF4-FFF2-40B4-BE49-F238E27FC236}">
                <a16:creationId xmlns:a16="http://schemas.microsoft.com/office/drawing/2014/main" id="{15DA7A60-7ABC-3018-D02E-5F8E0F0D930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45" y="5530544"/>
            <a:ext cx="381752" cy="3683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37818-9886-894F-90ED-AFEBADF185C2}"/>
              </a:ext>
            </a:extLst>
          </p:cNvPr>
          <p:cNvCxnSpPr>
            <a:cxnSpLocks/>
          </p:cNvCxnSpPr>
          <p:nvPr/>
        </p:nvCxnSpPr>
        <p:spPr>
          <a:xfrm>
            <a:off x="8915454" y="5288496"/>
            <a:ext cx="35040" cy="315244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80B6440-9D48-37A2-3F7D-107788B57C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58" y="4979718"/>
            <a:ext cx="941236" cy="2252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868AEBF-6AD6-4D20-7C6A-03B18820E376}"/>
              </a:ext>
            </a:extLst>
          </p:cNvPr>
          <p:cNvSpPr txBox="1"/>
          <p:nvPr/>
        </p:nvSpPr>
        <p:spPr>
          <a:xfrm>
            <a:off x="2529742" y="4386431"/>
            <a:ext cx="1927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16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16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6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16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5742D5-A375-2A02-EAB3-53CE54B6F34D}"/>
              </a:ext>
            </a:extLst>
          </p:cNvPr>
          <p:cNvCxnSpPr>
            <a:cxnSpLocks/>
          </p:cNvCxnSpPr>
          <p:nvPr/>
        </p:nvCxnSpPr>
        <p:spPr>
          <a:xfrm>
            <a:off x="3499738" y="4978495"/>
            <a:ext cx="160343" cy="445737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538093FA-A202-8712-AAF3-A41A62A4BC7C}"/>
              </a:ext>
            </a:extLst>
          </p:cNvPr>
          <p:cNvSpPr/>
          <p:nvPr/>
        </p:nvSpPr>
        <p:spPr>
          <a:xfrm rot="16200000">
            <a:off x="6055212" y="5774247"/>
            <a:ext cx="211488" cy="803544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1736EA-D65E-689F-1F48-472B9D1F6757}"/>
              </a:ext>
            </a:extLst>
          </p:cNvPr>
          <p:cNvSpPr txBox="1"/>
          <p:nvPr/>
        </p:nvSpPr>
        <p:spPr>
          <a:xfrm>
            <a:off x="5728845" y="636812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Fixed</a:t>
            </a:r>
            <a:endParaRPr lang="en-US" sz="2400" i="1" dirty="0"/>
          </a:p>
        </p:txBody>
      </p:sp>
      <p:pic>
        <p:nvPicPr>
          <p:cNvPr id="22" name="!!tau00">
            <a:extLst>
              <a:ext uri="{FF2B5EF4-FFF2-40B4-BE49-F238E27FC236}">
                <a16:creationId xmlns:a16="http://schemas.microsoft.com/office/drawing/2014/main" id="{FA6C48E1-391F-E0A7-0128-4C2AF32A88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71" y="4775167"/>
            <a:ext cx="833496" cy="171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D7991-87A6-BB14-E764-5CBD6B31DEF3}"/>
              </a:ext>
            </a:extLst>
          </p:cNvPr>
          <p:cNvSpPr txBox="1"/>
          <p:nvPr/>
        </p:nvSpPr>
        <p:spPr>
          <a:xfrm>
            <a:off x="0" y="-56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Model 0 =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Random Intercepts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ECECC-752E-1A50-6860-9960E514F744}"/>
              </a:ext>
            </a:extLst>
          </p:cNvPr>
          <p:cNvSpPr txBox="1"/>
          <p:nvPr/>
        </p:nvSpPr>
        <p:spPr>
          <a:xfrm>
            <a:off x="88080" y="2742361"/>
            <a:ext cx="596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lmer</a:t>
            </a:r>
            <a:r>
              <a:rPr lang="en-US" sz="2400" dirty="0">
                <a:latin typeface="Consolas" panose="020B0609020204030204" pitchFamily="49" charset="0"/>
              </a:rPr>
              <a:t>(reading ~ 1 + (1 | </a:t>
            </a:r>
            <a:r>
              <a:rPr lang="en-US" sz="2400" dirty="0" err="1">
                <a:latin typeface="Consolas" panose="020B0609020204030204" pitchFamily="49" charset="0"/>
              </a:rPr>
              <a:t>class_id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350EFB-0C24-C5B5-DBB6-D31F9338DBFE}"/>
              </a:ext>
            </a:extLst>
          </p:cNvPr>
          <p:cNvSpPr txBox="1"/>
          <p:nvPr/>
        </p:nvSpPr>
        <p:spPr>
          <a:xfrm>
            <a:off x="88080" y="216916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Syntax: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B2D4F2-20F0-F5D7-908F-24C35B75DF83}"/>
              </a:ext>
            </a:extLst>
          </p:cNvPr>
          <p:cNvSpPr txBox="1"/>
          <p:nvPr/>
        </p:nvSpPr>
        <p:spPr>
          <a:xfrm>
            <a:off x="1085850" y="347940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8F1C9-A94B-8ADD-C1C9-A663A80AEB57}"/>
              </a:ext>
            </a:extLst>
          </p:cNvPr>
          <p:cNvSpPr txBox="1"/>
          <p:nvPr/>
        </p:nvSpPr>
        <p:spPr>
          <a:xfrm>
            <a:off x="2068669" y="3496880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</a:t>
            </a:r>
            <a:br>
              <a:rPr lang="en-US" dirty="0"/>
            </a:br>
            <a:r>
              <a:rPr lang="en-US" dirty="0"/>
              <a:t>Intercept (</a:t>
            </a:r>
            <a:r>
              <a:rPr lang="el-GR" i="1" dirty="0"/>
              <a:t>γ</a:t>
            </a:r>
            <a:r>
              <a:rPr lang="en-US" baseline="-25000" dirty="0"/>
              <a:t>00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D172A-9FD2-660F-3B5A-8386D39FB868}"/>
              </a:ext>
            </a:extLst>
          </p:cNvPr>
          <p:cNvSpPr txBox="1"/>
          <p:nvPr/>
        </p:nvSpPr>
        <p:spPr>
          <a:xfrm>
            <a:off x="2854523" y="1871728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Intercept (</a:t>
            </a:r>
            <a:r>
              <a:rPr lang="el-GR" i="1" dirty="0"/>
              <a:t>β</a:t>
            </a:r>
            <a:r>
              <a:rPr lang="en-US" baseline="-25000" dirty="0"/>
              <a:t>0</a:t>
            </a:r>
            <a:r>
              <a:rPr lang="en-US" i="1" baseline="-25000" dirty="0"/>
              <a:t>j</a:t>
            </a:r>
            <a:r>
              <a:rPr lang="en-US" dirty="0"/>
              <a:t> 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D73CCD-8191-502E-E6B9-26DC6DA98027}"/>
              </a:ext>
            </a:extLst>
          </p:cNvPr>
          <p:cNvSpPr txBox="1"/>
          <p:nvPr/>
        </p:nvSpPr>
        <p:spPr>
          <a:xfrm>
            <a:off x="4569082" y="1870217"/>
            <a:ext cx="82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Level 2</a:t>
            </a:r>
            <a:br>
              <a:rPr lang="en-US" dirty="0"/>
            </a:br>
            <a:r>
              <a:rPr lang="en-US" dirty="0"/>
              <a:t>Group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6AA7DB-FE92-4451-88A1-DF6963E345B3}"/>
              </a:ext>
            </a:extLst>
          </p:cNvPr>
          <p:cNvCxnSpPr>
            <a:cxnSpLocks/>
          </p:cNvCxnSpPr>
          <p:nvPr/>
        </p:nvCxnSpPr>
        <p:spPr>
          <a:xfrm flipV="1">
            <a:off x="1589353" y="3187716"/>
            <a:ext cx="0" cy="30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E6EA59-909B-6670-6B2F-2FCE71AA4785}"/>
              </a:ext>
            </a:extLst>
          </p:cNvPr>
          <p:cNvCxnSpPr>
            <a:cxnSpLocks/>
          </p:cNvCxnSpPr>
          <p:nvPr/>
        </p:nvCxnSpPr>
        <p:spPr>
          <a:xfrm flipV="1">
            <a:off x="2791779" y="3204026"/>
            <a:ext cx="0" cy="30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3D9B6D-2298-2BD4-0948-E885D13FA7C0}"/>
              </a:ext>
            </a:extLst>
          </p:cNvPr>
          <p:cNvCxnSpPr>
            <a:cxnSpLocks/>
          </p:cNvCxnSpPr>
          <p:nvPr/>
        </p:nvCxnSpPr>
        <p:spPr>
          <a:xfrm flipV="1">
            <a:off x="3629115" y="2478868"/>
            <a:ext cx="0" cy="306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900D93-35C8-C09A-7C1B-353001B19844}"/>
              </a:ext>
            </a:extLst>
          </p:cNvPr>
          <p:cNvCxnSpPr>
            <a:cxnSpLocks/>
          </p:cNvCxnSpPr>
          <p:nvPr/>
        </p:nvCxnSpPr>
        <p:spPr>
          <a:xfrm flipV="1">
            <a:off x="4982817" y="2478868"/>
            <a:ext cx="0" cy="306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diagram of a diagram&#10;&#10;AI-generated content may be incorrect.">
            <a:extLst>
              <a:ext uri="{FF2B5EF4-FFF2-40B4-BE49-F238E27FC236}">
                <a16:creationId xmlns:a16="http://schemas.microsoft.com/office/drawing/2014/main" id="{DEA23476-38F9-93F7-F08E-11BC19BBCF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13" y="0"/>
            <a:ext cx="5961888" cy="3477769"/>
          </a:xfrm>
          <a:prstGeom prst="rect">
            <a:avLst/>
          </a:prstGeom>
        </p:spPr>
      </p:pic>
      <p:sp>
        <p:nvSpPr>
          <p:cNvPr id="41" name="Left Brace 40">
            <a:extLst>
              <a:ext uri="{FF2B5EF4-FFF2-40B4-BE49-F238E27FC236}">
                <a16:creationId xmlns:a16="http://schemas.microsoft.com/office/drawing/2014/main" id="{01622E15-98B4-1C3C-2993-C5417DB050FE}"/>
              </a:ext>
            </a:extLst>
          </p:cNvPr>
          <p:cNvSpPr/>
          <p:nvPr/>
        </p:nvSpPr>
        <p:spPr>
          <a:xfrm rot="16200000">
            <a:off x="7489999" y="5814559"/>
            <a:ext cx="171369" cy="713939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CD723-BA13-C1A0-6780-7258EFAA1C1C}"/>
              </a:ext>
            </a:extLst>
          </p:cNvPr>
          <p:cNvSpPr txBox="1"/>
          <p:nvPr/>
        </p:nvSpPr>
        <p:spPr>
          <a:xfrm>
            <a:off x="6800471" y="636402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L2 Random</a:t>
            </a:r>
            <a:endParaRPr lang="en-US" sz="24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01106-8E00-353D-3524-267B76072A0D}"/>
              </a:ext>
            </a:extLst>
          </p:cNvPr>
          <p:cNvSpPr txBox="1"/>
          <p:nvPr/>
        </p:nvSpPr>
        <p:spPr>
          <a:xfrm>
            <a:off x="8508658" y="6369273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L1 Random</a:t>
            </a:r>
            <a:endParaRPr lang="en-US" sz="2400" i="1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1E88B7B-A88F-162F-7B88-AE433C224D66}"/>
              </a:ext>
            </a:extLst>
          </p:cNvPr>
          <p:cNvSpPr/>
          <p:nvPr/>
        </p:nvSpPr>
        <p:spPr>
          <a:xfrm rot="16200000">
            <a:off x="8911948" y="5796271"/>
            <a:ext cx="171369" cy="713939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0897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9" grpId="0"/>
      <p:bldP spid="23" grpId="0"/>
      <p:bldP spid="24" grpId="0"/>
      <p:bldP spid="25" grpId="0"/>
      <p:bldP spid="26" grpId="0"/>
      <p:bldP spid="29" grpId="0"/>
      <p:bldP spid="41" grpId="0" animBg="1"/>
      <p:bldP spid="42" grpId="0"/>
      <p:bldP spid="43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7E4FEA1-CD17-4129-9655-7B31D9D5B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6925552" y="17989"/>
            <a:ext cx="505777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</a:rPr>
              <a:t>Random Classroom Differences</a:t>
            </a:r>
            <a:br>
              <a:rPr lang="en-US" sz="280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</a:rPr>
            </a:br>
            <a:r>
              <a:rPr lang="en-US" sz="2800">
                <a:solidFill>
                  <a:schemeClr val="bg1"/>
                </a:solidFill>
                <a:effectLst>
                  <a:glow rad="177800">
                    <a:schemeClr val="tx1"/>
                  </a:glow>
                </a:effectLst>
              </a:rPr>
              <a:t>in Reading Comprehension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2425A73-C8F6-44C3-B7BD-904F084C0A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1" y="178770"/>
            <a:ext cx="3318209" cy="632547"/>
          </a:xfrm>
          <a:prstGeom prst="rect">
            <a:avLst/>
          </a:prstGeom>
          <a:effectLst>
            <a:glow rad="139700">
              <a:schemeClr val="tx1"/>
            </a:glow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90E206C-D9F2-4D40-9038-EB40C6B8D455}"/>
              </a:ext>
            </a:extLst>
          </p:cNvPr>
          <p:cNvSpPr/>
          <p:nvPr/>
        </p:nvSpPr>
        <p:spPr>
          <a:xfrm>
            <a:off x="792607" y="3670173"/>
            <a:ext cx="11430000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D433A-0CA1-44C7-8AAF-4AA7789D0B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77" y="1024588"/>
            <a:ext cx="3027086" cy="1039513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0638D-7610-4587-ACFB-C25DA77A87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0" y="3401910"/>
            <a:ext cx="417690" cy="215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82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F343FB8-1AA0-4CF6-9AB3-06F5FC855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C6EC180-5CEB-4BC2-A99F-2EF962831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0EEE0-1A55-4B8C-A0A2-2B549786EC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9" y="5446642"/>
            <a:ext cx="5090869" cy="659984"/>
          </a:xfrm>
          <a:prstGeom prst="rect">
            <a:avLst/>
          </a:prstGeom>
          <a:effectLst>
            <a:glow rad="228600">
              <a:schemeClr val="tx1"/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5EE7AC-CFA5-4C67-A410-3B0639155A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58" y="587672"/>
            <a:ext cx="4595499" cy="556337"/>
          </a:xfrm>
          <a:prstGeom prst="rect">
            <a:avLst/>
          </a:prstGeom>
          <a:effectLst>
            <a:glow rad="1397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3004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C8C782D-5A5A-4F01-B5AD-0637125AD7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03" y="4545852"/>
            <a:ext cx="5605537" cy="598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7A5B2-06AC-4018-BAD4-AB908851029E}"/>
              </a:ext>
            </a:extLst>
          </p:cNvPr>
          <p:cNvSpPr txBox="1"/>
          <p:nvPr/>
        </p:nvSpPr>
        <p:spPr>
          <a:xfrm>
            <a:off x="5010659" y="3384461"/>
            <a:ext cx="17251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</a:rPr>
              <a:t>Intercept </a:t>
            </a:r>
            <a:b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for Class </a:t>
            </a:r>
            <a:r>
              <a:rPr lang="en-US" sz="20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j</a:t>
            </a:r>
            <a:endParaRPr lang="en-US" sz="3200" i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!!TreatmentText">
            <a:extLst>
              <a:ext uri="{FF2B5EF4-FFF2-40B4-BE49-F238E27FC236}">
                <a16:creationId xmlns:a16="http://schemas.microsoft.com/office/drawing/2014/main" id="{3F64D92E-4F59-453A-BDEE-8F5284035D3D}"/>
              </a:ext>
            </a:extLst>
          </p:cNvPr>
          <p:cNvSpPr txBox="1"/>
          <p:nvPr/>
        </p:nvSpPr>
        <p:spPr>
          <a:xfrm>
            <a:off x="3326590" y="839318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</a:rPr>
              <a:t>Treatment</a:t>
            </a:r>
            <a:b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</a:t>
            </a:r>
            <a:b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for Class </a:t>
            </a:r>
            <a:r>
              <a:rPr lang="en-US" sz="14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j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EC8A8-7DC0-4E5A-AE00-027F8AB2157F}"/>
              </a:ext>
            </a:extLst>
          </p:cNvPr>
          <p:cNvCxnSpPr>
            <a:cxnSpLocks/>
          </p:cNvCxnSpPr>
          <p:nvPr/>
        </p:nvCxnSpPr>
        <p:spPr>
          <a:xfrm>
            <a:off x="6471139" y="4146546"/>
            <a:ext cx="1105989" cy="474655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6B6F9-D7BC-43A0-95C1-985A948D648B}"/>
              </a:ext>
            </a:extLst>
          </p:cNvPr>
          <p:cNvCxnSpPr>
            <a:cxnSpLocks/>
          </p:cNvCxnSpPr>
          <p:nvPr/>
        </p:nvCxnSpPr>
        <p:spPr>
          <a:xfrm>
            <a:off x="3939899" y="1762648"/>
            <a:ext cx="78087" cy="623749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6AEA4-CCB7-43E5-B7A3-BD7995B20E18}"/>
              </a:ext>
            </a:extLst>
          </p:cNvPr>
          <p:cNvCxnSpPr>
            <a:cxnSpLocks/>
          </p:cNvCxnSpPr>
          <p:nvPr/>
        </p:nvCxnSpPr>
        <p:spPr>
          <a:xfrm flipH="1">
            <a:off x="9566032" y="4243746"/>
            <a:ext cx="61982" cy="336695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30815F0-5C19-43AE-A7FF-F4498D78D0B5}"/>
              </a:ext>
            </a:extLst>
          </p:cNvPr>
          <p:cNvSpPr txBox="1"/>
          <p:nvPr/>
        </p:nvSpPr>
        <p:spPr>
          <a:xfrm>
            <a:off x="3918537" y="5732844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742BDE-0693-4F40-A041-7B8A1A8446F9}"/>
              </a:ext>
            </a:extLst>
          </p:cNvPr>
          <p:cNvCxnSpPr>
            <a:cxnSpLocks/>
          </p:cNvCxnSpPr>
          <p:nvPr/>
        </p:nvCxnSpPr>
        <p:spPr>
          <a:xfrm flipV="1">
            <a:off x="5212448" y="5115976"/>
            <a:ext cx="103694" cy="616868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31F3CDE-0FA7-271B-61EF-EAF843050E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0" y="2388888"/>
            <a:ext cx="4773618" cy="33271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290545" y="964130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Fixed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1350737" y="1785690"/>
            <a:ext cx="642415" cy="60070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4556975" y="536884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 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>
            <a:off x="5610225" y="2066925"/>
            <a:ext cx="1" cy="362024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A072CB1-484A-4CBA-B049-8C3B1663CAC5}"/>
              </a:ext>
            </a:extLst>
          </p:cNvPr>
          <p:cNvSpPr txBox="1"/>
          <p:nvPr/>
        </p:nvSpPr>
        <p:spPr>
          <a:xfrm>
            <a:off x="1656282" y="1077804"/>
            <a:ext cx="1574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accent2">
                    <a:lumMod val="60000"/>
                    <a:lumOff val="40000"/>
                  </a:schemeClr>
                </a:solidFill>
              </a:rPr>
              <a:t>Fixed Effect</a:t>
            </a:r>
            <a:br>
              <a:rPr lang="en-US" sz="200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accent2">
                    <a:lumMod val="60000"/>
                    <a:lumOff val="40000"/>
                  </a:schemeClr>
                </a:solidFill>
              </a:rPr>
              <a:t>for Treatment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DA2B9F4-7E55-4CEC-821F-F65D89CF5DDA}"/>
              </a:ext>
            </a:extLst>
          </p:cNvPr>
          <p:cNvCxnSpPr>
            <a:cxnSpLocks/>
          </p:cNvCxnSpPr>
          <p:nvPr/>
        </p:nvCxnSpPr>
        <p:spPr>
          <a:xfrm>
            <a:off x="2562785" y="1762648"/>
            <a:ext cx="345453" cy="666301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B3508F3-7106-A584-33B5-FC90A9E274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76" y="2479065"/>
            <a:ext cx="418388" cy="217162"/>
          </a:xfrm>
          <a:prstGeom prst="rect">
            <a:avLst/>
          </a:prstGeom>
        </p:spPr>
      </p:pic>
      <p:pic>
        <p:nvPicPr>
          <p:cNvPr id="3" name="!!Reading">
            <a:extLst>
              <a:ext uri="{FF2B5EF4-FFF2-40B4-BE49-F238E27FC236}">
                <a16:creationId xmlns:a16="http://schemas.microsoft.com/office/drawing/2014/main" id="{C36DCF09-B3A8-421A-A594-DB00522523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72" y="4556667"/>
            <a:ext cx="2548627" cy="587589"/>
          </a:xfrm>
          <a:prstGeom prst="rect">
            <a:avLst/>
          </a:prstGeom>
        </p:spPr>
      </p:pic>
      <p:pic>
        <p:nvPicPr>
          <p:cNvPr id="10" name="!!eij">
            <a:extLst>
              <a:ext uri="{FF2B5EF4-FFF2-40B4-BE49-F238E27FC236}">
                <a16:creationId xmlns:a16="http://schemas.microsoft.com/office/drawing/2014/main" id="{AB614D42-F1C5-4FB8-B42D-C928783FD7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36" y="4715184"/>
            <a:ext cx="609219" cy="439791"/>
          </a:xfrm>
          <a:prstGeom prst="rect">
            <a:avLst/>
          </a:prstGeom>
        </p:spPr>
      </p:pic>
      <p:pic>
        <p:nvPicPr>
          <p:cNvPr id="14" name="!!u0j">
            <a:extLst>
              <a:ext uri="{FF2B5EF4-FFF2-40B4-BE49-F238E27FC236}">
                <a16:creationId xmlns:a16="http://schemas.microsoft.com/office/drawing/2014/main" id="{A3A551AF-E10C-4412-A852-87C848911E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25" y="2479065"/>
            <a:ext cx="414514" cy="243127"/>
          </a:xfrm>
          <a:prstGeom prst="rect">
            <a:avLst/>
          </a:prstGeom>
        </p:spPr>
      </p:pic>
      <p:pic>
        <p:nvPicPr>
          <p:cNvPr id="19" name="!!equal">
            <a:extLst>
              <a:ext uri="{FF2B5EF4-FFF2-40B4-BE49-F238E27FC236}">
                <a16:creationId xmlns:a16="http://schemas.microsoft.com/office/drawing/2014/main" id="{53DCFB45-DAFC-4A60-B425-B134F66F73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21" y="4752014"/>
            <a:ext cx="403743" cy="140589"/>
          </a:xfrm>
          <a:prstGeom prst="rect">
            <a:avLst/>
          </a:prstGeom>
        </p:spPr>
      </p:pic>
      <p:pic>
        <p:nvPicPr>
          <p:cNvPr id="23" name="!!plus1">
            <a:extLst>
              <a:ext uri="{FF2B5EF4-FFF2-40B4-BE49-F238E27FC236}">
                <a16:creationId xmlns:a16="http://schemas.microsoft.com/office/drawing/2014/main" id="{2FAB61AD-EF49-436E-8602-A930AB371D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650" y="4624041"/>
            <a:ext cx="403743" cy="396533"/>
          </a:xfrm>
          <a:prstGeom prst="rect">
            <a:avLst/>
          </a:prstGeom>
        </p:spPr>
      </p:pic>
      <p:pic>
        <p:nvPicPr>
          <p:cNvPr id="26" name="!!plus3">
            <a:extLst>
              <a:ext uri="{FF2B5EF4-FFF2-40B4-BE49-F238E27FC236}">
                <a16:creationId xmlns:a16="http://schemas.microsoft.com/office/drawing/2014/main" id="{51B6A6EF-3965-4DDE-8B42-20D5F7A8A6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36" y="2433105"/>
            <a:ext cx="223200" cy="2192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EBD568-C796-48DB-8A01-D69E24302E2F}"/>
              </a:ext>
            </a:extLst>
          </p:cNvPr>
          <p:cNvSpPr txBox="1"/>
          <p:nvPr/>
        </p:nvSpPr>
        <p:spPr>
          <a:xfrm>
            <a:off x="2452922" y="135872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+mj-lt"/>
              </a:rPr>
              <a:t>Level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909984-8ACC-4BA1-BC96-ABF2E6E083E4}"/>
              </a:ext>
            </a:extLst>
          </p:cNvPr>
          <p:cNvSpPr txBox="1"/>
          <p:nvPr/>
        </p:nvSpPr>
        <p:spPr>
          <a:xfrm>
            <a:off x="1993152" y="4469645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+mj-lt"/>
              </a:rPr>
              <a:t>Level 1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CD90D38-5FD3-4754-A959-449247E1BCA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17" y="1725691"/>
            <a:ext cx="1234612" cy="25911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A307F62-0FDB-4469-B44D-AA3515364C1B}"/>
              </a:ext>
            </a:extLst>
          </p:cNvPr>
          <p:cNvCxnSpPr>
            <a:cxnSpLocks/>
          </p:cNvCxnSpPr>
          <p:nvPr/>
        </p:nvCxnSpPr>
        <p:spPr>
          <a:xfrm flipH="1" flipV="1">
            <a:off x="1560443" y="2762251"/>
            <a:ext cx="3450216" cy="1068486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AB078F4-CAFB-4A38-9744-FCA222CED6F0}"/>
              </a:ext>
            </a:extLst>
          </p:cNvPr>
          <p:cNvSpPr txBox="1"/>
          <p:nvPr/>
        </p:nvSpPr>
        <p:spPr>
          <a:xfrm>
            <a:off x="8357051" y="2230520"/>
            <a:ext cx="25667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3200">
                <a:solidFill>
                  <a:srgbClr val="D6C370"/>
                </a:solidFill>
              </a:rPr>
              <a:t>Prediction</a:t>
            </a:r>
            <a:br>
              <a:rPr lang="en-US" sz="32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for Person </a:t>
            </a:r>
            <a:r>
              <a:rPr lang="en-US" sz="2000" i="1" err="1">
                <a:solidFill>
                  <a:srgbClr val="D6C370"/>
                </a:solidFill>
              </a:rPr>
              <a:t>i</a:t>
            </a:r>
            <a:br>
              <a:rPr lang="en-US" sz="20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in Class </a:t>
            </a:r>
            <a:r>
              <a:rPr lang="en-US" sz="2000" i="1">
                <a:solidFill>
                  <a:srgbClr val="D6C370"/>
                </a:solidFill>
              </a:rPr>
              <a:t>j</a:t>
            </a:r>
            <a:endParaRPr lang="en-US" sz="3200" i="1">
              <a:solidFill>
                <a:srgbClr val="D6C370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E1C5014-5CC1-4DD4-BFB3-CB03A8EE430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13" y="3877850"/>
            <a:ext cx="1394202" cy="339520"/>
          </a:xfrm>
          <a:prstGeom prst="rect">
            <a:avLst/>
          </a:prstGeom>
        </p:spPr>
      </p:pic>
      <p:pic>
        <p:nvPicPr>
          <p:cNvPr id="46" name="!!plus2">
            <a:extLst>
              <a:ext uri="{FF2B5EF4-FFF2-40B4-BE49-F238E27FC236}">
                <a16:creationId xmlns:a16="http://schemas.microsoft.com/office/drawing/2014/main" id="{83C93B79-26E0-4F1B-B507-9A39593A3B5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13" y="2428949"/>
            <a:ext cx="223200" cy="21921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1A6D41E-C111-412B-962B-9775C404D6D6}"/>
              </a:ext>
            </a:extLst>
          </p:cNvPr>
          <p:cNvSpPr txBox="1"/>
          <p:nvPr/>
        </p:nvSpPr>
        <p:spPr>
          <a:xfrm>
            <a:off x="7044528" y="-13495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Means as Outcomes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Model 1 = Model 0 + Treatment</a:t>
            </a:r>
          </a:p>
        </p:txBody>
      </p:sp>
      <p:pic>
        <p:nvPicPr>
          <p:cNvPr id="4" name="!!gamma01">
            <a:extLst>
              <a:ext uri="{FF2B5EF4-FFF2-40B4-BE49-F238E27FC236}">
                <a16:creationId xmlns:a16="http://schemas.microsoft.com/office/drawing/2014/main" id="{8E4FFDDA-54A4-4CA1-B928-43B4723C160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2" y="2474026"/>
            <a:ext cx="410528" cy="217221"/>
          </a:xfrm>
          <a:prstGeom prst="rect">
            <a:avLst/>
          </a:prstGeom>
        </p:spPr>
      </p:pic>
      <p:pic>
        <p:nvPicPr>
          <p:cNvPr id="6" name="!!treatmentj">
            <a:extLst>
              <a:ext uri="{FF2B5EF4-FFF2-40B4-BE49-F238E27FC236}">
                <a16:creationId xmlns:a16="http://schemas.microsoft.com/office/drawing/2014/main" id="{FD2801CE-69E6-4009-9040-DC9222B35F3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36" y="2401343"/>
            <a:ext cx="1701898" cy="3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55" grpId="0"/>
      <p:bldP spid="105" grpId="0"/>
      <p:bldP spid="110" grpId="0"/>
      <p:bldP spid="149" grpId="0"/>
      <p:bldP spid="27" grpId="0"/>
      <p:bldP spid="54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CA7982-7B30-862A-B889-8172216F7D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2" y="4251730"/>
            <a:ext cx="10722136" cy="5341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031380-257C-417E-947B-304CFF191B07}"/>
              </a:ext>
            </a:extLst>
          </p:cNvPr>
          <p:cNvSpPr txBox="1"/>
          <p:nvPr/>
        </p:nvSpPr>
        <p:spPr>
          <a:xfrm>
            <a:off x="7051301" y="0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Means as Outcomes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Model 1 = Model 0 + Treatment</a:t>
            </a:r>
          </a:p>
        </p:txBody>
      </p:sp>
      <p:pic>
        <p:nvPicPr>
          <p:cNvPr id="22" name="!!treatmentj">
            <a:extLst>
              <a:ext uri="{FF2B5EF4-FFF2-40B4-BE49-F238E27FC236}">
                <a16:creationId xmlns:a16="http://schemas.microsoft.com/office/drawing/2014/main" id="{F3046E74-AC17-4833-BB61-2BA69CE9A9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76" y="4258249"/>
            <a:ext cx="2782239" cy="524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6E43B-2956-473A-BEA6-194E19D1BBB2}"/>
              </a:ext>
            </a:extLst>
          </p:cNvPr>
          <p:cNvSpPr txBox="1"/>
          <p:nvPr/>
        </p:nvSpPr>
        <p:spPr>
          <a:xfrm>
            <a:off x="9888504" y="2080693"/>
            <a:ext cx="226055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2800">
                <a:solidFill>
                  <a:srgbClr val="D6C370"/>
                </a:solidFill>
              </a:rPr>
              <a:t>Prediction</a:t>
            </a:r>
            <a:br>
              <a:rPr lang="en-US" sz="2800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for Person </a:t>
            </a:r>
            <a:r>
              <a:rPr lang="en-US" i="1" err="1">
                <a:solidFill>
                  <a:srgbClr val="D6C370"/>
                </a:solidFill>
              </a:rPr>
              <a:t>i</a:t>
            </a:r>
            <a:br>
              <a:rPr lang="en-US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in Class </a:t>
            </a:r>
            <a:r>
              <a:rPr lang="en-US" i="1">
                <a:solidFill>
                  <a:srgbClr val="D6C370"/>
                </a:solidFill>
              </a:rPr>
              <a:t>j</a:t>
            </a:r>
            <a:endParaRPr lang="en-US" sz="2800" i="1">
              <a:solidFill>
                <a:srgbClr val="D6C370"/>
              </a:solidFill>
            </a:endParaRPr>
          </a:p>
        </p:txBody>
      </p:sp>
      <p:sp>
        <p:nvSpPr>
          <p:cNvPr id="28" name="!!TreatmentText">
            <a:extLst>
              <a:ext uri="{FF2B5EF4-FFF2-40B4-BE49-F238E27FC236}">
                <a16:creationId xmlns:a16="http://schemas.microsoft.com/office/drawing/2014/main" id="{3F64D92E-4F59-453A-BDEE-8F5284035D3D}"/>
              </a:ext>
            </a:extLst>
          </p:cNvPr>
          <p:cNvSpPr txBox="1"/>
          <p:nvPr/>
        </p:nvSpPr>
        <p:spPr>
          <a:xfrm>
            <a:off x="6236050" y="2508538"/>
            <a:ext cx="1645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Treatment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 Class </a:t>
            </a:r>
            <a:r>
              <a:rPr lang="en-US" i="1">
                <a:solidFill>
                  <a:schemeClr val="accent5">
                    <a:lumMod val="60000"/>
                    <a:lumOff val="40000"/>
                  </a:schemeClr>
                </a:solidFill>
              </a:rPr>
              <a:t>j</a:t>
            </a:r>
            <a:endParaRPr 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6B6F9-D7BC-43A0-95C1-985A948D648B}"/>
              </a:ext>
            </a:extLst>
          </p:cNvPr>
          <p:cNvCxnSpPr>
            <a:cxnSpLocks/>
          </p:cNvCxnSpPr>
          <p:nvPr/>
        </p:nvCxnSpPr>
        <p:spPr>
          <a:xfrm>
            <a:off x="7221791" y="3749349"/>
            <a:ext cx="134670" cy="496824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6AEA4-CCB7-43E5-B7A3-BD7995B20E18}"/>
              </a:ext>
            </a:extLst>
          </p:cNvPr>
          <p:cNvCxnSpPr>
            <a:cxnSpLocks/>
          </p:cNvCxnSpPr>
          <p:nvPr/>
        </p:nvCxnSpPr>
        <p:spPr>
          <a:xfrm>
            <a:off x="11018782" y="3998133"/>
            <a:ext cx="188994" cy="296148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150539F1-BDB4-4455-9634-D4055A6ADD89}"/>
              </a:ext>
            </a:extLst>
          </p:cNvPr>
          <p:cNvSpPr/>
          <p:nvPr/>
        </p:nvSpPr>
        <p:spPr>
          <a:xfrm rot="16200000">
            <a:off x="4090835" y="4798550"/>
            <a:ext cx="298814" cy="625320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bracetext">
            <a:extLst>
              <a:ext uri="{FF2B5EF4-FFF2-40B4-BE49-F238E27FC236}">
                <a16:creationId xmlns:a16="http://schemas.microsoft.com/office/drawing/2014/main" id="{E942BD68-90A3-49FD-BE92-1E91545318BB}"/>
              </a:ext>
            </a:extLst>
          </p:cNvPr>
          <p:cNvSpPr txBox="1"/>
          <p:nvPr/>
        </p:nvSpPr>
        <p:spPr>
          <a:xfrm>
            <a:off x="3554798" y="5278633"/>
            <a:ext cx="1370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Control</a:t>
            </a:r>
            <a:br>
              <a:rPr lang="en-US" sz="3200"/>
            </a:br>
            <a:r>
              <a:rPr lang="en-US" sz="3200"/>
              <a:t>Group</a:t>
            </a:r>
            <a:br>
              <a:rPr lang="en-US" sz="3200"/>
            </a:br>
            <a:r>
              <a:rPr lang="en-US" sz="3200"/>
              <a:t>Mean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815F0-5C19-43AE-A7FF-F4498D78D0B5}"/>
              </a:ext>
            </a:extLst>
          </p:cNvPr>
          <p:cNvSpPr txBox="1"/>
          <p:nvPr/>
        </p:nvSpPr>
        <p:spPr>
          <a:xfrm>
            <a:off x="341330" y="5386979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742BDE-0693-4F40-A041-7B8A1A8446F9}"/>
              </a:ext>
            </a:extLst>
          </p:cNvPr>
          <p:cNvCxnSpPr>
            <a:cxnSpLocks/>
          </p:cNvCxnSpPr>
          <p:nvPr/>
        </p:nvCxnSpPr>
        <p:spPr>
          <a:xfrm flipV="1">
            <a:off x="1659115" y="4840521"/>
            <a:ext cx="103694" cy="616868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8E3CE0-A7D5-450C-96C4-E0412CF248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12" y="3241011"/>
            <a:ext cx="1234612" cy="25911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3202244" y="2934953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Fixed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3970631" y="3732850"/>
            <a:ext cx="136303" cy="5133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7819743" y="2095781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 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>
            <a:off x="9377937" y="3556402"/>
            <a:ext cx="494200" cy="784002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CB478B8-95F2-4291-865D-E3BBB39130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65" y="3582298"/>
            <a:ext cx="1394202" cy="33952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A072CB1-484A-4CBA-B049-8C3B1663CAC5}"/>
              </a:ext>
            </a:extLst>
          </p:cNvPr>
          <p:cNvSpPr txBox="1"/>
          <p:nvPr/>
        </p:nvSpPr>
        <p:spPr>
          <a:xfrm>
            <a:off x="4532378" y="2924868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Fixed Effect</a:t>
            </a:r>
            <a:b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for Treatment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DA2B9F4-7E55-4CEC-821F-F65D89CF5DDA}"/>
              </a:ext>
            </a:extLst>
          </p:cNvPr>
          <p:cNvCxnSpPr>
            <a:cxnSpLocks/>
          </p:cNvCxnSpPr>
          <p:nvPr/>
        </p:nvCxnSpPr>
        <p:spPr>
          <a:xfrm>
            <a:off x="5647322" y="3766419"/>
            <a:ext cx="0" cy="53738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gamma01">
            <a:extLst>
              <a:ext uri="{FF2B5EF4-FFF2-40B4-BE49-F238E27FC236}">
                <a16:creationId xmlns:a16="http://schemas.microsoft.com/office/drawing/2014/main" id="{E6EDFA3E-4191-474F-9F5E-F971757D6A5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88" y="4383239"/>
            <a:ext cx="671126" cy="355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BFDC4-B210-4BEE-DB8B-C043BDDED5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87" y="4383239"/>
            <a:ext cx="683976" cy="355017"/>
          </a:xfrm>
          <a:prstGeom prst="rect">
            <a:avLst/>
          </a:prstGeom>
        </p:spPr>
      </p:pic>
      <p:pic>
        <p:nvPicPr>
          <p:cNvPr id="5" name="!!Reading">
            <a:extLst>
              <a:ext uri="{FF2B5EF4-FFF2-40B4-BE49-F238E27FC236}">
                <a16:creationId xmlns:a16="http://schemas.microsoft.com/office/drawing/2014/main" id="{7AA3EF51-7737-4C01-9778-60C7E33B286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3" y="4251735"/>
            <a:ext cx="2303330" cy="531038"/>
          </a:xfrm>
          <a:prstGeom prst="rect">
            <a:avLst/>
          </a:prstGeom>
        </p:spPr>
      </p:pic>
      <p:pic>
        <p:nvPicPr>
          <p:cNvPr id="17" name="!!eij">
            <a:extLst>
              <a:ext uri="{FF2B5EF4-FFF2-40B4-BE49-F238E27FC236}">
                <a16:creationId xmlns:a16="http://schemas.microsoft.com/office/drawing/2014/main" id="{E691F3AF-4475-4C66-A23E-5EF83973EC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350" y="4385309"/>
            <a:ext cx="550584" cy="397464"/>
          </a:xfrm>
          <a:prstGeom prst="rect">
            <a:avLst/>
          </a:prstGeom>
        </p:spPr>
      </p:pic>
      <p:pic>
        <p:nvPicPr>
          <p:cNvPr id="11" name="!!u0j">
            <a:extLst>
              <a:ext uri="{FF2B5EF4-FFF2-40B4-BE49-F238E27FC236}">
                <a16:creationId xmlns:a16="http://schemas.microsoft.com/office/drawing/2014/main" id="{1D95DCF9-1E4A-4116-9C52-90B264EB011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73" y="4383574"/>
            <a:ext cx="677642" cy="397464"/>
          </a:xfrm>
          <a:prstGeom prst="rect">
            <a:avLst/>
          </a:prstGeom>
        </p:spPr>
      </p:pic>
      <p:pic>
        <p:nvPicPr>
          <p:cNvPr id="19" name="!!plus2">
            <a:extLst>
              <a:ext uri="{FF2B5EF4-FFF2-40B4-BE49-F238E27FC236}">
                <a16:creationId xmlns:a16="http://schemas.microsoft.com/office/drawing/2014/main" id="{F6D64485-A06E-4280-BA77-A2A8580E3E8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85" y="4309018"/>
            <a:ext cx="364884" cy="358369"/>
          </a:xfrm>
          <a:prstGeom prst="rect">
            <a:avLst/>
          </a:prstGeom>
        </p:spPr>
      </p:pic>
      <p:pic>
        <p:nvPicPr>
          <p:cNvPr id="52" name="!!plus1">
            <a:extLst>
              <a:ext uri="{FF2B5EF4-FFF2-40B4-BE49-F238E27FC236}">
                <a16:creationId xmlns:a16="http://schemas.microsoft.com/office/drawing/2014/main" id="{51D9C00F-43C6-4D96-8325-27712C12726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98" y="4309136"/>
            <a:ext cx="364884" cy="358369"/>
          </a:xfrm>
          <a:prstGeom prst="rect">
            <a:avLst/>
          </a:prstGeom>
        </p:spPr>
      </p:pic>
      <p:pic>
        <p:nvPicPr>
          <p:cNvPr id="21" name="!!equal">
            <a:extLst>
              <a:ext uri="{FF2B5EF4-FFF2-40B4-BE49-F238E27FC236}">
                <a16:creationId xmlns:a16="http://schemas.microsoft.com/office/drawing/2014/main" id="{38BDF949-C403-4B56-B7A8-1F4C22C1D2B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2" y="4422756"/>
            <a:ext cx="364884" cy="127058"/>
          </a:xfrm>
          <a:prstGeom prst="rect">
            <a:avLst/>
          </a:prstGeom>
        </p:spPr>
      </p:pic>
      <p:pic>
        <p:nvPicPr>
          <p:cNvPr id="57" name="!!plus3">
            <a:extLst>
              <a:ext uri="{FF2B5EF4-FFF2-40B4-BE49-F238E27FC236}">
                <a16:creationId xmlns:a16="http://schemas.microsoft.com/office/drawing/2014/main" id="{3D9C27AB-BBF0-40F5-A96C-BFDEFCBF980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33" y="4313459"/>
            <a:ext cx="364884" cy="3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73A4A-942A-AAF3-9A95-7EFBDA6165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2" y="4251730"/>
            <a:ext cx="10722138" cy="5341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031380-257C-417E-947B-304CFF191B07}"/>
              </a:ext>
            </a:extLst>
          </p:cNvPr>
          <p:cNvSpPr txBox="1"/>
          <p:nvPr/>
        </p:nvSpPr>
        <p:spPr>
          <a:xfrm>
            <a:off x="7051301" y="0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Means as Outcomes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Model 1 = Model 0 +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E43B-2956-473A-BEA6-194E19D1BBB2}"/>
              </a:ext>
            </a:extLst>
          </p:cNvPr>
          <p:cNvSpPr txBox="1"/>
          <p:nvPr/>
        </p:nvSpPr>
        <p:spPr>
          <a:xfrm>
            <a:off x="9888504" y="2080693"/>
            <a:ext cx="226055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2800">
                <a:solidFill>
                  <a:srgbClr val="D6C370"/>
                </a:solidFill>
              </a:rPr>
              <a:t>Prediction</a:t>
            </a:r>
            <a:br>
              <a:rPr lang="en-US" sz="2800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for Person </a:t>
            </a:r>
            <a:r>
              <a:rPr lang="en-US" i="1" err="1">
                <a:solidFill>
                  <a:srgbClr val="D6C370"/>
                </a:solidFill>
              </a:rPr>
              <a:t>i</a:t>
            </a:r>
            <a:br>
              <a:rPr lang="en-US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in Class </a:t>
            </a:r>
            <a:r>
              <a:rPr lang="en-US" i="1">
                <a:solidFill>
                  <a:srgbClr val="D6C370"/>
                </a:solidFill>
              </a:rPr>
              <a:t>j</a:t>
            </a:r>
            <a:endParaRPr lang="en-US" sz="2800" i="1">
              <a:solidFill>
                <a:srgbClr val="D6C370"/>
              </a:solidFill>
            </a:endParaRPr>
          </a:p>
        </p:txBody>
      </p:sp>
      <p:sp>
        <p:nvSpPr>
          <p:cNvPr id="28" name="!!TreatmentText">
            <a:extLst>
              <a:ext uri="{FF2B5EF4-FFF2-40B4-BE49-F238E27FC236}">
                <a16:creationId xmlns:a16="http://schemas.microsoft.com/office/drawing/2014/main" id="{3F64D92E-4F59-453A-BDEE-8F5284035D3D}"/>
              </a:ext>
            </a:extLst>
          </p:cNvPr>
          <p:cNvSpPr txBox="1"/>
          <p:nvPr/>
        </p:nvSpPr>
        <p:spPr>
          <a:xfrm>
            <a:off x="6236050" y="2508538"/>
            <a:ext cx="1645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Treatment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 Class </a:t>
            </a:r>
            <a:r>
              <a:rPr lang="en-US" i="1">
                <a:solidFill>
                  <a:schemeClr val="accent5">
                    <a:lumMod val="60000"/>
                    <a:lumOff val="40000"/>
                  </a:schemeClr>
                </a:solidFill>
              </a:rPr>
              <a:t>j</a:t>
            </a:r>
            <a:endParaRPr 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6B6F9-D7BC-43A0-95C1-985A948D648B}"/>
              </a:ext>
            </a:extLst>
          </p:cNvPr>
          <p:cNvCxnSpPr>
            <a:cxnSpLocks/>
          </p:cNvCxnSpPr>
          <p:nvPr/>
        </p:nvCxnSpPr>
        <p:spPr>
          <a:xfrm>
            <a:off x="7221791" y="3749349"/>
            <a:ext cx="134670" cy="496824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6AEA4-CCB7-43E5-B7A3-BD7995B20E18}"/>
              </a:ext>
            </a:extLst>
          </p:cNvPr>
          <p:cNvCxnSpPr>
            <a:cxnSpLocks/>
          </p:cNvCxnSpPr>
          <p:nvPr/>
        </p:nvCxnSpPr>
        <p:spPr>
          <a:xfrm>
            <a:off x="11018782" y="3998133"/>
            <a:ext cx="188994" cy="296148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150539F1-BDB4-4455-9634-D4055A6ADD89}"/>
              </a:ext>
            </a:extLst>
          </p:cNvPr>
          <p:cNvSpPr/>
          <p:nvPr/>
        </p:nvSpPr>
        <p:spPr>
          <a:xfrm rot="16200000">
            <a:off x="6202029" y="2687356"/>
            <a:ext cx="298814" cy="4847708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bracetext">
            <a:extLst>
              <a:ext uri="{FF2B5EF4-FFF2-40B4-BE49-F238E27FC236}">
                <a16:creationId xmlns:a16="http://schemas.microsoft.com/office/drawing/2014/main" id="{E942BD68-90A3-49FD-BE92-1E91545318BB}"/>
              </a:ext>
            </a:extLst>
          </p:cNvPr>
          <p:cNvSpPr txBox="1"/>
          <p:nvPr/>
        </p:nvSpPr>
        <p:spPr>
          <a:xfrm>
            <a:off x="4425694" y="5379205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Treatment Group Mean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815F0-5C19-43AE-A7FF-F4498D78D0B5}"/>
              </a:ext>
            </a:extLst>
          </p:cNvPr>
          <p:cNvSpPr txBox="1"/>
          <p:nvPr/>
        </p:nvSpPr>
        <p:spPr>
          <a:xfrm>
            <a:off x="341330" y="5386979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742BDE-0693-4F40-A041-7B8A1A8446F9}"/>
              </a:ext>
            </a:extLst>
          </p:cNvPr>
          <p:cNvCxnSpPr>
            <a:cxnSpLocks/>
          </p:cNvCxnSpPr>
          <p:nvPr/>
        </p:nvCxnSpPr>
        <p:spPr>
          <a:xfrm flipV="1">
            <a:off x="1659115" y="4840521"/>
            <a:ext cx="103694" cy="616868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8E3CE0-A7D5-450C-96C4-E0412CF248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12" y="3241011"/>
            <a:ext cx="1234612" cy="25911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3202244" y="2934953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Fixed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3970631" y="3732850"/>
            <a:ext cx="136303" cy="5133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7819743" y="2095781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 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>
            <a:off x="9377937" y="3556402"/>
            <a:ext cx="494200" cy="784002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CB478B8-95F2-4291-865D-E3BBB39130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65" y="3582298"/>
            <a:ext cx="1394202" cy="33952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A072CB1-484A-4CBA-B049-8C3B1663CAC5}"/>
              </a:ext>
            </a:extLst>
          </p:cNvPr>
          <p:cNvSpPr txBox="1"/>
          <p:nvPr/>
        </p:nvSpPr>
        <p:spPr>
          <a:xfrm>
            <a:off x="4532378" y="2924868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Fixed Effect</a:t>
            </a:r>
            <a:b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for Treatment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DA2B9F4-7E55-4CEC-821F-F65D89CF5DDA}"/>
              </a:ext>
            </a:extLst>
          </p:cNvPr>
          <p:cNvCxnSpPr>
            <a:cxnSpLocks/>
          </p:cNvCxnSpPr>
          <p:nvPr/>
        </p:nvCxnSpPr>
        <p:spPr>
          <a:xfrm>
            <a:off x="5647322" y="3766419"/>
            <a:ext cx="0" cy="53738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2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C3B51-9CD9-B8F4-83FC-B0DCB83BE0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2" y="4251730"/>
            <a:ext cx="10722136" cy="5341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031380-257C-417E-947B-304CFF191B07}"/>
              </a:ext>
            </a:extLst>
          </p:cNvPr>
          <p:cNvSpPr txBox="1"/>
          <p:nvPr/>
        </p:nvSpPr>
        <p:spPr>
          <a:xfrm>
            <a:off x="7051301" y="0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Means as Outcomes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Model 1 = Model 0 +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E43B-2956-473A-BEA6-194E19D1BBB2}"/>
              </a:ext>
            </a:extLst>
          </p:cNvPr>
          <p:cNvSpPr txBox="1"/>
          <p:nvPr/>
        </p:nvSpPr>
        <p:spPr>
          <a:xfrm>
            <a:off x="9888504" y="2080693"/>
            <a:ext cx="226055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2800">
                <a:solidFill>
                  <a:srgbClr val="D6C370"/>
                </a:solidFill>
              </a:rPr>
              <a:t>Prediction</a:t>
            </a:r>
            <a:br>
              <a:rPr lang="en-US" sz="2800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for Person </a:t>
            </a:r>
            <a:r>
              <a:rPr lang="en-US" i="1" err="1">
                <a:solidFill>
                  <a:srgbClr val="D6C370"/>
                </a:solidFill>
              </a:rPr>
              <a:t>i</a:t>
            </a:r>
            <a:br>
              <a:rPr lang="en-US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in Class </a:t>
            </a:r>
            <a:r>
              <a:rPr lang="en-US" i="1">
                <a:solidFill>
                  <a:srgbClr val="D6C370"/>
                </a:solidFill>
              </a:rPr>
              <a:t>j</a:t>
            </a:r>
            <a:endParaRPr lang="en-US" sz="2800" i="1">
              <a:solidFill>
                <a:srgbClr val="D6C370"/>
              </a:solidFill>
            </a:endParaRPr>
          </a:p>
        </p:txBody>
      </p:sp>
      <p:sp>
        <p:nvSpPr>
          <p:cNvPr id="28" name="!!TreatmentText">
            <a:extLst>
              <a:ext uri="{FF2B5EF4-FFF2-40B4-BE49-F238E27FC236}">
                <a16:creationId xmlns:a16="http://schemas.microsoft.com/office/drawing/2014/main" id="{3F64D92E-4F59-453A-BDEE-8F5284035D3D}"/>
              </a:ext>
            </a:extLst>
          </p:cNvPr>
          <p:cNvSpPr txBox="1"/>
          <p:nvPr/>
        </p:nvSpPr>
        <p:spPr>
          <a:xfrm>
            <a:off x="6236050" y="2508538"/>
            <a:ext cx="1645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Treatment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 Class </a:t>
            </a:r>
            <a:r>
              <a:rPr lang="en-US" i="1">
                <a:solidFill>
                  <a:schemeClr val="accent5">
                    <a:lumMod val="60000"/>
                    <a:lumOff val="40000"/>
                  </a:schemeClr>
                </a:solidFill>
              </a:rPr>
              <a:t>j</a:t>
            </a:r>
            <a:endParaRPr 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6B6F9-D7BC-43A0-95C1-985A948D648B}"/>
              </a:ext>
            </a:extLst>
          </p:cNvPr>
          <p:cNvCxnSpPr>
            <a:cxnSpLocks/>
          </p:cNvCxnSpPr>
          <p:nvPr/>
        </p:nvCxnSpPr>
        <p:spPr>
          <a:xfrm>
            <a:off x="7221791" y="3749349"/>
            <a:ext cx="134670" cy="496824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6AEA4-CCB7-43E5-B7A3-BD7995B20E18}"/>
              </a:ext>
            </a:extLst>
          </p:cNvPr>
          <p:cNvCxnSpPr>
            <a:cxnSpLocks/>
          </p:cNvCxnSpPr>
          <p:nvPr/>
        </p:nvCxnSpPr>
        <p:spPr>
          <a:xfrm>
            <a:off x="11018782" y="3998133"/>
            <a:ext cx="188994" cy="296148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150539F1-BDB4-4455-9634-D4055A6ADD89}"/>
              </a:ext>
            </a:extLst>
          </p:cNvPr>
          <p:cNvSpPr/>
          <p:nvPr/>
        </p:nvSpPr>
        <p:spPr>
          <a:xfrm rot="16200000">
            <a:off x="6917916" y="1971468"/>
            <a:ext cx="298814" cy="6279483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bracetext">
            <a:extLst>
              <a:ext uri="{FF2B5EF4-FFF2-40B4-BE49-F238E27FC236}">
                <a16:creationId xmlns:a16="http://schemas.microsoft.com/office/drawing/2014/main" id="{E942BD68-90A3-49FD-BE92-1E91545318BB}"/>
              </a:ext>
            </a:extLst>
          </p:cNvPr>
          <p:cNvSpPr txBox="1"/>
          <p:nvPr/>
        </p:nvSpPr>
        <p:spPr>
          <a:xfrm>
            <a:off x="5234133" y="5386979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Mean for Classroom </a:t>
            </a:r>
            <a:r>
              <a:rPr lang="en-US" sz="3200" i="1"/>
              <a:t>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0815F0-5C19-43AE-A7FF-F4498D78D0B5}"/>
              </a:ext>
            </a:extLst>
          </p:cNvPr>
          <p:cNvSpPr txBox="1"/>
          <p:nvPr/>
        </p:nvSpPr>
        <p:spPr>
          <a:xfrm>
            <a:off x="341330" y="5386979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742BDE-0693-4F40-A041-7B8A1A8446F9}"/>
              </a:ext>
            </a:extLst>
          </p:cNvPr>
          <p:cNvCxnSpPr>
            <a:cxnSpLocks/>
          </p:cNvCxnSpPr>
          <p:nvPr/>
        </p:nvCxnSpPr>
        <p:spPr>
          <a:xfrm flipV="1">
            <a:off x="1659115" y="4840521"/>
            <a:ext cx="103694" cy="616868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8E3CE0-A7D5-450C-96C4-E0412CF248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12" y="3241011"/>
            <a:ext cx="1234612" cy="25911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3202244" y="2934953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Fixed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3970631" y="3732850"/>
            <a:ext cx="136303" cy="5133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7819743" y="2095781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 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>
            <a:off x="9377937" y="3556402"/>
            <a:ext cx="494200" cy="784002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CB478B8-95F2-4291-865D-E3BBB39130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65" y="3582298"/>
            <a:ext cx="1394202" cy="33952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A072CB1-484A-4CBA-B049-8C3B1663CAC5}"/>
              </a:ext>
            </a:extLst>
          </p:cNvPr>
          <p:cNvSpPr txBox="1"/>
          <p:nvPr/>
        </p:nvSpPr>
        <p:spPr>
          <a:xfrm>
            <a:off x="4532378" y="2924868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Fixed Effect</a:t>
            </a:r>
            <a:b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for Treatment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DA2B9F4-7E55-4CEC-821F-F65D89CF5DDA}"/>
              </a:ext>
            </a:extLst>
          </p:cNvPr>
          <p:cNvCxnSpPr>
            <a:cxnSpLocks/>
          </p:cNvCxnSpPr>
          <p:nvPr/>
        </p:nvCxnSpPr>
        <p:spPr>
          <a:xfrm>
            <a:off x="5647322" y="3766419"/>
            <a:ext cx="0" cy="53738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8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A69B-CB85-B73A-1861-B5F48EDA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47398-814A-4CE1-DB81-6103AC76FB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2" y="4251730"/>
            <a:ext cx="10722136" cy="5341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5E564A-C96A-494C-F56F-D23AFC536F21}"/>
              </a:ext>
            </a:extLst>
          </p:cNvPr>
          <p:cNvSpPr txBox="1"/>
          <p:nvPr/>
        </p:nvSpPr>
        <p:spPr>
          <a:xfrm>
            <a:off x="7051301" y="0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Means as Outcomes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Model 1 = Model 0 +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69739-89B6-0D11-D91F-884EF5BD8950}"/>
              </a:ext>
            </a:extLst>
          </p:cNvPr>
          <p:cNvSpPr txBox="1"/>
          <p:nvPr/>
        </p:nvSpPr>
        <p:spPr>
          <a:xfrm>
            <a:off x="9888504" y="2080693"/>
            <a:ext cx="226055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2800">
                <a:solidFill>
                  <a:srgbClr val="D6C370"/>
                </a:solidFill>
              </a:rPr>
              <a:t>Prediction</a:t>
            </a:r>
            <a:br>
              <a:rPr lang="en-US" sz="2800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for Person </a:t>
            </a:r>
            <a:r>
              <a:rPr lang="en-US" i="1" err="1">
                <a:solidFill>
                  <a:srgbClr val="D6C370"/>
                </a:solidFill>
              </a:rPr>
              <a:t>i</a:t>
            </a:r>
            <a:br>
              <a:rPr lang="en-US">
                <a:solidFill>
                  <a:srgbClr val="D6C370"/>
                </a:solidFill>
              </a:rPr>
            </a:br>
            <a:r>
              <a:rPr lang="en-US">
                <a:solidFill>
                  <a:srgbClr val="D6C370"/>
                </a:solidFill>
              </a:rPr>
              <a:t>in Class </a:t>
            </a:r>
            <a:r>
              <a:rPr lang="en-US" i="1">
                <a:solidFill>
                  <a:srgbClr val="D6C370"/>
                </a:solidFill>
              </a:rPr>
              <a:t>j</a:t>
            </a:r>
            <a:endParaRPr lang="en-US" sz="2800" i="1">
              <a:solidFill>
                <a:srgbClr val="D6C370"/>
              </a:solidFill>
            </a:endParaRPr>
          </a:p>
        </p:txBody>
      </p:sp>
      <p:sp>
        <p:nvSpPr>
          <p:cNvPr id="28" name="!!TreatmentText">
            <a:extLst>
              <a:ext uri="{FF2B5EF4-FFF2-40B4-BE49-F238E27FC236}">
                <a16:creationId xmlns:a16="http://schemas.microsoft.com/office/drawing/2014/main" id="{6C2B1936-8C0E-69B5-C228-ED66468E3C01}"/>
              </a:ext>
            </a:extLst>
          </p:cNvPr>
          <p:cNvSpPr txBox="1"/>
          <p:nvPr/>
        </p:nvSpPr>
        <p:spPr>
          <a:xfrm>
            <a:off x="6236050" y="2508538"/>
            <a:ext cx="1645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Treatment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</a:t>
            </a:r>
            <a:b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 Class </a:t>
            </a:r>
            <a:r>
              <a:rPr lang="en-US" i="1">
                <a:solidFill>
                  <a:schemeClr val="accent5">
                    <a:lumMod val="60000"/>
                    <a:lumOff val="40000"/>
                  </a:schemeClr>
                </a:solidFill>
              </a:rPr>
              <a:t>j</a:t>
            </a:r>
            <a:endParaRPr 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60B513-FE92-0ECD-0F2F-E566B05AAA69}"/>
              </a:ext>
            </a:extLst>
          </p:cNvPr>
          <p:cNvCxnSpPr>
            <a:cxnSpLocks/>
          </p:cNvCxnSpPr>
          <p:nvPr/>
        </p:nvCxnSpPr>
        <p:spPr>
          <a:xfrm>
            <a:off x="7221791" y="3749349"/>
            <a:ext cx="134670" cy="496824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3638A5-6C9D-424F-B8EE-1ABB229268C5}"/>
              </a:ext>
            </a:extLst>
          </p:cNvPr>
          <p:cNvCxnSpPr>
            <a:cxnSpLocks/>
          </p:cNvCxnSpPr>
          <p:nvPr/>
        </p:nvCxnSpPr>
        <p:spPr>
          <a:xfrm>
            <a:off x="11018782" y="3998133"/>
            <a:ext cx="188994" cy="296148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D0F1FBF7-4CC1-390E-8AAB-CF7C37B80EE0}"/>
              </a:ext>
            </a:extLst>
          </p:cNvPr>
          <p:cNvSpPr/>
          <p:nvPr/>
        </p:nvSpPr>
        <p:spPr>
          <a:xfrm rot="16200000">
            <a:off x="6230939" y="2658448"/>
            <a:ext cx="298814" cy="4905524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bracetext 1">
            <a:extLst>
              <a:ext uri="{FF2B5EF4-FFF2-40B4-BE49-F238E27FC236}">
                <a16:creationId xmlns:a16="http://schemas.microsoft.com/office/drawing/2014/main" id="{2D74991A-D3C0-68AC-793D-936C50BAC028}"/>
              </a:ext>
            </a:extLst>
          </p:cNvPr>
          <p:cNvSpPr txBox="1"/>
          <p:nvPr/>
        </p:nvSpPr>
        <p:spPr>
          <a:xfrm>
            <a:off x="4978623" y="5365685"/>
            <a:ext cx="2803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Fixed</a:t>
            </a:r>
            <a:endParaRPr lang="en-US" sz="3200" i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232794-2BFD-5405-D105-B70A7AE589A5}"/>
              </a:ext>
            </a:extLst>
          </p:cNvPr>
          <p:cNvSpPr txBox="1"/>
          <p:nvPr/>
        </p:nvSpPr>
        <p:spPr>
          <a:xfrm>
            <a:off x="341330" y="5386979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0E04B3-E8C8-588A-0510-64312698E785}"/>
              </a:ext>
            </a:extLst>
          </p:cNvPr>
          <p:cNvCxnSpPr>
            <a:cxnSpLocks/>
          </p:cNvCxnSpPr>
          <p:nvPr/>
        </p:nvCxnSpPr>
        <p:spPr>
          <a:xfrm flipV="1">
            <a:off x="1659115" y="4840521"/>
            <a:ext cx="103694" cy="616868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27C2504-822C-F35F-B20C-2CF5777D8C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12" y="3241011"/>
            <a:ext cx="1234612" cy="25911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7F0D42F-4197-D8D5-0585-A6892376AC8B}"/>
              </a:ext>
            </a:extLst>
          </p:cNvPr>
          <p:cNvSpPr txBox="1"/>
          <p:nvPr/>
        </p:nvSpPr>
        <p:spPr>
          <a:xfrm>
            <a:off x="3202244" y="2934953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Fixed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2EA2BD-0ED9-8C9D-232D-86503CACB299}"/>
              </a:ext>
            </a:extLst>
          </p:cNvPr>
          <p:cNvCxnSpPr>
            <a:cxnSpLocks/>
          </p:cNvCxnSpPr>
          <p:nvPr/>
        </p:nvCxnSpPr>
        <p:spPr>
          <a:xfrm>
            <a:off x="3970631" y="3732850"/>
            <a:ext cx="136303" cy="5133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D57ABF-3C57-0502-6C51-6B306A3A6572}"/>
              </a:ext>
            </a:extLst>
          </p:cNvPr>
          <p:cNvSpPr txBox="1"/>
          <p:nvPr/>
        </p:nvSpPr>
        <p:spPr>
          <a:xfrm>
            <a:off x="7819743" y="2095781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 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75F3352-AF10-C8CF-E99F-090CCBDC338B}"/>
              </a:ext>
            </a:extLst>
          </p:cNvPr>
          <p:cNvCxnSpPr>
            <a:cxnSpLocks/>
          </p:cNvCxnSpPr>
          <p:nvPr/>
        </p:nvCxnSpPr>
        <p:spPr>
          <a:xfrm>
            <a:off x="9377937" y="3556402"/>
            <a:ext cx="494200" cy="784002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9A7E187-7BF5-831A-4F4A-4593445A37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65" y="3582298"/>
            <a:ext cx="1394202" cy="33952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19A59329-9FF0-0498-A058-4153A266920F}"/>
              </a:ext>
            </a:extLst>
          </p:cNvPr>
          <p:cNvSpPr txBox="1"/>
          <p:nvPr/>
        </p:nvSpPr>
        <p:spPr>
          <a:xfrm>
            <a:off x="4532378" y="2924868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Fixed Effect</a:t>
            </a:r>
            <a:b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for Treatment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FE223BA-AC3A-68DD-B02B-9768E6F908C2}"/>
              </a:ext>
            </a:extLst>
          </p:cNvPr>
          <p:cNvCxnSpPr>
            <a:cxnSpLocks/>
          </p:cNvCxnSpPr>
          <p:nvPr/>
        </p:nvCxnSpPr>
        <p:spPr>
          <a:xfrm>
            <a:off x="5647322" y="3766419"/>
            <a:ext cx="0" cy="53738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61A681FB-3CFF-492B-3FF7-5E125AC80EE3}"/>
              </a:ext>
            </a:extLst>
          </p:cNvPr>
          <p:cNvSpPr/>
          <p:nvPr/>
        </p:nvSpPr>
        <p:spPr>
          <a:xfrm rot="16200000">
            <a:off x="9758119" y="4797174"/>
            <a:ext cx="298814" cy="649228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A669D70-E1F0-E633-02CA-4AE176F49137}"/>
              </a:ext>
            </a:extLst>
          </p:cNvPr>
          <p:cNvSpPr/>
          <p:nvPr/>
        </p:nvSpPr>
        <p:spPr>
          <a:xfrm rot="16200000">
            <a:off x="11079373" y="4775880"/>
            <a:ext cx="298814" cy="649228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bracetext 2">
            <a:extLst>
              <a:ext uri="{FF2B5EF4-FFF2-40B4-BE49-F238E27FC236}">
                <a16:creationId xmlns:a16="http://schemas.microsoft.com/office/drawing/2014/main" id="{1BC7D944-C4C2-BB3C-3635-D0404F6764FB}"/>
              </a:ext>
            </a:extLst>
          </p:cNvPr>
          <p:cNvSpPr txBox="1"/>
          <p:nvPr/>
        </p:nvSpPr>
        <p:spPr>
          <a:xfrm>
            <a:off x="9188774" y="5365685"/>
            <a:ext cx="143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Level 2</a:t>
            </a:r>
            <a:endParaRPr lang="en-US" sz="3200" i="1"/>
          </a:p>
        </p:txBody>
      </p:sp>
      <p:sp>
        <p:nvSpPr>
          <p:cNvPr id="6" name="!!bracetext 3">
            <a:extLst>
              <a:ext uri="{FF2B5EF4-FFF2-40B4-BE49-F238E27FC236}">
                <a16:creationId xmlns:a16="http://schemas.microsoft.com/office/drawing/2014/main" id="{DDE6DB19-FD5F-2F94-5107-1169867A8F7A}"/>
              </a:ext>
            </a:extLst>
          </p:cNvPr>
          <p:cNvSpPr txBox="1"/>
          <p:nvPr/>
        </p:nvSpPr>
        <p:spPr>
          <a:xfrm>
            <a:off x="10593510" y="5365685"/>
            <a:ext cx="143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Level 1</a:t>
            </a:r>
            <a:endParaRPr lang="en-US" sz="3200" i="1"/>
          </a:p>
        </p:txBody>
      </p:sp>
      <p:pic>
        <p:nvPicPr>
          <p:cNvPr id="33" name="Picture 32" descr="\documentclass{article}&#10;\usepackage{amsmath}&#10;\usepackage{xcolor}&#10;\pagestyle{empty}&#10;\begin{document}&#10;\color[HTML]{CCCCCC}&#10;$$&#10;\begin{aligned}&#10;\sigma_{\text{Fixed}}^2&amp;=\text{Var}\left(\gamma_{00}+\gamma_{01}Treatment_j\right)\\&#10;\sigma_2^2&amp;=\tau_{00}=\text{Var}\left(u_{0j}\right)\\&#10;\sigma_1^2&amp;=\sigma_{e}^2=\text{Var}\left(e_{ij}\right)\\&#10;R_{\text{Marginal}}^2&amp;=\frac{\sigma_{\text{Fixed}}^2}{\sigma_{\text{Fixed}}^2+\sigma_2^2+\sigma_1^2}\\&#10;R_{\text{Conditional}}^2&amp;=\frac{\sigma_{\text{Fixed}}^2+\sigma_2^2}{\sigma_{\text{Fixed}}^2+\sigma_2^2+\sigma_1^2}\\&#10;ICC&amp;=\frac{\sigma_2^2}{\sigma_2^2+\sigma_1^2}&#10;\end{aligned}&#10;$$&#10;&#10;\end{document}" title="IguanaTex Picture Display">
            <a:extLst>
              <a:ext uri="{FF2B5EF4-FFF2-40B4-BE49-F238E27FC236}">
                <a16:creationId xmlns:a16="http://schemas.microsoft.com/office/drawing/2014/main" id="{03C6A294-19C5-1E08-6E23-882A5444BF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63"/>
          <a:stretch/>
        </p:blipFill>
        <p:spPr>
          <a:xfrm>
            <a:off x="257175" y="272575"/>
            <a:ext cx="4508948" cy="1159605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xcolor}&#10;\pagestyle{empty}&#10;\begin{document}&#10;\color[HTML]{CCCCCC}&#10;$$&#10;\begin{aligned}&#10;\sigma_{\text{Fixed}}^2&amp;=\text{Var}\left(\gamma_{00}+\gamma_{01}Treatment_j\right)\\&#10;\sigma_2^2&amp;=\tau_{00}=\text{Var}\left(u_{0j}\right)\\&#10;\sigma_1^2&amp;=\sigma_{e}^2=\text{Var}\left(e_{ij}\right)\\&#10;R_{\text{Marginal}}^2&amp;=\frac{\sigma_{\text{Fixed}}^2}{\sigma_{\text{Fixed}}^2+\sigma_2^2+\sigma_1^2}\\&#10;R_{\text{Conditional}}^2&amp;=\frac{\sigma_{\text{Fixed}}^2+\sigma_2^2}{\sigma_{\text{Fixed}}^2+\sigma_2^2+\sigma_1^2}\\&#10;ICC&amp;=\frac{\sigma_2^2}{\sigma_2^2+\sigma_1^2}&#10;\end{aligned}&#10;$$&#10;&#10;\end{document}" title="IguanaTex Picture Display">
            <a:extLst>
              <a:ext uri="{FF2B5EF4-FFF2-40B4-BE49-F238E27FC236}">
                <a16:creationId xmlns:a16="http://schemas.microsoft.com/office/drawing/2014/main" id="{2B4326BB-1E3B-CB67-6A16-AC844D169A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6"/>
          <a:stretch/>
        </p:blipFill>
        <p:spPr>
          <a:xfrm>
            <a:off x="257175" y="1432180"/>
            <a:ext cx="4508948" cy="21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1A1BE4A-2216-4D72-9972-31D71A8E6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45720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C7C64-AB40-4BE4-A374-92CA65A0571C}"/>
              </a:ext>
            </a:extLst>
          </p:cNvPr>
          <p:cNvCxnSpPr/>
          <p:nvPr/>
        </p:nvCxnSpPr>
        <p:spPr>
          <a:xfrm flipV="1">
            <a:off x="3367442" y="3186113"/>
            <a:ext cx="0" cy="45720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EF90A0-0AF2-49D6-B6CC-F22F70FEA9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75" y="4293602"/>
            <a:ext cx="2970686" cy="231681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2A2D9-A903-43A5-8108-74E235F0C6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3" y="3809638"/>
            <a:ext cx="2525617" cy="231680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03AC9-727A-46A1-BC3A-86BF499E576A}"/>
              </a:ext>
            </a:extLst>
          </p:cNvPr>
          <p:cNvCxnSpPr>
            <a:cxnSpLocks/>
          </p:cNvCxnSpPr>
          <p:nvPr/>
        </p:nvCxnSpPr>
        <p:spPr>
          <a:xfrm flipV="1">
            <a:off x="6059056" y="3200400"/>
            <a:ext cx="0" cy="945268"/>
          </a:xfrm>
          <a:prstGeom prst="line">
            <a:avLst/>
          </a:prstGeom>
          <a:ln w="28575">
            <a:solidFill>
              <a:srgbClr val="3F6C99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DE65E5-BBD1-EEB4-7726-CCC7B03C8D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606401-5872-4816-9ECE-C24705020976}"/>
              </a:ext>
            </a:extLst>
          </p:cNvPr>
          <p:cNvSpPr/>
          <p:nvPr/>
        </p:nvSpPr>
        <p:spPr>
          <a:xfrm>
            <a:off x="0" y="0"/>
            <a:ext cx="12182764" cy="6857997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5750B2-2BAC-40A5-AE68-6382001F5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24869"/>
              </p:ext>
            </p:extLst>
          </p:nvPr>
        </p:nvGraphicFramePr>
        <p:xfrm>
          <a:off x="0" y="0"/>
          <a:ext cx="12182764" cy="685799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46450">
                  <a:extLst>
                    <a:ext uri="{9D8B030D-6E8A-4147-A177-3AD203B41FA5}">
                      <a16:colId xmlns:a16="http://schemas.microsoft.com/office/drawing/2014/main" val="973092175"/>
                    </a:ext>
                  </a:extLst>
                </a:gridCol>
                <a:gridCol w="4652241">
                  <a:extLst>
                    <a:ext uri="{9D8B030D-6E8A-4147-A177-3AD203B41FA5}">
                      <a16:colId xmlns:a16="http://schemas.microsoft.com/office/drawing/2014/main" val="4156700186"/>
                    </a:ext>
                  </a:extLst>
                </a:gridCol>
                <a:gridCol w="4184073">
                  <a:extLst>
                    <a:ext uri="{9D8B030D-6E8A-4147-A177-3AD203B41FA5}">
                      <a16:colId xmlns:a16="http://schemas.microsoft.com/office/drawing/2014/main" val="77361362"/>
                    </a:ext>
                  </a:extLst>
                </a:gridCol>
              </a:tblGrid>
              <a:tr h="1583302">
                <a:tc>
                  <a:txBody>
                    <a:bodyPr/>
                    <a:lstStyle/>
                    <a:p>
                      <a:pPr algn="ctr" fontAlgn="t"/>
                      <a:r>
                        <a:rPr lang="en-US" sz="4000">
                          <a:solidFill>
                            <a:schemeClr val="tx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Effect</a:t>
                      </a:r>
                    </a:p>
                  </a:txBody>
                  <a:tcPr marL="95250" marR="95250" marT="47625" marB="4762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4000">
                          <a:solidFill>
                            <a:schemeClr val="tx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Definition</a:t>
                      </a:r>
                    </a:p>
                  </a:txBody>
                  <a:tcPr marL="95250" marR="95250" marT="47625" marB="4762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4000">
                          <a:solidFill>
                            <a:schemeClr val="tx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Example</a:t>
                      </a:r>
                    </a:p>
                  </a:txBody>
                  <a:tcPr marL="95250" marR="95250" marT="47625" marB="476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092950"/>
                  </a:ext>
                </a:extLst>
              </a:tr>
              <a:tr h="23251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3600" b="0" i="1">
                          <a:effectLst/>
                        </a:rPr>
                        <a:t>Fixed</a:t>
                      </a:r>
                      <a:endParaRPr lang="en-US" sz="3600" b="0" i="1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solidFill>
                      <a:schemeClr val="accent1">
                        <a:tint val="4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600">
                          <a:effectLst/>
                        </a:rPr>
                        <a:t>Specified Number of Groups</a:t>
                      </a:r>
                      <a:br>
                        <a:rPr lang="en-US" sz="2600">
                          <a:effectLst/>
                        </a:rPr>
                      </a:br>
                      <a:r>
                        <a:rPr lang="en-US" sz="2600">
                          <a:effectLst/>
                        </a:rPr>
                        <a:t>with Theoretically Important</a:t>
                      </a:r>
                      <a:br>
                        <a:rPr lang="en-US" sz="2600">
                          <a:effectLst/>
                        </a:rPr>
                      </a:br>
                      <a:r>
                        <a:rPr lang="en-US" sz="2600">
                          <a:effectLst/>
                        </a:rPr>
                        <a:t>Mean Differences</a:t>
                      </a:r>
                      <a:endParaRPr lang="en-US" sz="26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solidFill>
                      <a:schemeClr val="accent1">
                        <a:tint val="4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600">
                          <a:effectLst/>
                        </a:rPr>
                        <a:t>Treatment vs. Control</a:t>
                      </a:r>
                      <a:endParaRPr lang="en-US" sz="2600" u="non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solidFill>
                      <a:schemeClr val="accent1">
                        <a:tint val="4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29427"/>
                  </a:ext>
                </a:extLst>
              </a:tr>
              <a:tr h="29495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600" b="0" i="1">
                          <a:effectLst/>
                        </a:rPr>
                        <a:t>Random</a:t>
                      </a:r>
                      <a:endParaRPr lang="en-US" sz="3600" b="0" i="1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solidFill>
                      <a:schemeClr val="accent1">
                        <a:tint val="2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600">
                          <a:solidFill>
                            <a:schemeClr val="bg1"/>
                          </a:solidFill>
                          <a:effectLst/>
                        </a:rPr>
                        <a:t>Large and Potentially Infinite Number of Groups with Uninteresting Mean Differences</a:t>
                      </a:r>
                    </a:p>
                  </a:txBody>
                  <a:tcPr marL="95250" marR="95250" marT="47625" marB="47625" anchor="ctr">
                    <a:solidFill>
                      <a:schemeClr val="accent1">
                        <a:tint val="2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600">
                          <a:solidFill>
                            <a:schemeClr val="bg1"/>
                          </a:solidFill>
                          <a:effectLst/>
                        </a:rPr>
                        <a:t>Unexplained Differences Between Teachers</a:t>
                      </a:r>
                    </a:p>
                  </a:txBody>
                  <a:tcPr marL="95250" marR="95250" marT="47625" marB="47625" anchor="ctr">
                    <a:solidFill>
                      <a:schemeClr val="accent1">
                        <a:tint val="2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0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5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7F8FBC-5A9E-445E-889D-77725428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3BD7EE-FC16-419C-8CDD-B65F868CF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411A7B-0D01-45DA-BCBB-9ADD7D4CF495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45720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C7C64-AB40-4BE4-A374-92CA65A0571C}"/>
              </a:ext>
            </a:extLst>
          </p:cNvPr>
          <p:cNvCxnSpPr/>
          <p:nvPr/>
        </p:nvCxnSpPr>
        <p:spPr>
          <a:xfrm flipV="1">
            <a:off x="3367442" y="3186113"/>
            <a:ext cx="0" cy="45720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7243AE-719F-4179-BE3D-75A98C02B4DE}"/>
              </a:ext>
            </a:extLst>
          </p:cNvPr>
          <p:cNvGrpSpPr/>
          <p:nvPr/>
        </p:nvGrpSpPr>
        <p:grpSpPr>
          <a:xfrm>
            <a:off x="6178550" y="2968879"/>
            <a:ext cx="5841365" cy="1909318"/>
            <a:chOff x="6178550" y="2968879"/>
            <a:chExt cx="5841365" cy="190931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BACD375-05EA-429A-982F-988ABD10EB3A}"/>
                </a:ext>
              </a:extLst>
            </p:cNvPr>
            <p:cNvSpPr/>
            <p:nvPr/>
          </p:nvSpPr>
          <p:spPr>
            <a:xfrm>
              <a:off x="10385044" y="4159377"/>
              <a:ext cx="12700" cy="418211"/>
            </a:xfrm>
            <a:custGeom>
              <a:avLst/>
              <a:gdLst>
                <a:gd name="connsiteX0" fmla="*/ 0 w 12700"/>
                <a:gd name="connsiteY0" fmla="*/ 0 h 418211"/>
                <a:gd name="connsiteX1" fmla="*/ 0 w 12700"/>
                <a:gd name="connsiteY1" fmla="*/ 418211 h 41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211">
                  <a:moveTo>
                    <a:pt x="0" y="0"/>
                  </a:moveTo>
                  <a:lnTo>
                    <a:pt x="0" y="41821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94F028-AE6D-4997-810D-7F5DC4F1708D}"/>
                </a:ext>
              </a:extLst>
            </p:cNvPr>
            <p:cNvSpPr/>
            <p:nvPr/>
          </p:nvSpPr>
          <p:spPr>
            <a:xfrm>
              <a:off x="8180832" y="4025646"/>
              <a:ext cx="12700" cy="133730"/>
            </a:xfrm>
            <a:custGeom>
              <a:avLst/>
              <a:gdLst>
                <a:gd name="connsiteX0" fmla="*/ 0 w 12700"/>
                <a:gd name="connsiteY0" fmla="*/ 133731 h 133730"/>
                <a:gd name="connsiteX1" fmla="*/ 0 w 12700"/>
                <a:gd name="connsiteY1" fmla="*/ 0 h 1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730">
                  <a:moveTo>
                    <a:pt x="0" y="133731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BB94C2-EA37-4634-8066-813E0563BA5D}"/>
                </a:ext>
              </a:extLst>
            </p:cNvPr>
            <p:cNvSpPr/>
            <p:nvPr/>
          </p:nvSpPr>
          <p:spPr>
            <a:xfrm>
              <a:off x="7446009" y="3924554"/>
              <a:ext cx="12700" cy="234823"/>
            </a:xfrm>
            <a:custGeom>
              <a:avLst/>
              <a:gdLst>
                <a:gd name="connsiteX0" fmla="*/ 0 w 12700"/>
                <a:gd name="connsiteY0" fmla="*/ 234823 h 234823"/>
                <a:gd name="connsiteX1" fmla="*/ 0 w 12700"/>
                <a:gd name="connsiteY1" fmla="*/ 0 h 23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4823">
                  <a:moveTo>
                    <a:pt x="0" y="23482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76279D-2631-418A-A298-1E898BFC32C9}"/>
                </a:ext>
              </a:extLst>
            </p:cNvPr>
            <p:cNvSpPr/>
            <p:nvPr/>
          </p:nvSpPr>
          <p:spPr>
            <a:xfrm>
              <a:off x="10752455" y="4159377"/>
              <a:ext cx="12700" cy="502285"/>
            </a:xfrm>
            <a:custGeom>
              <a:avLst/>
              <a:gdLst>
                <a:gd name="connsiteX0" fmla="*/ 0 w 12700"/>
                <a:gd name="connsiteY0" fmla="*/ 0 h 502285"/>
                <a:gd name="connsiteX1" fmla="*/ 0 w 12700"/>
                <a:gd name="connsiteY1" fmla="*/ 502285 h 5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285">
                  <a:moveTo>
                    <a:pt x="0" y="0"/>
                  </a:moveTo>
                  <a:lnTo>
                    <a:pt x="0" y="502285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B96223-0D37-4469-BBC0-712FF8DD3D73}"/>
                </a:ext>
              </a:extLst>
            </p:cNvPr>
            <p:cNvSpPr/>
            <p:nvPr/>
          </p:nvSpPr>
          <p:spPr>
            <a:xfrm>
              <a:off x="6343904" y="2968879"/>
              <a:ext cx="12700" cy="1190497"/>
            </a:xfrm>
            <a:custGeom>
              <a:avLst/>
              <a:gdLst>
                <a:gd name="connsiteX0" fmla="*/ 0 w 12700"/>
                <a:gd name="connsiteY0" fmla="*/ 1190498 h 1190497"/>
                <a:gd name="connsiteX1" fmla="*/ 0 w 12700"/>
                <a:gd name="connsiteY1" fmla="*/ 0 h 119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497">
                  <a:moveTo>
                    <a:pt x="0" y="119049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E79C59B-5D7C-47E3-BD1D-B3F0B4E08F52}"/>
                </a:ext>
              </a:extLst>
            </p:cNvPr>
            <p:cNvSpPr/>
            <p:nvPr/>
          </p:nvSpPr>
          <p:spPr>
            <a:xfrm>
              <a:off x="7813421" y="3993515"/>
              <a:ext cx="12700" cy="165862"/>
            </a:xfrm>
            <a:custGeom>
              <a:avLst/>
              <a:gdLst>
                <a:gd name="connsiteX0" fmla="*/ 0 w 12700"/>
                <a:gd name="connsiteY0" fmla="*/ 165862 h 165862"/>
                <a:gd name="connsiteX1" fmla="*/ 0 w 12700"/>
                <a:gd name="connsiteY1" fmla="*/ 0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16586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46E7EA5-1233-49EF-AED0-5D978A622F74}"/>
                </a:ext>
              </a:extLst>
            </p:cNvPr>
            <p:cNvSpPr/>
            <p:nvPr/>
          </p:nvSpPr>
          <p:spPr>
            <a:xfrm>
              <a:off x="6711188" y="3414014"/>
              <a:ext cx="12700" cy="745363"/>
            </a:xfrm>
            <a:custGeom>
              <a:avLst/>
              <a:gdLst>
                <a:gd name="connsiteX0" fmla="*/ 0 w 12700"/>
                <a:gd name="connsiteY0" fmla="*/ 745363 h 745363"/>
                <a:gd name="connsiteX1" fmla="*/ 0 w 12700"/>
                <a:gd name="connsiteY1" fmla="*/ 0 h 74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5363">
                  <a:moveTo>
                    <a:pt x="0" y="74536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68CBEC-7A64-4F85-B722-27947E7112DE}"/>
                </a:ext>
              </a:extLst>
            </p:cNvPr>
            <p:cNvSpPr/>
            <p:nvPr/>
          </p:nvSpPr>
          <p:spPr>
            <a:xfrm>
              <a:off x="11854688" y="4159377"/>
              <a:ext cx="12700" cy="706120"/>
            </a:xfrm>
            <a:custGeom>
              <a:avLst/>
              <a:gdLst>
                <a:gd name="connsiteX0" fmla="*/ 0 w 12700"/>
                <a:gd name="connsiteY0" fmla="*/ 0 h 706120"/>
                <a:gd name="connsiteX1" fmla="*/ 0 w 12700"/>
                <a:gd name="connsiteY1" fmla="*/ 706120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6120">
                  <a:moveTo>
                    <a:pt x="0" y="0"/>
                  </a:moveTo>
                  <a:lnTo>
                    <a:pt x="0" y="70612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83A665A-7127-4023-86CC-5DCC99369DB0}"/>
                </a:ext>
              </a:extLst>
            </p:cNvPr>
            <p:cNvSpPr/>
            <p:nvPr/>
          </p:nvSpPr>
          <p:spPr>
            <a:xfrm>
              <a:off x="7078599" y="3636645"/>
              <a:ext cx="12700" cy="522731"/>
            </a:xfrm>
            <a:custGeom>
              <a:avLst/>
              <a:gdLst>
                <a:gd name="connsiteX0" fmla="*/ 0 w 12700"/>
                <a:gd name="connsiteY0" fmla="*/ 522732 h 522731"/>
                <a:gd name="connsiteX1" fmla="*/ 0 w 12700"/>
                <a:gd name="connsiteY1" fmla="*/ 0 h 5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2731">
                  <a:moveTo>
                    <a:pt x="0" y="52273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EC526A-CA5B-472D-A47C-29964A640649}"/>
                </a:ext>
              </a:extLst>
            </p:cNvPr>
            <p:cNvSpPr/>
            <p:nvPr/>
          </p:nvSpPr>
          <p:spPr>
            <a:xfrm>
              <a:off x="10017760" y="4159377"/>
              <a:ext cx="12700" cy="453771"/>
            </a:xfrm>
            <a:custGeom>
              <a:avLst/>
              <a:gdLst>
                <a:gd name="connsiteX0" fmla="*/ 0 w 12700"/>
                <a:gd name="connsiteY0" fmla="*/ 0 h 453771"/>
                <a:gd name="connsiteX1" fmla="*/ 0 w 12700"/>
                <a:gd name="connsiteY1" fmla="*/ 453771 h 45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771">
                  <a:moveTo>
                    <a:pt x="0" y="0"/>
                  </a:moveTo>
                  <a:lnTo>
                    <a:pt x="0" y="45377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97F9894-5DCA-41DC-8869-4677D3C7F338}"/>
                </a:ext>
              </a:extLst>
            </p:cNvPr>
            <p:cNvSpPr/>
            <p:nvPr/>
          </p:nvSpPr>
          <p:spPr>
            <a:xfrm>
              <a:off x="9282938" y="4159377"/>
              <a:ext cx="12700" cy="84327"/>
            </a:xfrm>
            <a:custGeom>
              <a:avLst/>
              <a:gdLst>
                <a:gd name="connsiteX0" fmla="*/ 0 w 12700"/>
                <a:gd name="connsiteY0" fmla="*/ 0 h 84327"/>
                <a:gd name="connsiteX1" fmla="*/ 0 w 12700"/>
                <a:gd name="connsiteY1" fmla="*/ 84328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327">
                  <a:moveTo>
                    <a:pt x="0" y="0"/>
                  </a:moveTo>
                  <a:lnTo>
                    <a:pt x="0" y="843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373CF31-6EF1-48CE-94E2-1E6E090906BA}"/>
                </a:ext>
              </a:extLst>
            </p:cNvPr>
            <p:cNvSpPr/>
            <p:nvPr/>
          </p:nvSpPr>
          <p:spPr>
            <a:xfrm>
              <a:off x="11487277" y="4159377"/>
              <a:ext cx="12700" cy="439927"/>
            </a:xfrm>
            <a:custGeom>
              <a:avLst/>
              <a:gdLst>
                <a:gd name="connsiteX0" fmla="*/ 0 w 12700"/>
                <a:gd name="connsiteY0" fmla="*/ 0 h 439927"/>
                <a:gd name="connsiteX1" fmla="*/ 0 w 12700"/>
                <a:gd name="connsiteY1" fmla="*/ 439928 h 43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9927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EB6C144-EDE4-469F-998E-DCE24E900321}"/>
                </a:ext>
              </a:extLst>
            </p:cNvPr>
            <p:cNvSpPr/>
            <p:nvPr/>
          </p:nvSpPr>
          <p:spPr>
            <a:xfrm>
              <a:off x="8915527" y="4159377"/>
              <a:ext cx="12700" cy="30480"/>
            </a:xfrm>
            <a:custGeom>
              <a:avLst/>
              <a:gdLst>
                <a:gd name="connsiteX0" fmla="*/ 0 w 12700"/>
                <a:gd name="connsiteY0" fmla="*/ 0 h 30480"/>
                <a:gd name="connsiteX1" fmla="*/ 0 w 12700"/>
                <a:gd name="connsiteY1" fmla="*/ 3048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480">
                  <a:moveTo>
                    <a:pt x="0" y="0"/>
                  </a:moveTo>
                  <a:lnTo>
                    <a:pt x="0" y="3048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199D4AA-4CB4-4DD3-91EC-0BE5A48AC983}"/>
                </a:ext>
              </a:extLst>
            </p:cNvPr>
            <p:cNvSpPr/>
            <p:nvPr/>
          </p:nvSpPr>
          <p:spPr>
            <a:xfrm>
              <a:off x="11119866" y="4159377"/>
              <a:ext cx="12700" cy="582040"/>
            </a:xfrm>
            <a:custGeom>
              <a:avLst/>
              <a:gdLst>
                <a:gd name="connsiteX0" fmla="*/ 0 w 12700"/>
                <a:gd name="connsiteY0" fmla="*/ 0 h 582040"/>
                <a:gd name="connsiteX1" fmla="*/ 0 w 12700"/>
                <a:gd name="connsiteY1" fmla="*/ 582041 h 58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040">
                  <a:moveTo>
                    <a:pt x="0" y="0"/>
                  </a:moveTo>
                  <a:lnTo>
                    <a:pt x="0" y="58204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F40AEF9-D702-4D92-85C3-2035B2DF673D}"/>
                </a:ext>
              </a:extLst>
            </p:cNvPr>
            <p:cNvSpPr/>
            <p:nvPr/>
          </p:nvSpPr>
          <p:spPr>
            <a:xfrm>
              <a:off x="8548116" y="3988435"/>
              <a:ext cx="12700" cy="170941"/>
            </a:xfrm>
            <a:custGeom>
              <a:avLst/>
              <a:gdLst>
                <a:gd name="connsiteX0" fmla="*/ 0 w 12700"/>
                <a:gd name="connsiteY0" fmla="*/ 170942 h 170941"/>
                <a:gd name="connsiteX1" fmla="*/ 0 w 12700"/>
                <a:gd name="connsiteY1" fmla="*/ 0 h 17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941">
                  <a:moveTo>
                    <a:pt x="0" y="17094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3D03C7-4423-4D19-9CD3-A3D32AAA2300}"/>
                </a:ext>
              </a:extLst>
            </p:cNvPr>
            <p:cNvSpPr/>
            <p:nvPr/>
          </p:nvSpPr>
          <p:spPr>
            <a:xfrm>
              <a:off x="9650349" y="4105910"/>
              <a:ext cx="12700" cy="53466"/>
            </a:xfrm>
            <a:custGeom>
              <a:avLst/>
              <a:gdLst>
                <a:gd name="connsiteX0" fmla="*/ 0 w 12700"/>
                <a:gd name="connsiteY0" fmla="*/ 53467 h 53466"/>
                <a:gd name="connsiteX1" fmla="*/ 0 w 12700"/>
                <a:gd name="connsiteY1" fmla="*/ 0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66">
                  <a:moveTo>
                    <a:pt x="0" y="53467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F5EDCE-1684-422D-9A64-A9D2D1E68ADC}"/>
                </a:ext>
              </a:extLst>
            </p:cNvPr>
            <p:cNvSpPr/>
            <p:nvPr/>
          </p:nvSpPr>
          <p:spPr>
            <a:xfrm>
              <a:off x="10219817" y="457758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9B0C3C-052C-4319-8258-D13D4576EA5C}"/>
                </a:ext>
              </a:extLst>
            </p:cNvPr>
            <p:cNvSpPr/>
            <p:nvPr/>
          </p:nvSpPr>
          <p:spPr>
            <a:xfrm>
              <a:off x="8015478" y="4025646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24FBF01-8B4B-4D21-AFA9-EE790EAE4D70}"/>
                </a:ext>
              </a:extLst>
            </p:cNvPr>
            <p:cNvSpPr/>
            <p:nvPr/>
          </p:nvSpPr>
          <p:spPr>
            <a:xfrm>
              <a:off x="7280656" y="392455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DC6D3E-06A6-4CC9-ABB7-84EED4AFF7FF}"/>
                </a:ext>
              </a:extLst>
            </p:cNvPr>
            <p:cNvSpPr/>
            <p:nvPr/>
          </p:nvSpPr>
          <p:spPr>
            <a:xfrm>
              <a:off x="10587228" y="4661662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F8A5695-D89B-463D-91F5-ED054E424E20}"/>
                </a:ext>
              </a:extLst>
            </p:cNvPr>
            <p:cNvSpPr/>
            <p:nvPr/>
          </p:nvSpPr>
          <p:spPr>
            <a:xfrm>
              <a:off x="6178550" y="2968879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3A88CD5-7F55-4A4F-8CEF-4CB53EA8EB9C}"/>
                </a:ext>
              </a:extLst>
            </p:cNvPr>
            <p:cNvSpPr/>
            <p:nvPr/>
          </p:nvSpPr>
          <p:spPr>
            <a:xfrm>
              <a:off x="7648067" y="399351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1A9D0BC-36E8-4F67-9966-330290118769}"/>
                </a:ext>
              </a:extLst>
            </p:cNvPr>
            <p:cNvSpPr/>
            <p:nvPr/>
          </p:nvSpPr>
          <p:spPr>
            <a:xfrm>
              <a:off x="6545960" y="341401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9C3548-7C9F-47F5-9928-CF893199FCD0}"/>
                </a:ext>
              </a:extLst>
            </p:cNvPr>
            <p:cNvSpPr/>
            <p:nvPr/>
          </p:nvSpPr>
          <p:spPr>
            <a:xfrm>
              <a:off x="11689334" y="4865497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0F1C954-8E2F-40BC-A779-082DB1E039D4}"/>
                </a:ext>
              </a:extLst>
            </p:cNvPr>
            <p:cNvSpPr/>
            <p:nvPr/>
          </p:nvSpPr>
          <p:spPr>
            <a:xfrm>
              <a:off x="6913245" y="363664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155C133-469D-4A96-99C2-4C121464F404}"/>
                </a:ext>
              </a:extLst>
            </p:cNvPr>
            <p:cNvSpPr/>
            <p:nvPr/>
          </p:nvSpPr>
          <p:spPr>
            <a:xfrm>
              <a:off x="9852406" y="461314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11A2945-F458-46FB-8030-0C75FBA92866}"/>
                </a:ext>
              </a:extLst>
            </p:cNvPr>
            <p:cNvSpPr/>
            <p:nvPr/>
          </p:nvSpPr>
          <p:spPr>
            <a:xfrm>
              <a:off x="9117584" y="424370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1766CB-3E93-45E5-BB8A-E6C759CDF42F}"/>
                </a:ext>
              </a:extLst>
            </p:cNvPr>
            <p:cNvSpPr/>
            <p:nvPr/>
          </p:nvSpPr>
          <p:spPr>
            <a:xfrm>
              <a:off x="11321923" y="459930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3DB69D1-00A5-4FAA-8B78-417CEEE100A2}"/>
                </a:ext>
              </a:extLst>
            </p:cNvPr>
            <p:cNvSpPr/>
            <p:nvPr/>
          </p:nvSpPr>
          <p:spPr>
            <a:xfrm>
              <a:off x="8750173" y="4189857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FB028B-A83E-4885-91BE-3C5470C6C846}"/>
                </a:ext>
              </a:extLst>
            </p:cNvPr>
            <p:cNvSpPr/>
            <p:nvPr/>
          </p:nvSpPr>
          <p:spPr>
            <a:xfrm>
              <a:off x="10954512" y="4741418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8622553-E123-42DA-A289-177680317B35}"/>
                </a:ext>
              </a:extLst>
            </p:cNvPr>
            <p:cNvSpPr/>
            <p:nvPr/>
          </p:nvSpPr>
          <p:spPr>
            <a:xfrm>
              <a:off x="8382889" y="3988435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4F529C-3B74-483B-8B87-F7841E7D6C7C}"/>
                </a:ext>
              </a:extLst>
            </p:cNvPr>
            <p:cNvSpPr/>
            <p:nvPr/>
          </p:nvSpPr>
          <p:spPr>
            <a:xfrm>
              <a:off x="9484995" y="4105910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77DA6F-DAF1-451A-9579-1456534AF3C4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7A56A9E-DF10-42F7-9562-3605C02B9531}"/>
                </a:ext>
              </a:extLst>
            </p:cNvPr>
            <p:cNvGrpSpPr/>
            <p:nvPr/>
          </p:nvGrpSpPr>
          <p:grpSpPr>
            <a:xfrm>
              <a:off x="1013079" y="2395474"/>
              <a:ext cx="4788789" cy="1660651"/>
              <a:chOff x="1013079" y="2395474"/>
              <a:chExt cx="4788789" cy="1660651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9C22490-0B4B-4CFE-9ECD-16599FD50257}"/>
                  </a:ext>
                </a:extLst>
              </p:cNvPr>
              <p:cNvSpPr/>
              <p:nvPr/>
            </p:nvSpPr>
            <p:spPr>
              <a:xfrm>
                <a:off x="1380490" y="2588641"/>
                <a:ext cx="12700" cy="592201"/>
              </a:xfrm>
              <a:custGeom>
                <a:avLst/>
                <a:gdLst>
                  <a:gd name="connsiteX0" fmla="*/ 0 w 12700"/>
                  <a:gd name="connsiteY0" fmla="*/ 592201 h 592201"/>
                  <a:gd name="connsiteX1" fmla="*/ 0 w 12700"/>
                  <a:gd name="connsiteY1" fmla="*/ 0 h 59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2201">
                    <a:moveTo>
                      <a:pt x="0" y="592201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4B242BD-660C-4DEB-83F1-1E8001E500E3}"/>
                  </a:ext>
                </a:extLst>
              </p:cNvPr>
              <p:cNvSpPr/>
              <p:nvPr/>
            </p:nvSpPr>
            <p:spPr>
              <a:xfrm>
                <a:off x="1013079" y="2395474"/>
                <a:ext cx="12700" cy="785368"/>
              </a:xfrm>
              <a:custGeom>
                <a:avLst/>
                <a:gdLst>
                  <a:gd name="connsiteX0" fmla="*/ 0 w 12700"/>
                  <a:gd name="connsiteY0" fmla="*/ 785368 h 785368"/>
                  <a:gd name="connsiteX1" fmla="*/ 0 w 12700"/>
                  <a:gd name="connsiteY1" fmla="*/ 0 h 7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5368">
                    <a:moveTo>
                      <a:pt x="0" y="78536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6BA8A7F-1EA0-4416-9CDE-3C194BE35536}"/>
                  </a:ext>
                </a:extLst>
              </p:cNvPr>
              <p:cNvSpPr/>
              <p:nvPr/>
            </p:nvSpPr>
            <p:spPr>
              <a:xfrm>
                <a:off x="3952240" y="3180842"/>
                <a:ext cx="12700" cy="211708"/>
              </a:xfrm>
              <a:custGeom>
                <a:avLst/>
                <a:gdLst>
                  <a:gd name="connsiteX0" fmla="*/ 0 w 12700"/>
                  <a:gd name="connsiteY0" fmla="*/ 0 h 211708"/>
                  <a:gd name="connsiteX1" fmla="*/ 0 w 12700"/>
                  <a:gd name="connsiteY1" fmla="*/ 211709 h 21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1708">
                    <a:moveTo>
                      <a:pt x="0" y="0"/>
                    </a:moveTo>
                    <a:lnTo>
                      <a:pt x="0" y="21170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D181077-6F1C-484E-92D0-375274ED4E44}"/>
                  </a:ext>
                </a:extLst>
              </p:cNvPr>
              <p:cNvSpPr/>
              <p:nvPr/>
            </p:nvSpPr>
            <p:spPr>
              <a:xfrm>
                <a:off x="3584829" y="3180842"/>
                <a:ext cx="12700" cy="105282"/>
              </a:xfrm>
              <a:custGeom>
                <a:avLst/>
                <a:gdLst>
                  <a:gd name="connsiteX0" fmla="*/ 0 w 12700"/>
                  <a:gd name="connsiteY0" fmla="*/ 0 h 105282"/>
                  <a:gd name="connsiteX1" fmla="*/ 0 w 12700"/>
                  <a:gd name="connsiteY1" fmla="*/ 105283 h 10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282">
                    <a:moveTo>
                      <a:pt x="0" y="0"/>
                    </a:moveTo>
                    <a:lnTo>
                      <a:pt x="0" y="105283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FD7B088-D79C-4263-AA91-EE28D564A968}"/>
                  </a:ext>
                </a:extLst>
              </p:cNvPr>
              <p:cNvSpPr/>
              <p:nvPr/>
            </p:nvSpPr>
            <p:spPr>
              <a:xfrm>
                <a:off x="3217418" y="2958592"/>
                <a:ext cx="12700" cy="222250"/>
              </a:xfrm>
              <a:custGeom>
                <a:avLst/>
                <a:gdLst>
                  <a:gd name="connsiteX0" fmla="*/ 0 w 12700"/>
                  <a:gd name="connsiteY0" fmla="*/ 222250 h 222250"/>
                  <a:gd name="connsiteX1" fmla="*/ 0 w 12700"/>
                  <a:gd name="connsiteY1" fmla="*/ 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2250">
                    <a:moveTo>
                      <a:pt x="0" y="222250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95D8D75-6ADA-47CD-B5BC-6D772CC0A737}"/>
                  </a:ext>
                </a:extLst>
              </p:cNvPr>
              <p:cNvSpPr/>
              <p:nvPr/>
            </p:nvSpPr>
            <p:spPr>
              <a:xfrm>
                <a:off x="5054346" y="3180842"/>
                <a:ext cx="12700" cy="336804"/>
              </a:xfrm>
              <a:custGeom>
                <a:avLst/>
                <a:gdLst>
                  <a:gd name="connsiteX0" fmla="*/ 0 w 12700"/>
                  <a:gd name="connsiteY0" fmla="*/ 0 h 336804"/>
                  <a:gd name="connsiteX1" fmla="*/ 0 w 12700"/>
                  <a:gd name="connsiteY1" fmla="*/ 336804 h 3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6804">
                    <a:moveTo>
                      <a:pt x="0" y="0"/>
                    </a:moveTo>
                    <a:lnTo>
                      <a:pt x="0" y="336804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7B58483-4A00-4ACC-9722-2FF9E25DA56F}"/>
                  </a:ext>
                </a:extLst>
              </p:cNvPr>
              <p:cNvSpPr/>
              <p:nvPr/>
            </p:nvSpPr>
            <p:spPr>
              <a:xfrm>
                <a:off x="4686935" y="3180842"/>
                <a:ext cx="12700" cy="446658"/>
              </a:xfrm>
              <a:custGeom>
                <a:avLst/>
                <a:gdLst>
                  <a:gd name="connsiteX0" fmla="*/ 0 w 12700"/>
                  <a:gd name="connsiteY0" fmla="*/ 0 h 446658"/>
                  <a:gd name="connsiteX1" fmla="*/ 0 w 12700"/>
                  <a:gd name="connsiteY1" fmla="*/ 446659 h 44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6658">
                    <a:moveTo>
                      <a:pt x="0" y="0"/>
                    </a:moveTo>
                    <a:lnTo>
                      <a:pt x="0" y="44665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B61B666-9645-4D8E-A295-483AB81A544E}"/>
                  </a:ext>
                </a:extLst>
              </p:cNvPr>
              <p:cNvSpPr/>
              <p:nvPr/>
            </p:nvSpPr>
            <p:spPr>
              <a:xfrm>
                <a:off x="2482596" y="2837434"/>
                <a:ext cx="12700" cy="343408"/>
              </a:xfrm>
              <a:custGeom>
                <a:avLst/>
                <a:gdLst>
                  <a:gd name="connsiteX0" fmla="*/ 0 w 12700"/>
                  <a:gd name="connsiteY0" fmla="*/ 343408 h 343408"/>
                  <a:gd name="connsiteX1" fmla="*/ 0 w 12700"/>
                  <a:gd name="connsiteY1" fmla="*/ 0 h 3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43408">
                    <a:moveTo>
                      <a:pt x="0" y="34340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A2F4F24-E094-4D9D-897B-4E5A46E05886}"/>
                  </a:ext>
                </a:extLst>
              </p:cNvPr>
              <p:cNvSpPr/>
              <p:nvPr/>
            </p:nvSpPr>
            <p:spPr>
              <a:xfrm>
                <a:off x="1747901" y="2945384"/>
                <a:ext cx="12700" cy="235458"/>
              </a:xfrm>
              <a:custGeom>
                <a:avLst/>
                <a:gdLst>
                  <a:gd name="connsiteX0" fmla="*/ 0 w 12700"/>
                  <a:gd name="connsiteY0" fmla="*/ 235458 h 235458"/>
                  <a:gd name="connsiteX1" fmla="*/ 0 w 12700"/>
                  <a:gd name="connsiteY1" fmla="*/ 0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5458">
                    <a:moveTo>
                      <a:pt x="0" y="23545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1AC0F16-C2E7-4502-A9AA-99C8CDDC898E}"/>
                  </a:ext>
                </a:extLst>
              </p:cNvPr>
              <p:cNvSpPr/>
              <p:nvPr/>
            </p:nvSpPr>
            <p:spPr>
              <a:xfrm>
                <a:off x="2115312" y="2744470"/>
                <a:ext cx="12700" cy="436372"/>
              </a:xfrm>
              <a:custGeom>
                <a:avLst/>
                <a:gdLst>
                  <a:gd name="connsiteX0" fmla="*/ 0 w 12700"/>
                  <a:gd name="connsiteY0" fmla="*/ 436372 h 436372"/>
                  <a:gd name="connsiteX1" fmla="*/ 0 w 12700"/>
                  <a:gd name="connsiteY1" fmla="*/ 0 h 43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6372">
                    <a:moveTo>
                      <a:pt x="0" y="436372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74E3F7C-FBE1-4685-B841-C823C40B0603}"/>
                  </a:ext>
                </a:extLst>
              </p:cNvPr>
              <p:cNvSpPr/>
              <p:nvPr/>
            </p:nvSpPr>
            <p:spPr>
              <a:xfrm>
                <a:off x="4319524" y="3180842"/>
                <a:ext cx="12700" cy="190119"/>
              </a:xfrm>
              <a:custGeom>
                <a:avLst/>
                <a:gdLst>
                  <a:gd name="connsiteX0" fmla="*/ 0 w 12700"/>
                  <a:gd name="connsiteY0" fmla="*/ 0 h 190119"/>
                  <a:gd name="connsiteX1" fmla="*/ 0 w 12700"/>
                  <a:gd name="connsiteY1" fmla="*/ 190119 h 19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0119">
                    <a:moveTo>
                      <a:pt x="0" y="0"/>
                    </a:moveTo>
                    <a:lnTo>
                      <a:pt x="0" y="19011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CCCAE2E-A83A-4604-9B7D-4DC6AECD7A70}"/>
                  </a:ext>
                </a:extLst>
              </p:cNvPr>
              <p:cNvSpPr/>
              <p:nvPr/>
            </p:nvSpPr>
            <p:spPr>
              <a:xfrm>
                <a:off x="2850007" y="2983230"/>
                <a:ext cx="12700" cy="197612"/>
              </a:xfrm>
              <a:custGeom>
                <a:avLst/>
                <a:gdLst>
                  <a:gd name="connsiteX0" fmla="*/ 0 w 12700"/>
                  <a:gd name="connsiteY0" fmla="*/ 197612 h 197612"/>
                  <a:gd name="connsiteX1" fmla="*/ 0 w 12700"/>
                  <a:gd name="connsiteY1" fmla="*/ 0 h 197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7612">
                    <a:moveTo>
                      <a:pt x="0" y="197612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F9DBC96-2A78-4C81-81B8-B30E1AA39245}"/>
                  </a:ext>
                </a:extLst>
              </p:cNvPr>
              <p:cNvSpPr/>
              <p:nvPr/>
            </p:nvSpPr>
            <p:spPr>
              <a:xfrm>
                <a:off x="5421757" y="3180842"/>
                <a:ext cx="12700" cy="647065"/>
              </a:xfrm>
              <a:custGeom>
                <a:avLst/>
                <a:gdLst>
                  <a:gd name="connsiteX0" fmla="*/ 0 w 12700"/>
                  <a:gd name="connsiteY0" fmla="*/ 0 h 647065"/>
                  <a:gd name="connsiteX1" fmla="*/ 0 w 12700"/>
                  <a:gd name="connsiteY1" fmla="*/ 647065 h 64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47065">
                    <a:moveTo>
                      <a:pt x="0" y="0"/>
                    </a:moveTo>
                    <a:lnTo>
                      <a:pt x="0" y="647065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1DE44D9-F75D-48E4-9E4C-5DB04E5DB84A}"/>
                  </a:ext>
                </a:extLst>
              </p:cNvPr>
              <p:cNvSpPr/>
              <p:nvPr/>
            </p:nvSpPr>
            <p:spPr>
              <a:xfrm>
                <a:off x="5789168" y="3180842"/>
                <a:ext cx="12700" cy="875283"/>
              </a:xfrm>
              <a:custGeom>
                <a:avLst/>
                <a:gdLst>
                  <a:gd name="connsiteX0" fmla="*/ 0 w 12700"/>
                  <a:gd name="connsiteY0" fmla="*/ 0 h 875283"/>
                  <a:gd name="connsiteX1" fmla="*/ 0 w 12700"/>
                  <a:gd name="connsiteY1" fmla="*/ 875284 h 87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5283">
                    <a:moveTo>
                      <a:pt x="0" y="0"/>
                    </a:moveTo>
                    <a:lnTo>
                      <a:pt x="0" y="875284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BC97A59-0341-4473-924C-E0E9FEB65935}"/>
                  </a:ext>
                </a:extLst>
              </p:cNvPr>
              <p:cNvSpPr/>
              <p:nvPr/>
            </p:nvSpPr>
            <p:spPr>
              <a:xfrm>
                <a:off x="1215136" y="2588641"/>
                <a:ext cx="330707" cy="12700"/>
              </a:xfrm>
              <a:custGeom>
                <a:avLst/>
                <a:gdLst>
                  <a:gd name="connsiteX0" fmla="*/ 0 w 330707"/>
                  <a:gd name="connsiteY0" fmla="*/ 0 h 12700"/>
                  <a:gd name="connsiteX1" fmla="*/ 330708 w 330707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7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99F5025-BF5B-4AC4-AA3E-CD3F4718C38E}"/>
                </a:ext>
              </a:extLst>
            </p:cNvPr>
            <p:cNvGrpSpPr/>
            <p:nvPr/>
          </p:nvGrpSpPr>
          <p:grpSpPr>
            <a:xfrm>
              <a:off x="847725" y="2395474"/>
              <a:ext cx="5106670" cy="1673352"/>
              <a:chOff x="847725" y="2395474"/>
              <a:chExt cx="5106670" cy="167335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7142743-D5EC-4D3E-9A8A-6496B3730A49}"/>
                  </a:ext>
                </a:extLst>
              </p:cNvPr>
              <p:cNvSpPr/>
              <p:nvPr/>
            </p:nvSpPr>
            <p:spPr>
              <a:xfrm>
                <a:off x="847725" y="239547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84404D-8764-431B-95B7-2E7C83FF0E34}"/>
                  </a:ext>
                </a:extLst>
              </p:cNvPr>
              <p:cNvSpPr/>
              <p:nvPr/>
            </p:nvSpPr>
            <p:spPr>
              <a:xfrm>
                <a:off x="3786886" y="339255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BB170FE-BB28-4108-A293-2493E1CAD553}"/>
                  </a:ext>
                </a:extLst>
              </p:cNvPr>
              <p:cNvSpPr/>
              <p:nvPr/>
            </p:nvSpPr>
            <p:spPr>
              <a:xfrm>
                <a:off x="3419475" y="3286125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CF47AA3-D067-47EA-A6AD-D73F45E1F258}"/>
                  </a:ext>
                </a:extLst>
              </p:cNvPr>
              <p:cNvSpPr/>
              <p:nvPr/>
            </p:nvSpPr>
            <p:spPr>
              <a:xfrm>
                <a:off x="3052064" y="2958592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4B15E3-A537-42A6-9F76-5E1E5C7D8ED4}"/>
                  </a:ext>
                </a:extLst>
              </p:cNvPr>
              <p:cNvSpPr/>
              <p:nvPr/>
            </p:nvSpPr>
            <p:spPr>
              <a:xfrm>
                <a:off x="4888992" y="3517646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715A87-EC33-4203-9C04-474492F62E33}"/>
                  </a:ext>
                </a:extLst>
              </p:cNvPr>
              <p:cNvSpPr/>
              <p:nvPr/>
            </p:nvSpPr>
            <p:spPr>
              <a:xfrm>
                <a:off x="4521581" y="3627501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8D9FF6F-0728-49C0-8435-B0616E80ED1F}"/>
                  </a:ext>
                </a:extLst>
              </p:cNvPr>
              <p:cNvSpPr/>
              <p:nvPr/>
            </p:nvSpPr>
            <p:spPr>
              <a:xfrm>
                <a:off x="2317369" y="2837434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13DE4FD-F152-47C1-A0EF-9B15EF7A206A}"/>
                  </a:ext>
                </a:extLst>
              </p:cNvPr>
              <p:cNvSpPr/>
              <p:nvPr/>
            </p:nvSpPr>
            <p:spPr>
              <a:xfrm>
                <a:off x="1582547" y="294538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2678658-8FA2-4574-84E1-7B3B5ADC455B}"/>
                  </a:ext>
                </a:extLst>
              </p:cNvPr>
              <p:cNvSpPr/>
              <p:nvPr/>
            </p:nvSpPr>
            <p:spPr>
              <a:xfrm>
                <a:off x="1949958" y="2744470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67865B-A71A-435A-94D7-FA4776BC4F1B}"/>
                  </a:ext>
                </a:extLst>
              </p:cNvPr>
              <p:cNvSpPr/>
              <p:nvPr/>
            </p:nvSpPr>
            <p:spPr>
              <a:xfrm>
                <a:off x="4154297" y="337096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85156B1-9C27-4BD6-9225-C2D9949718A2}"/>
                  </a:ext>
                </a:extLst>
              </p:cNvPr>
              <p:cNvSpPr/>
              <p:nvPr/>
            </p:nvSpPr>
            <p:spPr>
              <a:xfrm>
                <a:off x="2684653" y="2983230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0E2CDC-1A62-4C45-8A3F-C79D3D9F843B}"/>
                  </a:ext>
                </a:extLst>
              </p:cNvPr>
              <p:cNvSpPr/>
              <p:nvPr/>
            </p:nvSpPr>
            <p:spPr>
              <a:xfrm>
                <a:off x="5256403" y="3827907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654AF95-ED76-4EDE-BB00-2ED280DED41D}"/>
                  </a:ext>
                </a:extLst>
              </p:cNvPr>
              <p:cNvSpPr/>
              <p:nvPr/>
            </p:nvSpPr>
            <p:spPr>
              <a:xfrm>
                <a:off x="5623814" y="4056126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9E7D20A-88B0-4FF6-8448-D862B4B39E6C}"/>
              </a:ext>
            </a:extLst>
          </p:cNvPr>
          <p:cNvSpPr/>
          <p:nvPr/>
        </p:nvSpPr>
        <p:spPr>
          <a:xfrm>
            <a:off x="792607" y="3180842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40640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167DF59-2D6D-4442-9AC2-63306DEA10CE}"/>
              </a:ext>
            </a:extLst>
          </p:cNvPr>
          <p:cNvSpPr/>
          <p:nvPr/>
        </p:nvSpPr>
        <p:spPr>
          <a:xfrm>
            <a:off x="6123432" y="4159377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40640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55BB756-849B-478E-8562-7FF4086225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8" y="1110207"/>
            <a:ext cx="8360302" cy="58381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6A7A1C-F4E4-B9A6-D975-954B0E528B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7F8FBC-5A9E-445E-889D-77725428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3BD7EE-FC16-419C-8CDD-B65F868CF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411A7B-0D01-45DA-BCBB-9ADD7D4CF495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7243AE-719F-4179-BE3D-75A98C02B4DE}"/>
              </a:ext>
            </a:extLst>
          </p:cNvPr>
          <p:cNvGrpSpPr/>
          <p:nvPr/>
        </p:nvGrpSpPr>
        <p:grpSpPr>
          <a:xfrm>
            <a:off x="6178550" y="2470135"/>
            <a:ext cx="5841365" cy="1909318"/>
            <a:chOff x="6178550" y="2968879"/>
            <a:chExt cx="5841365" cy="190931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BACD375-05EA-429A-982F-988ABD10EB3A}"/>
                </a:ext>
              </a:extLst>
            </p:cNvPr>
            <p:cNvSpPr/>
            <p:nvPr/>
          </p:nvSpPr>
          <p:spPr>
            <a:xfrm>
              <a:off x="10385044" y="4159377"/>
              <a:ext cx="12700" cy="418211"/>
            </a:xfrm>
            <a:custGeom>
              <a:avLst/>
              <a:gdLst>
                <a:gd name="connsiteX0" fmla="*/ 0 w 12700"/>
                <a:gd name="connsiteY0" fmla="*/ 0 h 418211"/>
                <a:gd name="connsiteX1" fmla="*/ 0 w 12700"/>
                <a:gd name="connsiteY1" fmla="*/ 418211 h 41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211">
                  <a:moveTo>
                    <a:pt x="0" y="0"/>
                  </a:moveTo>
                  <a:lnTo>
                    <a:pt x="0" y="41821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94F028-AE6D-4997-810D-7F5DC4F1708D}"/>
                </a:ext>
              </a:extLst>
            </p:cNvPr>
            <p:cNvSpPr/>
            <p:nvPr/>
          </p:nvSpPr>
          <p:spPr>
            <a:xfrm>
              <a:off x="8180832" y="4025646"/>
              <a:ext cx="12700" cy="133730"/>
            </a:xfrm>
            <a:custGeom>
              <a:avLst/>
              <a:gdLst>
                <a:gd name="connsiteX0" fmla="*/ 0 w 12700"/>
                <a:gd name="connsiteY0" fmla="*/ 133731 h 133730"/>
                <a:gd name="connsiteX1" fmla="*/ 0 w 12700"/>
                <a:gd name="connsiteY1" fmla="*/ 0 h 1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730">
                  <a:moveTo>
                    <a:pt x="0" y="133731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BB94C2-EA37-4634-8066-813E0563BA5D}"/>
                </a:ext>
              </a:extLst>
            </p:cNvPr>
            <p:cNvSpPr/>
            <p:nvPr/>
          </p:nvSpPr>
          <p:spPr>
            <a:xfrm>
              <a:off x="7446009" y="3924554"/>
              <a:ext cx="12700" cy="234823"/>
            </a:xfrm>
            <a:custGeom>
              <a:avLst/>
              <a:gdLst>
                <a:gd name="connsiteX0" fmla="*/ 0 w 12700"/>
                <a:gd name="connsiteY0" fmla="*/ 234823 h 234823"/>
                <a:gd name="connsiteX1" fmla="*/ 0 w 12700"/>
                <a:gd name="connsiteY1" fmla="*/ 0 h 23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4823">
                  <a:moveTo>
                    <a:pt x="0" y="23482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76279D-2631-418A-A298-1E898BFC32C9}"/>
                </a:ext>
              </a:extLst>
            </p:cNvPr>
            <p:cNvSpPr/>
            <p:nvPr/>
          </p:nvSpPr>
          <p:spPr>
            <a:xfrm>
              <a:off x="10752455" y="4159377"/>
              <a:ext cx="12700" cy="502285"/>
            </a:xfrm>
            <a:custGeom>
              <a:avLst/>
              <a:gdLst>
                <a:gd name="connsiteX0" fmla="*/ 0 w 12700"/>
                <a:gd name="connsiteY0" fmla="*/ 0 h 502285"/>
                <a:gd name="connsiteX1" fmla="*/ 0 w 12700"/>
                <a:gd name="connsiteY1" fmla="*/ 502285 h 5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285">
                  <a:moveTo>
                    <a:pt x="0" y="0"/>
                  </a:moveTo>
                  <a:lnTo>
                    <a:pt x="0" y="502285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B96223-0D37-4469-BBC0-712FF8DD3D73}"/>
                </a:ext>
              </a:extLst>
            </p:cNvPr>
            <p:cNvSpPr/>
            <p:nvPr/>
          </p:nvSpPr>
          <p:spPr>
            <a:xfrm>
              <a:off x="6343904" y="2968879"/>
              <a:ext cx="12700" cy="1190497"/>
            </a:xfrm>
            <a:custGeom>
              <a:avLst/>
              <a:gdLst>
                <a:gd name="connsiteX0" fmla="*/ 0 w 12700"/>
                <a:gd name="connsiteY0" fmla="*/ 1190498 h 1190497"/>
                <a:gd name="connsiteX1" fmla="*/ 0 w 12700"/>
                <a:gd name="connsiteY1" fmla="*/ 0 h 119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497">
                  <a:moveTo>
                    <a:pt x="0" y="119049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E79C59B-5D7C-47E3-BD1D-B3F0B4E08F52}"/>
                </a:ext>
              </a:extLst>
            </p:cNvPr>
            <p:cNvSpPr/>
            <p:nvPr/>
          </p:nvSpPr>
          <p:spPr>
            <a:xfrm>
              <a:off x="7813421" y="3993515"/>
              <a:ext cx="12700" cy="165862"/>
            </a:xfrm>
            <a:custGeom>
              <a:avLst/>
              <a:gdLst>
                <a:gd name="connsiteX0" fmla="*/ 0 w 12700"/>
                <a:gd name="connsiteY0" fmla="*/ 165862 h 165862"/>
                <a:gd name="connsiteX1" fmla="*/ 0 w 12700"/>
                <a:gd name="connsiteY1" fmla="*/ 0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16586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46E7EA5-1233-49EF-AED0-5D978A622F74}"/>
                </a:ext>
              </a:extLst>
            </p:cNvPr>
            <p:cNvSpPr/>
            <p:nvPr/>
          </p:nvSpPr>
          <p:spPr>
            <a:xfrm>
              <a:off x="6711188" y="3414014"/>
              <a:ext cx="12700" cy="745363"/>
            </a:xfrm>
            <a:custGeom>
              <a:avLst/>
              <a:gdLst>
                <a:gd name="connsiteX0" fmla="*/ 0 w 12700"/>
                <a:gd name="connsiteY0" fmla="*/ 745363 h 745363"/>
                <a:gd name="connsiteX1" fmla="*/ 0 w 12700"/>
                <a:gd name="connsiteY1" fmla="*/ 0 h 74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5363">
                  <a:moveTo>
                    <a:pt x="0" y="74536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68CBEC-7A64-4F85-B722-27947E7112DE}"/>
                </a:ext>
              </a:extLst>
            </p:cNvPr>
            <p:cNvSpPr/>
            <p:nvPr/>
          </p:nvSpPr>
          <p:spPr>
            <a:xfrm>
              <a:off x="11854688" y="4159377"/>
              <a:ext cx="12700" cy="706120"/>
            </a:xfrm>
            <a:custGeom>
              <a:avLst/>
              <a:gdLst>
                <a:gd name="connsiteX0" fmla="*/ 0 w 12700"/>
                <a:gd name="connsiteY0" fmla="*/ 0 h 706120"/>
                <a:gd name="connsiteX1" fmla="*/ 0 w 12700"/>
                <a:gd name="connsiteY1" fmla="*/ 706120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6120">
                  <a:moveTo>
                    <a:pt x="0" y="0"/>
                  </a:moveTo>
                  <a:lnTo>
                    <a:pt x="0" y="70612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83A665A-7127-4023-86CC-5DCC99369DB0}"/>
                </a:ext>
              </a:extLst>
            </p:cNvPr>
            <p:cNvSpPr/>
            <p:nvPr/>
          </p:nvSpPr>
          <p:spPr>
            <a:xfrm>
              <a:off x="7078599" y="3636645"/>
              <a:ext cx="12700" cy="522731"/>
            </a:xfrm>
            <a:custGeom>
              <a:avLst/>
              <a:gdLst>
                <a:gd name="connsiteX0" fmla="*/ 0 w 12700"/>
                <a:gd name="connsiteY0" fmla="*/ 522732 h 522731"/>
                <a:gd name="connsiteX1" fmla="*/ 0 w 12700"/>
                <a:gd name="connsiteY1" fmla="*/ 0 h 5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2731">
                  <a:moveTo>
                    <a:pt x="0" y="52273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EC526A-CA5B-472D-A47C-29964A640649}"/>
                </a:ext>
              </a:extLst>
            </p:cNvPr>
            <p:cNvSpPr/>
            <p:nvPr/>
          </p:nvSpPr>
          <p:spPr>
            <a:xfrm>
              <a:off x="10017760" y="4159377"/>
              <a:ext cx="12700" cy="453771"/>
            </a:xfrm>
            <a:custGeom>
              <a:avLst/>
              <a:gdLst>
                <a:gd name="connsiteX0" fmla="*/ 0 w 12700"/>
                <a:gd name="connsiteY0" fmla="*/ 0 h 453771"/>
                <a:gd name="connsiteX1" fmla="*/ 0 w 12700"/>
                <a:gd name="connsiteY1" fmla="*/ 453771 h 45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771">
                  <a:moveTo>
                    <a:pt x="0" y="0"/>
                  </a:moveTo>
                  <a:lnTo>
                    <a:pt x="0" y="45377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97F9894-5DCA-41DC-8869-4677D3C7F338}"/>
                </a:ext>
              </a:extLst>
            </p:cNvPr>
            <p:cNvSpPr/>
            <p:nvPr/>
          </p:nvSpPr>
          <p:spPr>
            <a:xfrm>
              <a:off x="9282938" y="4159377"/>
              <a:ext cx="12700" cy="84327"/>
            </a:xfrm>
            <a:custGeom>
              <a:avLst/>
              <a:gdLst>
                <a:gd name="connsiteX0" fmla="*/ 0 w 12700"/>
                <a:gd name="connsiteY0" fmla="*/ 0 h 84327"/>
                <a:gd name="connsiteX1" fmla="*/ 0 w 12700"/>
                <a:gd name="connsiteY1" fmla="*/ 84328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327">
                  <a:moveTo>
                    <a:pt x="0" y="0"/>
                  </a:moveTo>
                  <a:lnTo>
                    <a:pt x="0" y="843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373CF31-6EF1-48CE-94E2-1E6E090906BA}"/>
                </a:ext>
              </a:extLst>
            </p:cNvPr>
            <p:cNvSpPr/>
            <p:nvPr/>
          </p:nvSpPr>
          <p:spPr>
            <a:xfrm>
              <a:off x="11487277" y="4159377"/>
              <a:ext cx="12700" cy="439927"/>
            </a:xfrm>
            <a:custGeom>
              <a:avLst/>
              <a:gdLst>
                <a:gd name="connsiteX0" fmla="*/ 0 w 12700"/>
                <a:gd name="connsiteY0" fmla="*/ 0 h 439927"/>
                <a:gd name="connsiteX1" fmla="*/ 0 w 12700"/>
                <a:gd name="connsiteY1" fmla="*/ 439928 h 43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9927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EB6C144-EDE4-469F-998E-DCE24E900321}"/>
                </a:ext>
              </a:extLst>
            </p:cNvPr>
            <p:cNvSpPr/>
            <p:nvPr/>
          </p:nvSpPr>
          <p:spPr>
            <a:xfrm>
              <a:off x="8915527" y="4159377"/>
              <a:ext cx="12700" cy="30480"/>
            </a:xfrm>
            <a:custGeom>
              <a:avLst/>
              <a:gdLst>
                <a:gd name="connsiteX0" fmla="*/ 0 w 12700"/>
                <a:gd name="connsiteY0" fmla="*/ 0 h 30480"/>
                <a:gd name="connsiteX1" fmla="*/ 0 w 12700"/>
                <a:gd name="connsiteY1" fmla="*/ 3048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480">
                  <a:moveTo>
                    <a:pt x="0" y="0"/>
                  </a:moveTo>
                  <a:lnTo>
                    <a:pt x="0" y="3048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199D4AA-4CB4-4DD3-91EC-0BE5A48AC983}"/>
                </a:ext>
              </a:extLst>
            </p:cNvPr>
            <p:cNvSpPr/>
            <p:nvPr/>
          </p:nvSpPr>
          <p:spPr>
            <a:xfrm>
              <a:off x="11119866" y="4159377"/>
              <a:ext cx="12700" cy="582040"/>
            </a:xfrm>
            <a:custGeom>
              <a:avLst/>
              <a:gdLst>
                <a:gd name="connsiteX0" fmla="*/ 0 w 12700"/>
                <a:gd name="connsiteY0" fmla="*/ 0 h 582040"/>
                <a:gd name="connsiteX1" fmla="*/ 0 w 12700"/>
                <a:gd name="connsiteY1" fmla="*/ 582041 h 58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040">
                  <a:moveTo>
                    <a:pt x="0" y="0"/>
                  </a:moveTo>
                  <a:lnTo>
                    <a:pt x="0" y="58204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F40AEF9-D702-4D92-85C3-2035B2DF673D}"/>
                </a:ext>
              </a:extLst>
            </p:cNvPr>
            <p:cNvSpPr/>
            <p:nvPr/>
          </p:nvSpPr>
          <p:spPr>
            <a:xfrm>
              <a:off x="8548116" y="3988435"/>
              <a:ext cx="12700" cy="170941"/>
            </a:xfrm>
            <a:custGeom>
              <a:avLst/>
              <a:gdLst>
                <a:gd name="connsiteX0" fmla="*/ 0 w 12700"/>
                <a:gd name="connsiteY0" fmla="*/ 170942 h 170941"/>
                <a:gd name="connsiteX1" fmla="*/ 0 w 12700"/>
                <a:gd name="connsiteY1" fmla="*/ 0 h 17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941">
                  <a:moveTo>
                    <a:pt x="0" y="17094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3D03C7-4423-4D19-9CD3-A3D32AAA2300}"/>
                </a:ext>
              </a:extLst>
            </p:cNvPr>
            <p:cNvSpPr/>
            <p:nvPr/>
          </p:nvSpPr>
          <p:spPr>
            <a:xfrm>
              <a:off x="9650349" y="4105910"/>
              <a:ext cx="12700" cy="53466"/>
            </a:xfrm>
            <a:custGeom>
              <a:avLst/>
              <a:gdLst>
                <a:gd name="connsiteX0" fmla="*/ 0 w 12700"/>
                <a:gd name="connsiteY0" fmla="*/ 53467 h 53466"/>
                <a:gd name="connsiteX1" fmla="*/ 0 w 12700"/>
                <a:gd name="connsiteY1" fmla="*/ 0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66">
                  <a:moveTo>
                    <a:pt x="0" y="53467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F5EDCE-1684-422D-9A64-A9D2D1E68ADC}"/>
                </a:ext>
              </a:extLst>
            </p:cNvPr>
            <p:cNvSpPr/>
            <p:nvPr/>
          </p:nvSpPr>
          <p:spPr>
            <a:xfrm>
              <a:off x="10219817" y="457758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9B0C3C-052C-4319-8258-D13D4576EA5C}"/>
                </a:ext>
              </a:extLst>
            </p:cNvPr>
            <p:cNvSpPr/>
            <p:nvPr/>
          </p:nvSpPr>
          <p:spPr>
            <a:xfrm>
              <a:off x="8015478" y="4025646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24FBF01-8B4B-4D21-AFA9-EE790EAE4D70}"/>
                </a:ext>
              </a:extLst>
            </p:cNvPr>
            <p:cNvSpPr/>
            <p:nvPr/>
          </p:nvSpPr>
          <p:spPr>
            <a:xfrm>
              <a:off x="7280656" y="392455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DC6D3E-06A6-4CC9-ABB7-84EED4AFF7FF}"/>
                </a:ext>
              </a:extLst>
            </p:cNvPr>
            <p:cNvSpPr/>
            <p:nvPr/>
          </p:nvSpPr>
          <p:spPr>
            <a:xfrm>
              <a:off x="10587228" y="4661662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F8A5695-D89B-463D-91F5-ED054E424E20}"/>
                </a:ext>
              </a:extLst>
            </p:cNvPr>
            <p:cNvSpPr/>
            <p:nvPr/>
          </p:nvSpPr>
          <p:spPr>
            <a:xfrm>
              <a:off x="6178550" y="2968879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3A88CD5-7F55-4A4F-8CEF-4CB53EA8EB9C}"/>
                </a:ext>
              </a:extLst>
            </p:cNvPr>
            <p:cNvSpPr/>
            <p:nvPr/>
          </p:nvSpPr>
          <p:spPr>
            <a:xfrm>
              <a:off x="7648067" y="399351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1A9D0BC-36E8-4F67-9966-330290118769}"/>
                </a:ext>
              </a:extLst>
            </p:cNvPr>
            <p:cNvSpPr/>
            <p:nvPr/>
          </p:nvSpPr>
          <p:spPr>
            <a:xfrm>
              <a:off x="6545960" y="341401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9C3548-7C9F-47F5-9928-CF893199FCD0}"/>
                </a:ext>
              </a:extLst>
            </p:cNvPr>
            <p:cNvSpPr/>
            <p:nvPr/>
          </p:nvSpPr>
          <p:spPr>
            <a:xfrm>
              <a:off x="11689334" y="4865497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0F1C954-8E2F-40BC-A779-082DB1E039D4}"/>
                </a:ext>
              </a:extLst>
            </p:cNvPr>
            <p:cNvSpPr/>
            <p:nvPr/>
          </p:nvSpPr>
          <p:spPr>
            <a:xfrm>
              <a:off x="6913245" y="363664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155C133-469D-4A96-99C2-4C121464F404}"/>
                </a:ext>
              </a:extLst>
            </p:cNvPr>
            <p:cNvSpPr/>
            <p:nvPr/>
          </p:nvSpPr>
          <p:spPr>
            <a:xfrm>
              <a:off x="9852406" y="461314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11A2945-F458-46FB-8030-0C75FBA92866}"/>
                </a:ext>
              </a:extLst>
            </p:cNvPr>
            <p:cNvSpPr/>
            <p:nvPr/>
          </p:nvSpPr>
          <p:spPr>
            <a:xfrm>
              <a:off x="9117584" y="424370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1766CB-3E93-45E5-BB8A-E6C759CDF42F}"/>
                </a:ext>
              </a:extLst>
            </p:cNvPr>
            <p:cNvSpPr/>
            <p:nvPr/>
          </p:nvSpPr>
          <p:spPr>
            <a:xfrm>
              <a:off x="11321923" y="459930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3DB69D1-00A5-4FAA-8B78-417CEEE100A2}"/>
                </a:ext>
              </a:extLst>
            </p:cNvPr>
            <p:cNvSpPr/>
            <p:nvPr/>
          </p:nvSpPr>
          <p:spPr>
            <a:xfrm>
              <a:off x="8750173" y="4189857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FB028B-A83E-4885-91BE-3C5470C6C846}"/>
                </a:ext>
              </a:extLst>
            </p:cNvPr>
            <p:cNvSpPr/>
            <p:nvPr/>
          </p:nvSpPr>
          <p:spPr>
            <a:xfrm>
              <a:off x="10954512" y="4741418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8622553-E123-42DA-A289-177680317B35}"/>
                </a:ext>
              </a:extLst>
            </p:cNvPr>
            <p:cNvSpPr/>
            <p:nvPr/>
          </p:nvSpPr>
          <p:spPr>
            <a:xfrm>
              <a:off x="8382889" y="3988435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4F529C-3B74-483B-8B87-F7841E7D6C7C}"/>
                </a:ext>
              </a:extLst>
            </p:cNvPr>
            <p:cNvSpPr/>
            <p:nvPr/>
          </p:nvSpPr>
          <p:spPr>
            <a:xfrm>
              <a:off x="9484995" y="4105910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77DA6F-DAF1-451A-9579-1456534AF3C4}"/>
              </a:ext>
            </a:extLst>
          </p:cNvPr>
          <p:cNvGrpSpPr/>
          <p:nvPr/>
        </p:nvGrpSpPr>
        <p:grpSpPr>
          <a:xfrm>
            <a:off x="847725" y="2875754"/>
            <a:ext cx="5106670" cy="1673352"/>
            <a:chOff x="847725" y="2395474"/>
            <a:chExt cx="5106670" cy="167335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7A56A9E-DF10-42F7-9562-3605C02B9531}"/>
                </a:ext>
              </a:extLst>
            </p:cNvPr>
            <p:cNvGrpSpPr/>
            <p:nvPr/>
          </p:nvGrpSpPr>
          <p:grpSpPr>
            <a:xfrm>
              <a:off x="1013079" y="2395474"/>
              <a:ext cx="4788789" cy="1660651"/>
              <a:chOff x="1013079" y="2395474"/>
              <a:chExt cx="4788789" cy="1660651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9C22490-0B4B-4CFE-9ECD-16599FD50257}"/>
                  </a:ext>
                </a:extLst>
              </p:cNvPr>
              <p:cNvSpPr/>
              <p:nvPr/>
            </p:nvSpPr>
            <p:spPr>
              <a:xfrm>
                <a:off x="1380490" y="2588641"/>
                <a:ext cx="12700" cy="592201"/>
              </a:xfrm>
              <a:custGeom>
                <a:avLst/>
                <a:gdLst>
                  <a:gd name="connsiteX0" fmla="*/ 0 w 12700"/>
                  <a:gd name="connsiteY0" fmla="*/ 592201 h 592201"/>
                  <a:gd name="connsiteX1" fmla="*/ 0 w 12700"/>
                  <a:gd name="connsiteY1" fmla="*/ 0 h 59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2201">
                    <a:moveTo>
                      <a:pt x="0" y="592201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4B242BD-660C-4DEB-83F1-1E8001E500E3}"/>
                  </a:ext>
                </a:extLst>
              </p:cNvPr>
              <p:cNvSpPr/>
              <p:nvPr/>
            </p:nvSpPr>
            <p:spPr>
              <a:xfrm>
                <a:off x="1013079" y="2395474"/>
                <a:ext cx="12700" cy="785368"/>
              </a:xfrm>
              <a:custGeom>
                <a:avLst/>
                <a:gdLst>
                  <a:gd name="connsiteX0" fmla="*/ 0 w 12700"/>
                  <a:gd name="connsiteY0" fmla="*/ 785368 h 785368"/>
                  <a:gd name="connsiteX1" fmla="*/ 0 w 12700"/>
                  <a:gd name="connsiteY1" fmla="*/ 0 h 7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5368">
                    <a:moveTo>
                      <a:pt x="0" y="78536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6BA8A7F-1EA0-4416-9CDE-3C194BE35536}"/>
                  </a:ext>
                </a:extLst>
              </p:cNvPr>
              <p:cNvSpPr/>
              <p:nvPr/>
            </p:nvSpPr>
            <p:spPr>
              <a:xfrm>
                <a:off x="3952240" y="3180842"/>
                <a:ext cx="12700" cy="211708"/>
              </a:xfrm>
              <a:custGeom>
                <a:avLst/>
                <a:gdLst>
                  <a:gd name="connsiteX0" fmla="*/ 0 w 12700"/>
                  <a:gd name="connsiteY0" fmla="*/ 0 h 211708"/>
                  <a:gd name="connsiteX1" fmla="*/ 0 w 12700"/>
                  <a:gd name="connsiteY1" fmla="*/ 211709 h 21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1708">
                    <a:moveTo>
                      <a:pt x="0" y="0"/>
                    </a:moveTo>
                    <a:lnTo>
                      <a:pt x="0" y="21170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D181077-6F1C-484E-92D0-375274ED4E44}"/>
                  </a:ext>
                </a:extLst>
              </p:cNvPr>
              <p:cNvSpPr/>
              <p:nvPr/>
            </p:nvSpPr>
            <p:spPr>
              <a:xfrm>
                <a:off x="3584829" y="3180842"/>
                <a:ext cx="12700" cy="105282"/>
              </a:xfrm>
              <a:custGeom>
                <a:avLst/>
                <a:gdLst>
                  <a:gd name="connsiteX0" fmla="*/ 0 w 12700"/>
                  <a:gd name="connsiteY0" fmla="*/ 0 h 105282"/>
                  <a:gd name="connsiteX1" fmla="*/ 0 w 12700"/>
                  <a:gd name="connsiteY1" fmla="*/ 105283 h 10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282">
                    <a:moveTo>
                      <a:pt x="0" y="0"/>
                    </a:moveTo>
                    <a:lnTo>
                      <a:pt x="0" y="105283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FD7B088-D79C-4263-AA91-EE28D564A968}"/>
                  </a:ext>
                </a:extLst>
              </p:cNvPr>
              <p:cNvSpPr/>
              <p:nvPr/>
            </p:nvSpPr>
            <p:spPr>
              <a:xfrm>
                <a:off x="3217418" y="2958592"/>
                <a:ext cx="12700" cy="222250"/>
              </a:xfrm>
              <a:custGeom>
                <a:avLst/>
                <a:gdLst>
                  <a:gd name="connsiteX0" fmla="*/ 0 w 12700"/>
                  <a:gd name="connsiteY0" fmla="*/ 222250 h 222250"/>
                  <a:gd name="connsiteX1" fmla="*/ 0 w 12700"/>
                  <a:gd name="connsiteY1" fmla="*/ 0 h 22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2250">
                    <a:moveTo>
                      <a:pt x="0" y="222250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95D8D75-6ADA-47CD-B5BC-6D772CC0A737}"/>
                  </a:ext>
                </a:extLst>
              </p:cNvPr>
              <p:cNvSpPr/>
              <p:nvPr/>
            </p:nvSpPr>
            <p:spPr>
              <a:xfrm>
                <a:off x="5054346" y="3180842"/>
                <a:ext cx="12700" cy="336804"/>
              </a:xfrm>
              <a:custGeom>
                <a:avLst/>
                <a:gdLst>
                  <a:gd name="connsiteX0" fmla="*/ 0 w 12700"/>
                  <a:gd name="connsiteY0" fmla="*/ 0 h 336804"/>
                  <a:gd name="connsiteX1" fmla="*/ 0 w 12700"/>
                  <a:gd name="connsiteY1" fmla="*/ 336804 h 3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6804">
                    <a:moveTo>
                      <a:pt x="0" y="0"/>
                    </a:moveTo>
                    <a:lnTo>
                      <a:pt x="0" y="336804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7B58483-4A00-4ACC-9722-2FF9E25DA56F}"/>
                  </a:ext>
                </a:extLst>
              </p:cNvPr>
              <p:cNvSpPr/>
              <p:nvPr/>
            </p:nvSpPr>
            <p:spPr>
              <a:xfrm>
                <a:off x="4686935" y="3180842"/>
                <a:ext cx="12700" cy="446658"/>
              </a:xfrm>
              <a:custGeom>
                <a:avLst/>
                <a:gdLst>
                  <a:gd name="connsiteX0" fmla="*/ 0 w 12700"/>
                  <a:gd name="connsiteY0" fmla="*/ 0 h 446658"/>
                  <a:gd name="connsiteX1" fmla="*/ 0 w 12700"/>
                  <a:gd name="connsiteY1" fmla="*/ 446659 h 44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6658">
                    <a:moveTo>
                      <a:pt x="0" y="0"/>
                    </a:moveTo>
                    <a:lnTo>
                      <a:pt x="0" y="44665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B61B666-9645-4D8E-A295-483AB81A544E}"/>
                  </a:ext>
                </a:extLst>
              </p:cNvPr>
              <p:cNvSpPr/>
              <p:nvPr/>
            </p:nvSpPr>
            <p:spPr>
              <a:xfrm>
                <a:off x="2482596" y="2837434"/>
                <a:ext cx="12700" cy="343408"/>
              </a:xfrm>
              <a:custGeom>
                <a:avLst/>
                <a:gdLst>
                  <a:gd name="connsiteX0" fmla="*/ 0 w 12700"/>
                  <a:gd name="connsiteY0" fmla="*/ 343408 h 343408"/>
                  <a:gd name="connsiteX1" fmla="*/ 0 w 12700"/>
                  <a:gd name="connsiteY1" fmla="*/ 0 h 3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43408">
                    <a:moveTo>
                      <a:pt x="0" y="34340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A2F4F24-E094-4D9D-897B-4E5A46E05886}"/>
                  </a:ext>
                </a:extLst>
              </p:cNvPr>
              <p:cNvSpPr/>
              <p:nvPr/>
            </p:nvSpPr>
            <p:spPr>
              <a:xfrm>
                <a:off x="1747901" y="2945384"/>
                <a:ext cx="12700" cy="235458"/>
              </a:xfrm>
              <a:custGeom>
                <a:avLst/>
                <a:gdLst>
                  <a:gd name="connsiteX0" fmla="*/ 0 w 12700"/>
                  <a:gd name="connsiteY0" fmla="*/ 235458 h 235458"/>
                  <a:gd name="connsiteX1" fmla="*/ 0 w 12700"/>
                  <a:gd name="connsiteY1" fmla="*/ 0 h 23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5458">
                    <a:moveTo>
                      <a:pt x="0" y="235458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1AC0F16-C2E7-4502-A9AA-99C8CDDC898E}"/>
                  </a:ext>
                </a:extLst>
              </p:cNvPr>
              <p:cNvSpPr/>
              <p:nvPr/>
            </p:nvSpPr>
            <p:spPr>
              <a:xfrm>
                <a:off x="2115312" y="2744470"/>
                <a:ext cx="12700" cy="436372"/>
              </a:xfrm>
              <a:custGeom>
                <a:avLst/>
                <a:gdLst>
                  <a:gd name="connsiteX0" fmla="*/ 0 w 12700"/>
                  <a:gd name="connsiteY0" fmla="*/ 436372 h 436372"/>
                  <a:gd name="connsiteX1" fmla="*/ 0 w 12700"/>
                  <a:gd name="connsiteY1" fmla="*/ 0 h 436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6372">
                    <a:moveTo>
                      <a:pt x="0" y="436372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74E3F7C-FBE1-4685-B841-C823C40B0603}"/>
                  </a:ext>
                </a:extLst>
              </p:cNvPr>
              <p:cNvSpPr/>
              <p:nvPr/>
            </p:nvSpPr>
            <p:spPr>
              <a:xfrm>
                <a:off x="4319524" y="3180842"/>
                <a:ext cx="12700" cy="190119"/>
              </a:xfrm>
              <a:custGeom>
                <a:avLst/>
                <a:gdLst>
                  <a:gd name="connsiteX0" fmla="*/ 0 w 12700"/>
                  <a:gd name="connsiteY0" fmla="*/ 0 h 190119"/>
                  <a:gd name="connsiteX1" fmla="*/ 0 w 12700"/>
                  <a:gd name="connsiteY1" fmla="*/ 190119 h 19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0119">
                    <a:moveTo>
                      <a:pt x="0" y="0"/>
                    </a:moveTo>
                    <a:lnTo>
                      <a:pt x="0" y="190119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CCCAE2E-A83A-4604-9B7D-4DC6AECD7A70}"/>
                  </a:ext>
                </a:extLst>
              </p:cNvPr>
              <p:cNvSpPr/>
              <p:nvPr/>
            </p:nvSpPr>
            <p:spPr>
              <a:xfrm>
                <a:off x="2850007" y="2983230"/>
                <a:ext cx="12700" cy="197612"/>
              </a:xfrm>
              <a:custGeom>
                <a:avLst/>
                <a:gdLst>
                  <a:gd name="connsiteX0" fmla="*/ 0 w 12700"/>
                  <a:gd name="connsiteY0" fmla="*/ 197612 h 197612"/>
                  <a:gd name="connsiteX1" fmla="*/ 0 w 12700"/>
                  <a:gd name="connsiteY1" fmla="*/ 0 h 197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7612">
                    <a:moveTo>
                      <a:pt x="0" y="197612"/>
                    </a:moveTo>
                    <a:lnTo>
                      <a:pt x="0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F9DBC96-2A78-4C81-81B8-B30E1AA39245}"/>
                  </a:ext>
                </a:extLst>
              </p:cNvPr>
              <p:cNvSpPr/>
              <p:nvPr/>
            </p:nvSpPr>
            <p:spPr>
              <a:xfrm>
                <a:off x="5421757" y="3180842"/>
                <a:ext cx="12700" cy="647065"/>
              </a:xfrm>
              <a:custGeom>
                <a:avLst/>
                <a:gdLst>
                  <a:gd name="connsiteX0" fmla="*/ 0 w 12700"/>
                  <a:gd name="connsiteY0" fmla="*/ 0 h 647065"/>
                  <a:gd name="connsiteX1" fmla="*/ 0 w 12700"/>
                  <a:gd name="connsiteY1" fmla="*/ 647065 h 64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47065">
                    <a:moveTo>
                      <a:pt x="0" y="0"/>
                    </a:moveTo>
                    <a:lnTo>
                      <a:pt x="0" y="647065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1DE44D9-F75D-48E4-9E4C-5DB04E5DB84A}"/>
                  </a:ext>
                </a:extLst>
              </p:cNvPr>
              <p:cNvSpPr/>
              <p:nvPr/>
            </p:nvSpPr>
            <p:spPr>
              <a:xfrm>
                <a:off x="5789168" y="3180842"/>
                <a:ext cx="12700" cy="875283"/>
              </a:xfrm>
              <a:custGeom>
                <a:avLst/>
                <a:gdLst>
                  <a:gd name="connsiteX0" fmla="*/ 0 w 12700"/>
                  <a:gd name="connsiteY0" fmla="*/ 0 h 875283"/>
                  <a:gd name="connsiteX1" fmla="*/ 0 w 12700"/>
                  <a:gd name="connsiteY1" fmla="*/ 875284 h 87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5283">
                    <a:moveTo>
                      <a:pt x="0" y="0"/>
                    </a:moveTo>
                    <a:lnTo>
                      <a:pt x="0" y="875284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BC97A59-0341-4473-924C-E0E9FEB65935}"/>
                  </a:ext>
                </a:extLst>
              </p:cNvPr>
              <p:cNvSpPr/>
              <p:nvPr/>
            </p:nvSpPr>
            <p:spPr>
              <a:xfrm>
                <a:off x="1215136" y="2588641"/>
                <a:ext cx="330707" cy="12700"/>
              </a:xfrm>
              <a:custGeom>
                <a:avLst/>
                <a:gdLst>
                  <a:gd name="connsiteX0" fmla="*/ 0 w 330707"/>
                  <a:gd name="connsiteY0" fmla="*/ 0 h 12700"/>
                  <a:gd name="connsiteX1" fmla="*/ 330708 w 330707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7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99F5025-BF5B-4AC4-AA3E-CD3F4718C38E}"/>
                </a:ext>
              </a:extLst>
            </p:cNvPr>
            <p:cNvGrpSpPr/>
            <p:nvPr/>
          </p:nvGrpSpPr>
          <p:grpSpPr>
            <a:xfrm>
              <a:off x="847725" y="2395474"/>
              <a:ext cx="5106670" cy="1673352"/>
              <a:chOff x="847725" y="2395474"/>
              <a:chExt cx="5106670" cy="167335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7142743-D5EC-4D3E-9A8A-6496B3730A49}"/>
                  </a:ext>
                </a:extLst>
              </p:cNvPr>
              <p:cNvSpPr/>
              <p:nvPr/>
            </p:nvSpPr>
            <p:spPr>
              <a:xfrm>
                <a:off x="847725" y="239547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84404D-8764-431B-95B7-2E7C83FF0E34}"/>
                  </a:ext>
                </a:extLst>
              </p:cNvPr>
              <p:cNvSpPr/>
              <p:nvPr/>
            </p:nvSpPr>
            <p:spPr>
              <a:xfrm>
                <a:off x="3786886" y="339255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BB170FE-BB28-4108-A293-2493E1CAD553}"/>
                  </a:ext>
                </a:extLst>
              </p:cNvPr>
              <p:cNvSpPr/>
              <p:nvPr/>
            </p:nvSpPr>
            <p:spPr>
              <a:xfrm>
                <a:off x="3419475" y="3286125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CF47AA3-D067-47EA-A6AD-D73F45E1F258}"/>
                  </a:ext>
                </a:extLst>
              </p:cNvPr>
              <p:cNvSpPr/>
              <p:nvPr/>
            </p:nvSpPr>
            <p:spPr>
              <a:xfrm>
                <a:off x="3052064" y="2958592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4B15E3-A537-42A6-9F76-5E1E5C7D8ED4}"/>
                  </a:ext>
                </a:extLst>
              </p:cNvPr>
              <p:cNvSpPr/>
              <p:nvPr/>
            </p:nvSpPr>
            <p:spPr>
              <a:xfrm>
                <a:off x="4888992" y="3517646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715A87-EC33-4203-9C04-474492F62E33}"/>
                  </a:ext>
                </a:extLst>
              </p:cNvPr>
              <p:cNvSpPr/>
              <p:nvPr/>
            </p:nvSpPr>
            <p:spPr>
              <a:xfrm>
                <a:off x="4521581" y="3627501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8D9FF6F-0728-49C0-8435-B0616E80ED1F}"/>
                  </a:ext>
                </a:extLst>
              </p:cNvPr>
              <p:cNvSpPr/>
              <p:nvPr/>
            </p:nvSpPr>
            <p:spPr>
              <a:xfrm>
                <a:off x="2317369" y="2837434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13DE4FD-F152-47C1-A0EF-9B15EF7A206A}"/>
                  </a:ext>
                </a:extLst>
              </p:cNvPr>
              <p:cNvSpPr/>
              <p:nvPr/>
            </p:nvSpPr>
            <p:spPr>
              <a:xfrm>
                <a:off x="1582547" y="294538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2678658-8FA2-4574-84E1-7B3B5ADC455B}"/>
                  </a:ext>
                </a:extLst>
              </p:cNvPr>
              <p:cNvSpPr/>
              <p:nvPr/>
            </p:nvSpPr>
            <p:spPr>
              <a:xfrm>
                <a:off x="1949958" y="2744470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67865B-A71A-435A-94D7-FA4776BC4F1B}"/>
                  </a:ext>
                </a:extLst>
              </p:cNvPr>
              <p:cNvSpPr/>
              <p:nvPr/>
            </p:nvSpPr>
            <p:spPr>
              <a:xfrm>
                <a:off x="4154297" y="337096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85156B1-9C27-4BD6-9225-C2D9949718A2}"/>
                  </a:ext>
                </a:extLst>
              </p:cNvPr>
              <p:cNvSpPr/>
              <p:nvPr/>
            </p:nvSpPr>
            <p:spPr>
              <a:xfrm>
                <a:off x="2684653" y="2983230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0E2CDC-1A62-4C45-8A3F-C79D3D9F843B}"/>
                  </a:ext>
                </a:extLst>
              </p:cNvPr>
              <p:cNvSpPr/>
              <p:nvPr/>
            </p:nvSpPr>
            <p:spPr>
              <a:xfrm>
                <a:off x="5256403" y="3827907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654AF95-ED76-4EDE-BB00-2ED280DED41D}"/>
                  </a:ext>
                </a:extLst>
              </p:cNvPr>
              <p:cNvSpPr/>
              <p:nvPr/>
            </p:nvSpPr>
            <p:spPr>
              <a:xfrm>
                <a:off x="5623814" y="4056126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9E7D20A-88B0-4FF6-8448-D862B4B39E6C}"/>
              </a:ext>
            </a:extLst>
          </p:cNvPr>
          <p:cNvSpPr/>
          <p:nvPr/>
        </p:nvSpPr>
        <p:spPr>
          <a:xfrm>
            <a:off x="792607" y="3661122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40640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167DF59-2D6D-4442-9AC2-63306DEA10CE}"/>
              </a:ext>
            </a:extLst>
          </p:cNvPr>
          <p:cNvSpPr/>
          <p:nvPr/>
        </p:nvSpPr>
        <p:spPr>
          <a:xfrm>
            <a:off x="6123432" y="366063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40640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79FF2-A0E2-4267-BDBD-1F27DBF476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8" y="1110207"/>
            <a:ext cx="8360302" cy="58381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707A65-FB82-8693-BDB1-2A8724CEC9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7F8FBC-5A9E-445E-889D-77725428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1893"/>
            <a:ext cx="12192000" cy="6858000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3BD7EE-FC16-419C-8CDD-B65F868CF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411A7B-0D01-45DA-BCBB-9ADD7D4CF495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45720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C7C64-AB40-4BE4-A374-92CA65A0571C}"/>
              </a:ext>
            </a:extLst>
          </p:cNvPr>
          <p:cNvCxnSpPr/>
          <p:nvPr/>
        </p:nvCxnSpPr>
        <p:spPr>
          <a:xfrm flipV="1">
            <a:off x="3367442" y="3186113"/>
            <a:ext cx="0" cy="45720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ACD375-05EA-429A-982F-988ABD10EB3A}"/>
              </a:ext>
            </a:extLst>
          </p:cNvPr>
          <p:cNvSpPr/>
          <p:nvPr/>
        </p:nvSpPr>
        <p:spPr>
          <a:xfrm>
            <a:off x="10385044" y="4159377"/>
            <a:ext cx="12700" cy="418211"/>
          </a:xfrm>
          <a:custGeom>
            <a:avLst/>
            <a:gdLst>
              <a:gd name="connsiteX0" fmla="*/ 0 w 12700"/>
              <a:gd name="connsiteY0" fmla="*/ 0 h 418211"/>
              <a:gd name="connsiteX1" fmla="*/ 0 w 12700"/>
              <a:gd name="connsiteY1" fmla="*/ 418211 h 41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18211">
                <a:moveTo>
                  <a:pt x="0" y="0"/>
                </a:moveTo>
                <a:lnTo>
                  <a:pt x="0" y="41821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794F028-AE6D-4997-810D-7F5DC4F1708D}"/>
              </a:ext>
            </a:extLst>
          </p:cNvPr>
          <p:cNvSpPr/>
          <p:nvPr/>
        </p:nvSpPr>
        <p:spPr>
          <a:xfrm>
            <a:off x="8180832" y="4025646"/>
            <a:ext cx="12700" cy="133730"/>
          </a:xfrm>
          <a:custGeom>
            <a:avLst/>
            <a:gdLst>
              <a:gd name="connsiteX0" fmla="*/ 0 w 12700"/>
              <a:gd name="connsiteY0" fmla="*/ 133731 h 133730"/>
              <a:gd name="connsiteX1" fmla="*/ 0 w 12700"/>
              <a:gd name="connsiteY1" fmla="*/ 0 h 13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33730">
                <a:moveTo>
                  <a:pt x="0" y="13373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BB94C2-EA37-4634-8066-813E0563BA5D}"/>
              </a:ext>
            </a:extLst>
          </p:cNvPr>
          <p:cNvSpPr/>
          <p:nvPr/>
        </p:nvSpPr>
        <p:spPr>
          <a:xfrm>
            <a:off x="7446009" y="3924554"/>
            <a:ext cx="12700" cy="234823"/>
          </a:xfrm>
          <a:custGeom>
            <a:avLst/>
            <a:gdLst>
              <a:gd name="connsiteX0" fmla="*/ 0 w 12700"/>
              <a:gd name="connsiteY0" fmla="*/ 234823 h 234823"/>
              <a:gd name="connsiteX1" fmla="*/ 0 w 12700"/>
              <a:gd name="connsiteY1" fmla="*/ 0 h 23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4823">
                <a:moveTo>
                  <a:pt x="0" y="23482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576279D-2631-418A-A298-1E898BFC32C9}"/>
              </a:ext>
            </a:extLst>
          </p:cNvPr>
          <p:cNvSpPr/>
          <p:nvPr/>
        </p:nvSpPr>
        <p:spPr>
          <a:xfrm>
            <a:off x="10752455" y="4159377"/>
            <a:ext cx="12700" cy="502285"/>
          </a:xfrm>
          <a:custGeom>
            <a:avLst/>
            <a:gdLst>
              <a:gd name="connsiteX0" fmla="*/ 0 w 12700"/>
              <a:gd name="connsiteY0" fmla="*/ 0 h 502285"/>
              <a:gd name="connsiteX1" fmla="*/ 0 w 12700"/>
              <a:gd name="connsiteY1" fmla="*/ 502285 h 50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02285">
                <a:moveTo>
                  <a:pt x="0" y="0"/>
                </a:moveTo>
                <a:lnTo>
                  <a:pt x="0" y="502285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8B96223-0D37-4469-BBC0-712FF8DD3D73}"/>
              </a:ext>
            </a:extLst>
          </p:cNvPr>
          <p:cNvSpPr/>
          <p:nvPr/>
        </p:nvSpPr>
        <p:spPr>
          <a:xfrm>
            <a:off x="6343904" y="2968879"/>
            <a:ext cx="12700" cy="1190497"/>
          </a:xfrm>
          <a:custGeom>
            <a:avLst/>
            <a:gdLst>
              <a:gd name="connsiteX0" fmla="*/ 0 w 12700"/>
              <a:gd name="connsiteY0" fmla="*/ 1190498 h 1190497"/>
              <a:gd name="connsiteX1" fmla="*/ 0 w 12700"/>
              <a:gd name="connsiteY1" fmla="*/ 0 h 11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190497">
                <a:moveTo>
                  <a:pt x="0" y="119049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E79C59B-5D7C-47E3-BD1D-B3F0B4E08F52}"/>
              </a:ext>
            </a:extLst>
          </p:cNvPr>
          <p:cNvSpPr/>
          <p:nvPr/>
        </p:nvSpPr>
        <p:spPr>
          <a:xfrm>
            <a:off x="7813421" y="3993515"/>
            <a:ext cx="12700" cy="165862"/>
          </a:xfrm>
          <a:custGeom>
            <a:avLst/>
            <a:gdLst>
              <a:gd name="connsiteX0" fmla="*/ 0 w 12700"/>
              <a:gd name="connsiteY0" fmla="*/ 165862 h 165862"/>
              <a:gd name="connsiteX1" fmla="*/ 0 w 12700"/>
              <a:gd name="connsiteY1" fmla="*/ 0 h 16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65862">
                <a:moveTo>
                  <a:pt x="0" y="16586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46E7EA5-1233-49EF-AED0-5D978A622F74}"/>
              </a:ext>
            </a:extLst>
          </p:cNvPr>
          <p:cNvSpPr/>
          <p:nvPr/>
        </p:nvSpPr>
        <p:spPr>
          <a:xfrm>
            <a:off x="6711188" y="3414014"/>
            <a:ext cx="12700" cy="745363"/>
          </a:xfrm>
          <a:custGeom>
            <a:avLst/>
            <a:gdLst>
              <a:gd name="connsiteX0" fmla="*/ 0 w 12700"/>
              <a:gd name="connsiteY0" fmla="*/ 745363 h 745363"/>
              <a:gd name="connsiteX1" fmla="*/ 0 w 12700"/>
              <a:gd name="connsiteY1" fmla="*/ 0 h 7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45363">
                <a:moveTo>
                  <a:pt x="0" y="74536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368CBEC-7A64-4F85-B722-27947E7112DE}"/>
              </a:ext>
            </a:extLst>
          </p:cNvPr>
          <p:cNvSpPr/>
          <p:nvPr/>
        </p:nvSpPr>
        <p:spPr>
          <a:xfrm>
            <a:off x="11854688" y="4159377"/>
            <a:ext cx="12700" cy="706120"/>
          </a:xfrm>
          <a:custGeom>
            <a:avLst/>
            <a:gdLst>
              <a:gd name="connsiteX0" fmla="*/ 0 w 12700"/>
              <a:gd name="connsiteY0" fmla="*/ 0 h 706120"/>
              <a:gd name="connsiteX1" fmla="*/ 0 w 12700"/>
              <a:gd name="connsiteY1" fmla="*/ 706120 h 70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06120">
                <a:moveTo>
                  <a:pt x="0" y="0"/>
                </a:moveTo>
                <a:lnTo>
                  <a:pt x="0" y="70612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83A665A-7127-4023-86CC-5DCC99369DB0}"/>
              </a:ext>
            </a:extLst>
          </p:cNvPr>
          <p:cNvSpPr/>
          <p:nvPr/>
        </p:nvSpPr>
        <p:spPr>
          <a:xfrm>
            <a:off x="7078599" y="3636645"/>
            <a:ext cx="12700" cy="522731"/>
          </a:xfrm>
          <a:custGeom>
            <a:avLst/>
            <a:gdLst>
              <a:gd name="connsiteX0" fmla="*/ 0 w 12700"/>
              <a:gd name="connsiteY0" fmla="*/ 522732 h 522731"/>
              <a:gd name="connsiteX1" fmla="*/ 0 w 12700"/>
              <a:gd name="connsiteY1" fmla="*/ 0 h 52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2731">
                <a:moveTo>
                  <a:pt x="0" y="52273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EC526A-CA5B-472D-A47C-29964A640649}"/>
              </a:ext>
            </a:extLst>
          </p:cNvPr>
          <p:cNvSpPr/>
          <p:nvPr/>
        </p:nvSpPr>
        <p:spPr>
          <a:xfrm>
            <a:off x="10017760" y="4159377"/>
            <a:ext cx="12700" cy="453771"/>
          </a:xfrm>
          <a:custGeom>
            <a:avLst/>
            <a:gdLst>
              <a:gd name="connsiteX0" fmla="*/ 0 w 12700"/>
              <a:gd name="connsiteY0" fmla="*/ 0 h 453771"/>
              <a:gd name="connsiteX1" fmla="*/ 0 w 12700"/>
              <a:gd name="connsiteY1" fmla="*/ 453771 h 4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53771">
                <a:moveTo>
                  <a:pt x="0" y="0"/>
                </a:moveTo>
                <a:lnTo>
                  <a:pt x="0" y="45377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7F9894-5DCA-41DC-8869-4677D3C7F338}"/>
              </a:ext>
            </a:extLst>
          </p:cNvPr>
          <p:cNvSpPr/>
          <p:nvPr/>
        </p:nvSpPr>
        <p:spPr>
          <a:xfrm>
            <a:off x="9282938" y="4159377"/>
            <a:ext cx="12700" cy="84327"/>
          </a:xfrm>
          <a:custGeom>
            <a:avLst/>
            <a:gdLst>
              <a:gd name="connsiteX0" fmla="*/ 0 w 12700"/>
              <a:gd name="connsiteY0" fmla="*/ 0 h 84327"/>
              <a:gd name="connsiteX1" fmla="*/ 0 w 12700"/>
              <a:gd name="connsiteY1" fmla="*/ 84328 h 8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4327">
                <a:moveTo>
                  <a:pt x="0" y="0"/>
                </a:moveTo>
                <a:lnTo>
                  <a:pt x="0" y="843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373CF31-6EF1-48CE-94E2-1E6E090906BA}"/>
              </a:ext>
            </a:extLst>
          </p:cNvPr>
          <p:cNvSpPr/>
          <p:nvPr/>
        </p:nvSpPr>
        <p:spPr>
          <a:xfrm>
            <a:off x="11487277" y="4159377"/>
            <a:ext cx="12700" cy="439927"/>
          </a:xfrm>
          <a:custGeom>
            <a:avLst/>
            <a:gdLst>
              <a:gd name="connsiteX0" fmla="*/ 0 w 12700"/>
              <a:gd name="connsiteY0" fmla="*/ 0 h 439927"/>
              <a:gd name="connsiteX1" fmla="*/ 0 w 12700"/>
              <a:gd name="connsiteY1" fmla="*/ 439928 h 43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9927">
                <a:moveTo>
                  <a:pt x="0" y="0"/>
                </a:moveTo>
                <a:lnTo>
                  <a:pt x="0" y="4399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EB6C144-EDE4-469F-998E-DCE24E900321}"/>
              </a:ext>
            </a:extLst>
          </p:cNvPr>
          <p:cNvSpPr/>
          <p:nvPr/>
        </p:nvSpPr>
        <p:spPr>
          <a:xfrm>
            <a:off x="8915527" y="4159377"/>
            <a:ext cx="12700" cy="30480"/>
          </a:xfrm>
          <a:custGeom>
            <a:avLst/>
            <a:gdLst>
              <a:gd name="connsiteX0" fmla="*/ 0 w 12700"/>
              <a:gd name="connsiteY0" fmla="*/ 0 h 30480"/>
              <a:gd name="connsiteX1" fmla="*/ 0 w 12700"/>
              <a:gd name="connsiteY1" fmla="*/ 30480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0480">
                <a:moveTo>
                  <a:pt x="0" y="0"/>
                </a:moveTo>
                <a:lnTo>
                  <a:pt x="0" y="3048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199D4AA-4CB4-4DD3-91EC-0BE5A48AC983}"/>
              </a:ext>
            </a:extLst>
          </p:cNvPr>
          <p:cNvSpPr/>
          <p:nvPr/>
        </p:nvSpPr>
        <p:spPr>
          <a:xfrm>
            <a:off x="11119866" y="4159377"/>
            <a:ext cx="12700" cy="582040"/>
          </a:xfrm>
          <a:custGeom>
            <a:avLst/>
            <a:gdLst>
              <a:gd name="connsiteX0" fmla="*/ 0 w 12700"/>
              <a:gd name="connsiteY0" fmla="*/ 0 h 582040"/>
              <a:gd name="connsiteX1" fmla="*/ 0 w 12700"/>
              <a:gd name="connsiteY1" fmla="*/ 582041 h 5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82040">
                <a:moveTo>
                  <a:pt x="0" y="0"/>
                </a:moveTo>
                <a:lnTo>
                  <a:pt x="0" y="58204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F40AEF9-D702-4D92-85C3-2035B2DF673D}"/>
              </a:ext>
            </a:extLst>
          </p:cNvPr>
          <p:cNvSpPr/>
          <p:nvPr/>
        </p:nvSpPr>
        <p:spPr>
          <a:xfrm>
            <a:off x="8548116" y="3988435"/>
            <a:ext cx="12700" cy="170941"/>
          </a:xfrm>
          <a:custGeom>
            <a:avLst/>
            <a:gdLst>
              <a:gd name="connsiteX0" fmla="*/ 0 w 12700"/>
              <a:gd name="connsiteY0" fmla="*/ 170942 h 170941"/>
              <a:gd name="connsiteX1" fmla="*/ 0 w 12700"/>
              <a:gd name="connsiteY1" fmla="*/ 0 h 17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70941">
                <a:moveTo>
                  <a:pt x="0" y="17094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E3D03C7-4423-4D19-9CD3-A3D32AAA2300}"/>
              </a:ext>
            </a:extLst>
          </p:cNvPr>
          <p:cNvSpPr/>
          <p:nvPr/>
        </p:nvSpPr>
        <p:spPr>
          <a:xfrm>
            <a:off x="9650349" y="4105910"/>
            <a:ext cx="12700" cy="53466"/>
          </a:xfrm>
          <a:custGeom>
            <a:avLst/>
            <a:gdLst>
              <a:gd name="connsiteX0" fmla="*/ 0 w 12700"/>
              <a:gd name="connsiteY0" fmla="*/ 53467 h 53466"/>
              <a:gd name="connsiteX1" fmla="*/ 0 w 12700"/>
              <a:gd name="connsiteY1" fmla="*/ 0 h 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3466">
                <a:moveTo>
                  <a:pt x="0" y="53467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EF5EDCE-1684-422D-9A64-A9D2D1E68ADC}"/>
              </a:ext>
            </a:extLst>
          </p:cNvPr>
          <p:cNvSpPr/>
          <p:nvPr/>
        </p:nvSpPr>
        <p:spPr>
          <a:xfrm>
            <a:off x="10219817" y="457758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99B0C3C-052C-4319-8258-D13D4576EA5C}"/>
              </a:ext>
            </a:extLst>
          </p:cNvPr>
          <p:cNvSpPr/>
          <p:nvPr/>
        </p:nvSpPr>
        <p:spPr>
          <a:xfrm>
            <a:off x="8015478" y="4025646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24FBF01-8B4B-4D21-AFA9-EE790EAE4D70}"/>
              </a:ext>
            </a:extLst>
          </p:cNvPr>
          <p:cNvSpPr/>
          <p:nvPr/>
        </p:nvSpPr>
        <p:spPr>
          <a:xfrm>
            <a:off x="7280656" y="3924554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8DC6D3E-06A6-4CC9-ABB7-84EED4AFF7FF}"/>
              </a:ext>
            </a:extLst>
          </p:cNvPr>
          <p:cNvSpPr/>
          <p:nvPr/>
        </p:nvSpPr>
        <p:spPr>
          <a:xfrm>
            <a:off x="10587228" y="4661662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F8A5695-D89B-463D-91F5-ED054E424E20}"/>
              </a:ext>
            </a:extLst>
          </p:cNvPr>
          <p:cNvSpPr/>
          <p:nvPr/>
        </p:nvSpPr>
        <p:spPr>
          <a:xfrm>
            <a:off x="6178550" y="2968879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3A88CD5-7F55-4A4F-8CEF-4CB53EA8EB9C}"/>
              </a:ext>
            </a:extLst>
          </p:cNvPr>
          <p:cNvSpPr/>
          <p:nvPr/>
        </p:nvSpPr>
        <p:spPr>
          <a:xfrm>
            <a:off x="7648067" y="399351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1A9D0BC-36E8-4F67-9966-330290118769}"/>
              </a:ext>
            </a:extLst>
          </p:cNvPr>
          <p:cNvSpPr/>
          <p:nvPr/>
        </p:nvSpPr>
        <p:spPr>
          <a:xfrm>
            <a:off x="6545960" y="3414014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A9C3548-7C9F-47F5-9928-CF893199FCD0}"/>
              </a:ext>
            </a:extLst>
          </p:cNvPr>
          <p:cNvSpPr/>
          <p:nvPr/>
        </p:nvSpPr>
        <p:spPr>
          <a:xfrm>
            <a:off x="11689334" y="4865497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0F1C954-8E2F-40BC-A779-082DB1E039D4}"/>
              </a:ext>
            </a:extLst>
          </p:cNvPr>
          <p:cNvSpPr/>
          <p:nvPr/>
        </p:nvSpPr>
        <p:spPr>
          <a:xfrm>
            <a:off x="6913245" y="363664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155C133-469D-4A96-99C2-4C121464F404}"/>
              </a:ext>
            </a:extLst>
          </p:cNvPr>
          <p:cNvSpPr/>
          <p:nvPr/>
        </p:nvSpPr>
        <p:spPr>
          <a:xfrm>
            <a:off x="9852406" y="461314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11A2945-F458-46FB-8030-0C75FBA92866}"/>
              </a:ext>
            </a:extLst>
          </p:cNvPr>
          <p:cNvSpPr/>
          <p:nvPr/>
        </p:nvSpPr>
        <p:spPr>
          <a:xfrm>
            <a:off x="9117584" y="4243705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81766CB-3E93-45E5-BB8A-E6C759CDF42F}"/>
              </a:ext>
            </a:extLst>
          </p:cNvPr>
          <p:cNvSpPr/>
          <p:nvPr/>
        </p:nvSpPr>
        <p:spPr>
          <a:xfrm>
            <a:off x="11321923" y="459930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3DB69D1-00A5-4FAA-8B78-417CEEE100A2}"/>
              </a:ext>
            </a:extLst>
          </p:cNvPr>
          <p:cNvSpPr/>
          <p:nvPr/>
        </p:nvSpPr>
        <p:spPr>
          <a:xfrm>
            <a:off x="8750173" y="4189857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1FB028B-A83E-4885-91BE-3C5470C6C846}"/>
              </a:ext>
            </a:extLst>
          </p:cNvPr>
          <p:cNvSpPr/>
          <p:nvPr/>
        </p:nvSpPr>
        <p:spPr>
          <a:xfrm>
            <a:off x="10954512" y="4741418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8622553-E123-42DA-A289-177680317B35}"/>
              </a:ext>
            </a:extLst>
          </p:cNvPr>
          <p:cNvSpPr/>
          <p:nvPr/>
        </p:nvSpPr>
        <p:spPr>
          <a:xfrm>
            <a:off x="8382889" y="3988435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94F529C-3B74-483B-8B87-F7841E7D6C7C}"/>
              </a:ext>
            </a:extLst>
          </p:cNvPr>
          <p:cNvSpPr/>
          <p:nvPr/>
        </p:nvSpPr>
        <p:spPr>
          <a:xfrm>
            <a:off x="9484995" y="4105910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9C22490-0B4B-4CFE-9ECD-16599FD50257}"/>
              </a:ext>
            </a:extLst>
          </p:cNvPr>
          <p:cNvSpPr/>
          <p:nvPr/>
        </p:nvSpPr>
        <p:spPr>
          <a:xfrm>
            <a:off x="1380490" y="2588641"/>
            <a:ext cx="12700" cy="592201"/>
          </a:xfrm>
          <a:custGeom>
            <a:avLst/>
            <a:gdLst>
              <a:gd name="connsiteX0" fmla="*/ 0 w 12700"/>
              <a:gd name="connsiteY0" fmla="*/ 592201 h 592201"/>
              <a:gd name="connsiteX1" fmla="*/ 0 w 12700"/>
              <a:gd name="connsiteY1" fmla="*/ 0 h 59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92201">
                <a:moveTo>
                  <a:pt x="0" y="59220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!!Freeform: Shape 107">
            <a:extLst>
              <a:ext uri="{FF2B5EF4-FFF2-40B4-BE49-F238E27FC236}">
                <a16:creationId xmlns:a16="http://schemas.microsoft.com/office/drawing/2014/main" id="{D4B242BD-660C-4DEB-83F1-1E8001E500E3}"/>
              </a:ext>
            </a:extLst>
          </p:cNvPr>
          <p:cNvSpPr/>
          <p:nvPr/>
        </p:nvSpPr>
        <p:spPr>
          <a:xfrm>
            <a:off x="1013079" y="2395474"/>
            <a:ext cx="0" cy="785368"/>
          </a:xfrm>
          <a:custGeom>
            <a:avLst/>
            <a:gdLst>
              <a:gd name="connsiteX0" fmla="*/ 0 w 12700"/>
              <a:gd name="connsiteY0" fmla="*/ 785368 h 785368"/>
              <a:gd name="connsiteX1" fmla="*/ 0 w 12700"/>
              <a:gd name="connsiteY1" fmla="*/ 0 h 78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85368">
                <a:moveTo>
                  <a:pt x="0" y="78536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6BA8A7F-1EA0-4416-9CDE-3C194BE35536}"/>
              </a:ext>
            </a:extLst>
          </p:cNvPr>
          <p:cNvSpPr/>
          <p:nvPr/>
        </p:nvSpPr>
        <p:spPr>
          <a:xfrm>
            <a:off x="3952240" y="3180842"/>
            <a:ext cx="12700" cy="211708"/>
          </a:xfrm>
          <a:custGeom>
            <a:avLst/>
            <a:gdLst>
              <a:gd name="connsiteX0" fmla="*/ 0 w 12700"/>
              <a:gd name="connsiteY0" fmla="*/ 0 h 211708"/>
              <a:gd name="connsiteX1" fmla="*/ 0 w 12700"/>
              <a:gd name="connsiteY1" fmla="*/ 211709 h 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11708">
                <a:moveTo>
                  <a:pt x="0" y="0"/>
                </a:moveTo>
                <a:lnTo>
                  <a:pt x="0" y="21170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D181077-6F1C-484E-92D0-375274ED4E44}"/>
              </a:ext>
            </a:extLst>
          </p:cNvPr>
          <p:cNvSpPr/>
          <p:nvPr/>
        </p:nvSpPr>
        <p:spPr>
          <a:xfrm>
            <a:off x="3584829" y="3180842"/>
            <a:ext cx="12700" cy="105282"/>
          </a:xfrm>
          <a:custGeom>
            <a:avLst/>
            <a:gdLst>
              <a:gd name="connsiteX0" fmla="*/ 0 w 12700"/>
              <a:gd name="connsiteY0" fmla="*/ 0 h 105282"/>
              <a:gd name="connsiteX1" fmla="*/ 0 w 12700"/>
              <a:gd name="connsiteY1" fmla="*/ 105283 h 10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05282">
                <a:moveTo>
                  <a:pt x="0" y="0"/>
                </a:moveTo>
                <a:lnTo>
                  <a:pt x="0" y="105283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FD7B088-D79C-4263-AA91-EE28D564A968}"/>
              </a:ext>
            </a:extLst>
          </p:cNvPr>
          <p:cNvSpPr/>
          <p:nvPr/>
        </p:nvSpPr>
        <p:spPr>
          <a:xfrm>
            <a:off x="3217418" y="2958592"/>
            <a:ext cx="12700" cy="222250"/>
          </a:xfrm>
          <a:custGeom>
            <a:avLst/>
            <a:gdLst>
              <a:gd name="connsiteX0" fmla="*/ 0 w 12700"/>
              <a:gd name="connsiteY0" fmla="*/ 222250 h 222250"/>
              <a:gd name="connsiteX1" fmla="*/ 0 w 12700"/>
              <a:gd name="connsiteY1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22250">
                <a:moveTo>
                  <a:pt x="0" y="222250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95D8D75-6ADA-47CD-B5BC-6D772CC0A737}"/>
              </a:ext>
            </a:extLst>
          </p:cNvPr>
          <p:cNvSpPr/>
          <p:nvPr/>
        </p:nvSpPr>
        <p:spPr>
          <a:xfrm>
            <a:off x="5054346" y="3180842"/>
            <a:ext cx="12700" cy="336804"/>
          </a:xfrm>
          <a:custGeom>
            <a:avLst/>
            <a:gdLst>
              <a:gd name="connsiteX0" fmla="*/ 0 w 12700"/>
              <a:gd name="connsiteY0" fmla="*/ 0 h 336804"/>
              <a:gd name="connsiteX1" fmla="*/ 0 w 12700"/>
              <a:gd name="connsiteY1" fmla="*/ 336804 h 33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6804">
                <a:moveTo>
                  <a:pt x="0" y="0"/>
                </a:moveTo>
                <a:lnTo>
                  <a:pt x="0" y="33680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7B58483-4A00-4ACC-9722-2FF9E25DA56F}"/>
              </a:ext>
            </a:extLst>
          </p:cNvPr>
          <p:cNvSpPr/>
          <p:nvPr/>
        </p:nvSpPr>
        <p:spPr>
          <a:xfrm>
            <a:off x="4686935" y="3180842"/>
            <a:ext cx="12700" cy="446658"/>
          </a:xfrm>
          <a:custGeom>
            <a:avLst/>
            <a:gdLst>
              <a:gd name="connsiteX0" fmla="*/ 0 w 12700"/>
              <a:gd name="connsiteY0" fmla="*/ 0 h 446658"/>
              <a:gd name="connsiteX1" fmla="*/ 0 w 12700"/>
              <a:gd name="connsiteY1" fmla="*/ 446659 h 44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46658">
                <a:moveTo>
                  <a:pt x="0" y="0"/>
                </a:moveTo>
                <a:lnTo>
                  <a:pt x="0" y="44665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B61B666-9645-4D8E-A295-483AB81A544E}"/>
              </a:ext>
            </a:extLst>
          </p:cNvPr>
          <p:cNvSpPr/>
          <p:nvPr/>
        </p:nvSpPr>
        <p:spPr>
          <a:xfrm>
            <a:off x="2482596" y="2837434"/>
            <a:ext cx="12700" cy="343408"/>
          </a:xfrm>
          <a:custGeom>
            <a:avLst/>
            <a:gdLst>
              <a:gd name="connsiteX0" fmla="*/ 0 w 12700"/>
              <a:gd name="connsiteY0" fmla="*/ 343408 h 343408"/>
              <a:gd name="connsiteX1" fmla="*/ 0 w 12700"/>
              <a:gd name="connsiteY1" fmla="*/ 0 h 34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43408">
                <a:moveTo>
                  <a:pt x="0" y="34340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A2F4F24-E094-4D9D-897B-4E5A46E05886}"/>
              </a:ext>
            </a:extLst>
          </p:cNvPr>
          <p:cNvSpPr/>
          <p:nvPr/>
        </p:nvSpPr>
        <p:spPr>
          <a:xfrm>
            <a:off x="1747901" y="2945384"/>
            <a:ext cx="12700" cy="235458"/>
          </a:xfrm>
          <a:custGeom>
            <a:avLst/>
            <a:gdLst>
              <a:gd name="connsiteX0" fmla="*/ 0 w 12700"/>
              <a:gd name="connsiteY0" fmla="*/ 235458 h 235458"/>
              <a:gd name="connsiteX1" fmla="*/ 0 w 12700"/>
              <a:gd name="connsiteY1" fmla="*/ 0 h 23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5458">
                <a:moveTo>
                  <a:pt x="0" y="23545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1AC0F16-C2E7-4502-A9AA-99C8CDDC898E}"/>
              </a:ext>
            </a:extLst>
          </p:cNvPr>
          <p:cNvSpPr/>
          <p:nvPr/>
        </p:nvSpPr>
        <p:spPr>
          <a:xfrm>
            <a:off x="2115312" y="2744470"/>
            <a:ext cx="12700" cy="436372"/>
          </a:xfrm>
          <a:custGeom>
            <a:avLst/>
            <a:gdLst>
              <a:gd name="connsiteX0" fmla="*/ 0 w 12700"/>
              <a:gd name="connsiteY0" fmla="*/ 436372 h 436372"/>
              <a:gd name="connsiteX1" fmla="*/ 0 w 12700"/>
              <a:gd name="connsiteY1" fmla="*/ 0 h 43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6372">
                <a:moveTo>
                  <a:pt x="0" y="43637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74E3F7C-FBE1-4685-B841-C823C40B0603}"/>
              </a:ext>
            </a:extLst>
          </p:cNvPr>
          <p:cNvSpPr/>
          <p:nvPr/>
        </p:nvSpPr>
        <p:spPr>
          <a:xfrm>
            <a:off x="4319524" y="3180842"/>
            <a:ext cx="12700" cy="190119"/>
          </a:xfrm>
          <a:custGeom>
            <a:avLst/>
            <a:gdLst>
              <a:gd name="connsiteX0" fmla="*/ 0 w 12700"/>
              <a:gd name="connsiteY0" fmla="*/ 0 h 190119"/>
              <a:gd name="connsiteX1" fmla="*/ 0 w 12700"/>
              <a:gd name="connsiteY1" fmla="*/ 190119 h 1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0119">
                <a:moveTo>
                  <a:pt x="0" y="0"/>
                </a:moveTo>
                <a:lnTo>
                  <a:pt x="0" y="19011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CCCAE2E-A83A-4604-9B7D-4DC6AECD7A70}"/>
              </a:ext>
            </a:extLst>
          </p:cNvPr>
          <p:cNvSpPr/>
          <p:nvPr/>
        </p:nvSpPr>
        <p:spPr>
          <a:xfrm>
            <a:off x="2850007" y="2983230"/>
            <a:ext cx="12700" cy="197612"/>
          </a:xfrm>
          <a:custGeom>
            <a:avLst/>
            <a:gdLst>
              <a:gd name="connsiteX0" fmla="*/ 0 w 12700"/>
              <a:gd name="connsiteY0" fmla="*/ 197612 h 197612"/>
              <a:gd name="connsiteX1" fmla="*/ 0 w 12700"/>
              <a:gd name="connsiteY1" fmla="*/ 0 h 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9DBC96-2A78-4C81-81B8-B30E1AA39245}"/>
              </a:ext>
            </a:extLst>
          </p:cNvPr>
          <p:cNvSpPr/>
          <p:nvPr/>
        </p:nvSpPr>
        <p:spPr>
          <a:xfrm>
            <a:off x="5421757" y="3180842"/>
            <a:ext cx="12700" cy="647065"/>
          </a:xfrm>
          <a:custGeom>
            <a:avLst/>
            <a:gdLst>
              <a:gd name="connsiteX0" fmla="*/ 0 w 12700"/>
              <a:gd name="connsiteY0" fmla="*/ 0 h 647065"/>
              <a:gd name="connsiteX1" fmla="*/ 0 w 12700"/>
              <a:gd name="connsiteY1" fmla="*/ 647065 h 6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47065">
                <a:moveTo>
                  <a:pt x="0" y="0"/>
                </a:moveTo>
                <a:lnTo>
                  <a:pt x="0" y="647065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1DE44D9-F75D-48E4-9E4C-5DB04E5DB84A}"/>
              </a:ext>
            </a:extLst>
          </p:cNvPr>
          <p:cNvSpPr/>
          <p:nvPr/>
        </p:nvSpPr>
        <p:spPr>
          <a:xfrm>
            <a:off x="5789168" y="3180842"/>
            <a:ext cx="12700" cy="875283"/>
          </a:xfrm>
          <a:custGeom>
            <a:avLst/>
            <a:gdLst>
              <a:gd name="connsiteX0" fmla="*/ 0 w 12700"/>
              <a:gd name="connsiteY0" fmla="*/ 0 h 875283"/>
              <a:gd name="connsiteX1" fmla="*/ 0 w 12700"/>
              <a:gd name="connsiteY1" fmla="*/ 875284 h 87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75283">
                <a:moveTo>
                  <a:pt x="0" y="0"/>
                </a:moveTo>
                <a:lnTo>
                  <a:pt x="0" y="87528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97A59-0341-4473-924C-E0E9FEB65935}"/>
              </a:ext>
            </a:extLst>
          </p:cNvPr>
          <p:cNvSpPr/>
          <p:nvPr/>
        </p:nvSpPr>
        <p:spPr>
          <a:xfrm>
            <a:off x="1215136" y="2588641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99F5025-BF5B-4AC4-AA3E-CD3F4718C38E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7142743-D5EC-4D3E-9A8A-6496B3730A49}"/>
                </a:ext>
              </a:extLst>
            </p:cNvPr>
            <p:cNvSpPr/>
            <p:nvPr/>
          </p:nvSpPr>
          <p:spPr>
            <a:xfrm>
              <a:off x="847725" y="239547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584404D-8764-431B-95B7-2E7C83FF0E34}"/>
                </a:ext>
              </a:extLst>
            </p:cNvPr>
            <p:cNvSpPr/>
            <p:nvPr/>
          </p:nvSpPr>
          <p:spPr>
            <a:xfrm>
              <a:off x="3786886" y="339255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BB170FE-BB28-4108-A293-2493E1CAD553}"/>
                </a:ext>
              </a:extLst>
            </p:cNvPr>
            <p:cNvSpPr/>
            <p:nvPr/>
          </p:nvSpPr>
          <p:spPr>
            <a:xfrm>
              <a:off x="3419475" y="328612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CF47AA3-D067-47EA-A6AD-D73F45E1F258}"/>
                </a:ext>
              </a:extLst>
            </p:cNvPr>
            <p:cNvSpPr/>
            <p:nvPr/>
          </p:nvSpPr>
          <p:spPr>
            <a:xfrm>
              <a:off x="3052064" y="2958592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4B15E3-A537-42A6-9F76-5E1E5C7D8ED4}"/>
                </a:ext>
              </a:extLst>
            </p:cNvPr>
            <p:cNvSpPr/>
            <p:nvPr/>
          </p:nvSpPr>
          <p:spPr>
            <a:xfrm>
              <a:off x="4888992" y="3517646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B715A87-EC33-4203-9C04-474492F62E33}"/>
                </a:ext>
              </a:extLst>
            </p:cNvPr>
            <p:cNvSpPr/>
            <p:nvPr/>
          </p:nvSpPr>
          <p:spPr>
            <a:xfrm>
              <a:off x="4521581" y="3627501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8D9FF6F-0728-49C0-8435-B0616E80ED1F}"/>
                </a:ext>
              </a:extLst>
            </p:cNvPr>
            <p:cNvSpPr/>
            <p:nvPr/>
          </p:nvSpPr>
          <p:spPr>
            <a:xfrm>
              <a:off x="2317369" y="283743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3DE4FD-F152-47C1-A0EF-9B15EF7A206A}"/>
                </a:ext>
              </a:extLst>
            </p:cNvPr>
            <p:cNvSpPr/>
            <p:nvPr/>
          </p:nvSpPr>
          <p:spPr>
            <a:xfrm>
              <a:off x="1582547" y="294538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678658-8FA2-4574-84E1-7B3B5ADC455B}"/>
                </a:ext>
              </a:extLst>
            </p:cNvPr>
            <p:cNvSpPr/>
            <p:nvPr/>
          </p:nvSpPr>
          <p:spPr>
            <a:xfrm>
              <a:off x="1949958" y="2744470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267865B-A71A-435A-94D7-FA4776BC4F1B}"/>
                </a:ext>
              </a:extLst>
            </p:cNvPr>
            <p:cNvSpPr/>
            <p:nvPr/>
          </p:nvSpPr>
          <p:spPr>
            <a:xfrm>
              <a:off x="4154297" y="337096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85156B1-9C27-4BD6-9225-C2D9949718A2}"/>
                </a:ext>
              </a:extLst>
            </p:cNvPr>
            <p:cNvSpPr/>
            <p:nvPr/>
          </p:nvSpPr>
          <p:spPr>
            <a:xfrm>
              <a:off x="2684653" y="2983230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00E2CDC-1A62-4C45-8A3F-C79D3D9F843B}"/>
                </a:ext>
              </a:extLst>
            </p:cNvPr>
            <p:cNvSpPr/>
            <p:nvPr/>
          </p:nvSpPr>
          <p:spPr>
            <a:xfrm>
              <a:off x="5256403" y="3827907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654AF95-ED76-4EDE-BB00-2ED280DED41D}"/>
                </a:ext>
              </a:extLst>
            </p:cNvPr>
            <p:cNvSpPr/>
            <p:nvPr/>
          </p:nvSpPr>
          <p:spPr>
            <a:xfrm>
              <a:off x="5623814" y="4056126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9E7D20A-88B0-4FF6-8448-D862B4B39E6C}"/>
              </a:ext>
            </a:extLst>
          </p:cNvPr>
          <p:cNvSpPr/>
          <p:nvPr/>
        </p:nvSpPr>
        <p:spPr>
          <a:xfrm>
            <a:off x="792607" y="3180842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40640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167DF59-2D6D-4442-9AC2-63306DEA10CE}"/>
              </a:ext>
            </a:extLst>
          </p:cNvPr>
          <p:cNvSpPr/>
          <p:nvPr/>
        </p:nvSpPr>
        <p:spPr>
          <a:xfrm>
            <a:off x="6123432" y="4159377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40640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35774F-52B7-4C2B-8CE8-54A6C1B50BAC}"/>
              </a:ext>
            </a:extLst>
          </p:cNvPr>
          <p:cNvSpPr txBox="1"/>
          <p:nvPr/>
        </p:nvSpPr>
        <p:spPr>
          <a:xfrm>
            <a:off x="6913245" y="548974"/>
            <a:ext cx="410400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Level 2 Variance Reduction</a:t>
            </a:r>
          </a:p>
          <a:p>
            <a:pPr algn="ctr"/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How much does </a:t>
            </a:r>
            <a:r>
              <a:rPr lang="el-GR" sz="2950" i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τ</a:t>
            </a:r>
            <a:r>
              <a:rPr lang="en-US" sz="2950" baseline="-2500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00</a:t>
            </a:r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 shrink</a:t>
            </a:r>
            <a:b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</a:br>
            <a:r>
              <a:rPr lang="en-US" sz="2950" spc="2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from Model 0 to Model 1?</a:t>
            </a:r>
          </a:p>
        </p:txBody>
      </p:sp>
      <p:pic>
        <p:nvPicPr>
          <p:cNvPr id="91" name="!!modeltau">
            <a:extLst>
              <a:ext uri="{FF2B5EF4-FFF2-40B4-BE49-F238E27FC236}">
                <a16:creationId xmlns:a16="http://schemas.microsoft.com/office/drawing/2014/main" id="{FB0236A9-41E3-443E-B867-CBDB84C80F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6" y="892365"/>
            <a:ext cx="4920486" cy="46296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F5B45C-3DE5-F220-6150-636EE58190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7F8FBC-5A9E-445E-889D-77725428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3BD7EE-FC16-419C-8CDD-B65F868CF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411A7B-0D01-45DA-BCBB-9ADD7D4CF495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C7C64-AB40-4BE4-A374-92CA65A0571C}"/>
              </a:ext>
            </a:extLst>
          </p:cNvPr>
          <p:cNvCxnSpPr/>
          <p:nvPr/>
        </p:nvCxnSpPr>
        <p:spPr>
          <a:xfrm flipV="1">
            <a:off x="3367442" y="3656880"/>
            <a:ext cx="0" cy="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ACD375-05EA-429A-982F-988ABD10EB3A}"/>
              </a:ext>
            </a:extLst>
          </p:cNvPr>
          <p:cNvSpPr/>
          <p:nvPr/>
        </p:nvSpPr>
        <p:spPr>
          <a:xfrm>
            <a:off x="10365959" y="3675635"/>
            <a:ext cx="0" cy="901954"/>
          </a:xfrm>
          <a:custGeom>
            <a:avLst/>
            <a:gdLst>
              <a:gd name="connsiteX0" fmla="*/ 0 w 12700"/>
              <a:gd name="connsiteY0" fmla="*/ 0 h 418211"/>
              <a:gd name="connsiteX1" fmla="*/ 0 w 12700"/>
              <a:gd name="connsiteY1" fmla="*/ 418211 h 41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18211">
                <a:moveTo>
                  <a:pt x="0" y="0"/>
                </a:moveTo>
                <a:lnTo>
                  <a:pt x="0" y="41821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576279D-2631-418A-A298-1E898BFC32C9}"/>
              </a:ext>
            </a:extLst>
          </p:cNvPr>
          <p:cNvSpPr/>
          <p:nvPr/>
        </p:nvSpPr>
        <p:spPr>
          <a:xfrm flipH="1">
            <a:off x="10743576" y="3675635"/>
            <a:ext cx="0" cy="986028"/>
          </a:xfrm>
          <a:custGeom>
            <a:avLst/>
            <a:gdLst>
              <a:gd name="connsiteX0" fmla="*/ 0 w 12700"/>
              <a:gd name="connsiteY0" fmla="*/ 0 h 502285"/>
              <a:gd name="connsiteX1" fmla="*/ 0 w 12700"/>
              <a:gd name="connsiteY1" fmla="*/ 502285 h 50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02285">
                <a:moveTo>
                  <a:pt x="0" y="0"/>
                </a:moveTo>
                <a:lnTo>
                  <a:pt x="0" y="502285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8B96223-0D37-4469-BBC0-712FF8DD3D73}"/>
              </a:ext>
            </a:extLst>
          </p:cNvPr>
          <p:cNvSpPr/>
          <p:nvPr/>
        </p:nvSpPr>
        <p:spPr>
          <a:xfrm>
            <a:off x="6343904" y="2968879"/>
            <a:ext cx="0" cy="667512"/>
          </a:xfrm>
          <a:custGeom>
            <a:avLst/>
            <a:gdLst>
              <a:gd name="connsiteX0" fmla="*/ 0 w 12700"/>
              <a:gd name="connsiteY0" fmla="*/ 1190498 h 1190497"/>
              <a:gd name="connsiteX1" fmla="*/ 0 w 12700"/>
              <a:gd name="connsiteY1" fmla="*/ 0 h 11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190497">
                <a:moveTo>
                  <a:pt x="0" y="119049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46E7EA5-1233-49EF-AED0-5D978A622F74}"/>
              </a:ext>
            </a:extLst>
          </p:cNvPr>
          <p:cNvSpPr/>
          <p:nvPr/>
        </p:nvSpPr>
        <p:spPr>
          <a:xfrm>
            <a:off x="6711188" y="3414014"/>
            <a:ext cx="0" cy="228600"/>
          </a:xfrm>
          <a:custGeom>
            <a:avLst/>
            <a:gdLst>
              <a:gd name="connsiteX0" fmla="*/ 0 w 12700"/>
              <a:gd name="connsiteY0" fmla="*/ 745363 h 745363"/>
              <a:gd name="connsiteX1" fmla="*/ 0 w 12700"/>
              <a:gd name="connsiteY1" fmla="*/ 0 h 7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45363">
                <a:moveTo>
                  <a:pt x="0" y="74536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368CBEC-7A64-4F85-B722-27947E7112DE}"/>
              </a:ext>
            </a:extLst>
          </p:cNvPr>
          <p:cNvSpPr/>
          <p:nvPr/>
        </p:nvSpPr>
        <p:spPr>
          <a:xfrm>
            <a:off x="11844481" y="3690112"/>
            <a:ext cx="0" cy="1175385"/>
          </a:xfrm>
          <a:custGeom>
            <a:avLst/>
            <a:gdLst>
              <a:gd name="connsiteX0" fmla="*/ 0 w 12700"/>
              <a:gd name="connsiteY0" fmla="*/ 0 h 706120"/>
              <a:gd name="connsiteX1" fmla="*/ 0 w 12700"/>
              <a:gd name="connsiteY1" fmla="*/ 706120 h 70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06120">
                <a:moveTo>
                  <a:pt x="0" y="0"/>
                </a:moveTo>
                <a:lnTo>
                  <a:pt x="0" y="70612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EC526A-CA5B-472D-A47C-29964A640649}"/>
              </a:ext>
            </a:extLst>
          </p:cNvPr>
          <p:cNvSpPr/>
          <p:nvPr/>
        </p:nvSpPr>
        <p:spPr>
          <a:xfrm flipH="1">
            <a:off x="10017759" y="3682873"/>
            <a:ext cx="0" cy="930275"/>
          </a:xfrm>
          <a:custGeom>
            <a:avLst/>
            <a:gdLst>
              <a:gd name="connsiteX0" fmla="*/ 0 w 12700"/>
              <a:gd name="connsiteY0" fmla="*/ 0 h 453771"/>
              <a:gd name="connsiteX1" fmla="*/ 0 w 12700"/>
              <a:gd name="connsiteY1" fmla="*/ 453771 h 4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53771">
                <a:moveTo>
                  <a:pt x="0" y="0"/>
                </a:moveTo>
                <a:lnTo>
                  <a:pt x="0" y="45377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7F9894-5DCA-41DC-8869-4677D3C7F338}"/>
              </a:ext>
            </a:extLst>
          </p:cNvPr>
          <p:cNvSpPr/>
          <p:nvPr/>
        </p:nvSpPr>
        <p:spPr>
          <a:xfrm>
            <a:off x="9272731" y="3675635"/>
            <a:ext cx="0" cy="568070"/>
          </a:xfrm>
          <a:custGeom>
            <a:avLst/>
            <a:gdLst>
              <a:gd name="connsiteX0" fmla="*/ 0 w 12700"/>
              <a:gd name="connsiteY0" fmla="*/ 0 h 84327"/>
              <a:gd name="connsiteX1" fmla="*/ 0 w 12700"/>
              <a:gd name="connsiteY1" fmla="*/ 84328 h 8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4327">
                <a:moveTo>
                  <a:pt x="0" y="0"/>
                </a:moveTo>
                <a:lnTo>
                  <a:pt x="0" y="843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373CF31-6EF1-48CE-94E2-1E6E090906BA}"/>
              </a:ext>
            </a:extLst>
          </p:cNvPr>
          <p:cNvSpPr/>
          <p:nvPr/>
        </p:nvSpPr>
        <p:spPr>
          <a:xfrm>
            <a:off x="11480892" y="3675635"/>
            <a:ext cx="0" cy="923670"/>
          </a:xfrm>
          <a:custGeom>
            <a:avLst/>
            <a:gdLst>
              <a:gd name="connsiteX0" fmla="*/ 0 w 12700"/>
              <a:gd name="connsiteY0" fmla="*/ 0 h 439927"/>
              <a:gd name="connsiteX1" fmla="*/ 0 w 12700"/>
              <a:gd name="connsiteY1" fmla="*/ 439928 h 43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9927">
                <a:moveTo>
                  <a:pt x="0" y="0"/>
                </a:moveTo>
                <a:lnTo>
                  <a:pt x="0" y="4399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199D4AA-4CB4-4DD3-91EC-0BE5A48AC983}"/>
              </a:ext>
            </a:extLst>
          </p:cNvPr>
          <p:cNvSpPr/>
          <p:nvPr/>
        </p:nvSpPr>
        <p:spPr>
          <a:xfrm flipH="1">
            <a:off x="11119865" y="3682873"/>
            <a:ext cx="0" cy="1058544"/>
          </a:xfrm>
          <a:custGeom>
            <a:avLst/>
            <a:gdLst>
              <a:gd name="connsiteX0" fmla="*/ 0 w 12700"/>
              <a:gd name="connsiteY0" fmla="*/ 0 h 582040"/>
              <a:gd name="connsiteX1" fmla="*/ 0 w 12700"/>
              <a:gd name="connsiteY1" fmla="*/ 582041 h 5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82040">
                <a:moveTo>
                  <a:pt x="0" y="0"/>
                </a:moveTo>
                <a:lnTo>
                  <a:pt x="0" y="58204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EF5EDCE-1684-422D-9A64-A9D2D1E68ADC}"/>
              </a:ext>
            </a:extLst>
          </p:cNvPr>
          <p:cNvSpPr/>
          <p:nvPr/>
        </p:nvSpPr>
        <p:spPr>
          <a:xfrm>
            <a:off x="10219817" y="457758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99B0C3C-052C-4319-8258-D13D4576EA5C}"/>
              </a:ext>
            </a:extLst>
          </p:cNvPr>
          <p:cNvSpPr/>
          <p:nvPr/>
        </p:nvSpPr>
        <p:spPr>
          <a:xfrm>
            <a:off x="8015478" y="4025646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24FBF01-8B4B-4D21-AFA9-EE790EAE4D70}"/>
              </a:ext>
            </a:extLst>
          </p:cNvPr>
          <p:cNvSpPr/>
          <p:nvPr/>
        </p:nvSpPr>
        <p:spPr>
          <a:xfrm>
            <a:off x="7280656" y="3924554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8DC6D3E-06A6-4CC9-ABB7-84EED4AFF7FF}"/>
              </a:ext>
            </a:extLst>
          </p:cNvPr>
          <p:cNvSpPr/>
          <p:nvPr/>
        </p:nvSpPr>
        <p:spPr>
          <a:xfrm>
            <a:off x="10587228" y="4661662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F8A5695-D89B-463D-91F5-ED054E424E20}"/>
              </a:ext>
            </a:extLst>
          </p:cNvPr>
          <p:cNvSpPr/>
          <p:nvPr/>
        </p:nvSpPr>
        <p:spPr>
          <a:xfrm>
            <a:off x="6178550" y="2968879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3A88CD5-7F55-4A4F-8CEF-4CB53EA8EB9C}"/>
              </a:ext>
            </a:extLst>
          </p:cNvPr>
          <p:cNvSpPr/>
          <p:nvPr/>
        </p:nvSpPr>
        <p:spPr>
          <a:xfrm>
            <a:off x="7648067" y="399351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1A9D0BC-36E8-4F67-9966-330290118769}"/>
              </a:ext>
            </a:extLst>
          </p:cNvPr>
          <p:cNvSpPr/>
          <p:nvPr/>
        </p:nvSpPr>
        <p:spPr>
          <a:xfrm>
            <a:off x="6545960" y="3414014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A9C3548-7C9F-47F5-9928-CF893199FCD0}"/>
              </a:ext>
            </a:extLst>
          </p:cNvPr>
          <p:cNvSpPr/>
          <p:nvPr/>
        </p:nvSpPr>
        <p:spPr>
          <a:xfrm>
            <a:off x="11689334" y="4865497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0F1C954-8E2F-40BC-A779-082DB1E039D4}"/>
              </a:ext>
            </a:extLst>
          </p:cNvPr>
          <p:cNvSpPr/>
          <p:nvPr/>
        </p:nvSpPr>
        <p:spPr>
          <a:xfrm>
            <a:off x="6913245" y="363664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155C133-469D-4A96-99C2-4C121464F404}"/>
              </a:ext>
            </a:extLst>
          </p:cNvPr>
          <p:cNvSpPr/>
          <p:nvPr/>
        </p:nvSpPr>
        <p:spPr>
          <a:xfrm>
            <a:off x="9852406" y="461314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11A2945-F458-46FB-8030-0C75FBA92866}"/>
              </a:ext>
            </a:extLst>
          </p:cNvPr>
          <p:cNvSpPr/>
          <p:nvPr/>
        </p:nvSpPr>
        <p:spPr>
          <a:xfrm>
            <a:off x="9117584" y="4243705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81766CB-3E93-45E5-BB8A-E6C759CDF42F}"/>
              </a:ext>
            </a:extLst>
          </p:cNvPr>
          <p:cNvSpPr/>
          <p:nvPr/>
        </p:nvSpPr>
        <p:spPr>
          <a:xfrm>
            <a:off x="11321923" y="459930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3DB69D1-00A5-4FAA-8B78-417CEEE100A2}"/>
              </a:ext>
            </a:extLst>
          </p:cNvPr>
          <p:cNvSpPr/>
          <p:nvPr/>
        </p:nvSpPr>
        <p:spPr>
          <a:xfrm>
            <a:off x="8750173" y="4189857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1FB028B-A83E-4885-91BE-3C5470C6C846}"/>
              </a:ext>
            </a:extLst>
          </p:cNvPr>
          <p:cNvSpPr/>
          <p:nvPr/>
        </p:nvSpPr>
        <p:spPr>
          <a:xfrm>
            <a:off x="10954512" y="4741418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8622553-E123-42DA-A289-177680317B35}"/>
              </a:ext>
            </a:extLst>
          </p:cNvPr>
          <p:cNvSpPr/>
          <p:nvPr/>
        </p:nvSpPr>
        <p:spPr>
          <a:xfrm>
            <a:off x="8382889" y="3988435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94F529C-3B74-483B-8B87-F7841E7D6C7C}"/>
              </a:ext>
            </a:extLst>
          </p:cNvPr>
          <p:cNvSpPr/>
          <p:nvPr/>
        </p:nvSpPr>
        <p:spPr>
          <a:xfrm>
            <a:off x="9484995" y="4105910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9C22490-0B4B-4CFE-9ECD-16599FD50257}"/>
              </a:ext>
            </a:extLst>
          </p:cNvPr>
          <p:cNvSpPr/>
          <p:nvPr/>
        </p:nvSpPr>
        <p:spPr>
          <a:xfrm>
            <a:off x="1380490" y="2588641"/>
            <a:ext cx="0" cy="1097280"/>
          </a:xfrm>
          <a:custGeom>
            <a:avLst/>
            <a:gdLst>
              <a:gd name="connsiteX0" fmla="*/ 0 w 12700"/>
              <a:gd name="connsiteY0" fmla="*/ 592201 h 592201"/>
              <a:gd name="connsiteX1" fmla="*/ 0 w 12700"/>
              <a:gd name="connsiteY1" fmla="*/ 0 h 59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92201">
                <a:moveTo>
                  <a:pt x="0" y="59220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!!Freeform: Shape 107">
            <a:extLst>
              <a:ext uri="{FF2B5EF4-FFF2-40B4-BE49-F238E27FC236}">
                <a16:creationId xmlns:a16="http://schemas.microsoft.com/office/drawing/2014/main" id="{D4B242BD-660C-4DEB-83F1-1E8001E500E3}"/>
              </a:ext>
            </a:extLst>
          </p:cNvPr>
          <p:cNvSpPr/>
          <p:nvPr/>
        </p:nvSpPr>
        <p:spPr>
          <a:xfrm>
            <a:off x="1013079" y="2395474"/>
            <a:ext cx="0" cy="1280160"/>
          </a:xfrm>
          <a:custGeom>
            <a:avLst/>
            <a:gdLst>
              <a:gd name="connsiteX0" fmla="*/ 0 w 12700"/>
              <a:gd name="connsiteY0" fmla="*/ 785368 h 785368"/>
              <a:gd name="connsiteX1" fmla="*/ 0 w 12700"/>
              <a:gd name="connsiteY1" fmla="*/ 0 h 78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85368">
                <a:moveTo>
                  <a:pt x="0" y="78536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FD7B088-D79C-4263-AA91-EE28D564A968}"/>
              </a:ext>
            </a:extLst>
          </p:cNvPr>
          <p:cNvSpPr/>
          <p:nvPr/>
        </p:nvSpPr>
        <p:spPr>
          <a:xfrm>
            <a:off x="3217418" y="2958592"/>
            <a:ext cx="0" cy="731520"/>
          </a:xfrm>
          <a:custGeom>
            <a:avLst/>
            <a:gdLst>
              <a:gd name="connsiteX0" fmla="*/ 0 w 12700"/>
              <a:gd name="connsiteY0" fmla="*/ 222250 h 222250"/>
              <a:gd name="connsiteX1" fmla="*/ 0 w 12700"/>
              <a:gd name="connsiteY1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22250">
                <a:moveTo>
                  <a:pt x="0" y="222250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B61B666-9645-4D8E-A295-483AB81A544E}"/>
              </a:ext>
            </a:extLst>
          </p:cNvPr>
          <p:cNvSpPr/>
          <p:nvPr/>
        </p:nvSpPr>
        <p:spPr>
          <a:xfrm>
            <a:off x="2482596" y="2837434"/>
            <a:ext cx="0" cy="822960"/>
          </a:xfrm>
          <a:custGeom>
            <a:avLst/>
            <a:gdLst>
              <a:gd name="connsiteX0" fmla="*/ 0 w 12700"/>
              <a:gd name="connsiteY0" fmla="*/ 343408 h 343408"/>
              <a:gd name="connsiteX1" fmla="*/ 0 w 12700"/>
              <a:gd name="connsiteY1" fmla="*/ 0 h 34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43408">
                <a:moveTo>
                  <a:pt x="0" y="34340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A2F4F24-E094-4D9D-897B-4E5A46E05886}"/>
              </a:ext>
            </a:extLst>
          </p:cNvPr>
          <p:cNvSpPr/>
          <p:nvPr/>
        </p:nvSpPr>
        <p:spPr>
          <a:xfrm>
            <a:off x="1747901" y="2945384"/>
            <a:ext cx="0" cy="731520"/>
          </a:xfrm>
          <a:custGeom>
            <a:avLst/>
            <a:gdLst>
              <a:gd name="connsiteX0" fmla="*/ 0 w 12700"/>
              <a:gd name="connsiteY0" fmla="*/ 235458 h 235458"/>
              <a:gd name="connsiteX1" fmla="*/ 0 w 12700"/>
              <a:gd name="connsiteY1" fmla="*/ 0 h 23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5458">
                <a:moveTo>
                  <a:pt x="0" y="23545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1AC0F16-C2E7-4502-A9AA-99C8CDDC898E}"/>
              </a:ext>
            </a:extLst>
          </p:cNvPr>
          <p:cNvSpPr/>
          <p:nvPr/>
        </p:nvSpPr>
        <p:spPr>
          <a:xfrm>
            <a:off x="2115312" y="2744470"/>
            <a:ext cx="0" cy="914400"/>
          </a:xfrm>
          <a:custGeom>
            <a:avLst/>
            <a:gdLst>
              <a:gd name="connsiteX0" fmla="*/ 0 w 12700"/>
              <a:gd name="connsiteY0" fmla="*/ 436372 h 436372"/>
              <a:gd name="connsiteX1" fmla="*/ 0 w 12700"/>
              <a:gd name="connsiteY1" fmla="*/ 0 h 43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6372">
                <a:moveTo>
                  <a:pt x="0" y="43637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CCCAE2E-A83A-4604-9B7D-4DC6AECD7A70}"/>
              </a:ext>
            </a:extLst>
          </p:cNvPr>
          <p:cNvSpPr/>
          <p:nvPr/>
        </p:nvSpPr>
        <p:spPr>
          <a:xfrm>
            <a:off x="2850007" y="2983230"/>
            <a:ext cx="0" cy="685800"/>
          </a:xfrm>
          <a:custGeom>
            <a:avLst/>
            <a:gdLst>
              <a:gd name="connsiteX0" fmla="*/ 0 w 12700"/>
              <a:gd name="connsiteY0" fmla="*/ 197612 h 197612"/>
              <a:gd name="connsiteX1" fmla="*/ 0 w 12700"/>
              <a:gd name="connsiteY1" fmla="*/ 0 h 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9DBC96-2A78-4C81-81B8-B30E1AA39245}"/>
              </a:ext>
            </a:extLst>
          </p:cNvPr>
          <p:cNvSpPr/>
          <p:nvPr/>
        </p:nvSpPr>
        <p:spPr>
          <a:xfrm flipH="1">
            <a:off x="5363432" y="3649345"/>
            <a:ext cx="45719" cy="178562"/>
          </a:xfrm>
          <a:custGeom>
            <a:avLst/>
            <a:gdLst>
              <a:gd name="connsiteX0" fmla="*/ 0 w 12700"/>
              <a:gd name="connsiteY0" fmla="*/ 0 h 647065"/>
              <a:gd name="connsiteX1" fmla="*/ 0 w 12700"/>
              <a:gd name="connsiteY1" fmla="*/ 647065 h 6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47065">
                <a:moveTo>
                  <a:pt x="0" y="0"/>
                </a:moveTo>
                <a:lnTo>
                  <a:pt x="0" y="647065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1DE44D9-F75D-48E4-9E4C-5DB04E5DB84A}"/>
              </a:ext>
            </a:extLst>
          </p:cNvPr>
          <p:cNvSpPr/>
          <p:nvPr/>
        </p:nvSpPr>
        <p:spPr>
          <a:xfrm>
            <a:off x="5782783" y="3667124"/>
            <a:ext cx="45719" cy="389001"/>
          </a:xfrm>
          <a:custGeom>
            <a:avLst/>
            <a:gdLst>
              <a:gd name="connsiteX0" fmla="*/ 0 w 12700"/>
              <a:gd name="connsiteY0" fmla="*/ 0 h 875283"/>
              <a:gd name="connsiteX1" fmla="*/ 0 w 12700"/>
              <a:gd name="connsiteY1" fmla="*/ 875284 h 87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75283">
                <a:moveTo>
                  <a:pt x="0" y="0"/>
                </a:moveTo>
                <a:lnTo>
                  <a:pt x="0" y="87528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97A59-0341-4473-924C-E0E9FEB65935}"/>
              </a:ext>
            </a:extLst>
          </p:cNvPr>
          <p:cNvSpPr/>
          <p:nvPr/>
        </p:nvSpPr>
        <p:spPr>
          <a:xfrm>
            <a:off x="1215136" y="2588641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99F5025-BF5B-4AC4-AA3E-CD3F4718C38E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7142743-D5EC-4D3E-9A8A-6496B3730A49}"/>
                </a:ext>
              </a:extLst>
            </p:cNvPr>
            <p:cNvSpPr/>
            <p:nvPr/>
          </p:nvSpPr>
          <p:spPr>
            <a:xfrm>
              <a:off x="847725" y="239547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584404D-8764-431B-95B7-2E7C83FF0E34}"/>
                </a:ext>
              </a:extLst>
            </p:cNvPr>
            <p:cNvSpPr/>
            <p:nvPr/>
          </p:nvSpPr>
          <p:spPr>
            <a:xfrm>
              <a:off x="3786886" y="339255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BB170FE-BB28-4108-A293-2493E1CAD553}"/>
                </a:ext>
              </a:extLst>
            </p:cNvPr>
            <p:cNvSpPr/>
            <p:nvPr/>
          </p:nvSpPr>
          <p:spPr>
            <a:xfrm>
              <a:off x="3419475" y="328612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CF47AA3-D067-47EA-A6AD-D73F45E1F258}"/>
                </a:ext>
              </a:extLst>
            </p:cNvPr>
            <p:cNvSpPr/>
            <p:nvPr/>
          </p:nvSpPr>
          <p:spPr>
            <a:xfrm>
              <a:off x="3052064" y="2958592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4B15E3-A537-42A6-9F76-5E1E5C7D8ED4}"/>
                </a:ext>
              </a:extLst>
            </p:cNvPr>
            <p:cNvSpPr/>
            <p:nvPr/>
          </p:nvSpPr>
          <p:spPr>
            <a:xfrm>
              <a:off x="4888992" y="3517646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B715A87-EC33-4203-9C04-474492F62E33}"/>
                </a:ext>
              </a:extLst>
            </p:cNvPr>
            <p:cNvSpPr/>
            <p:nvPr/>
          </p:nvSpPr>
          <p:spPr>
            <a:xfrm>
              <a:off x="4521581" y="3627501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8D9FF6F-0728-49C0-8435-B0616E80ED1F}"/>
                </a:ext>
              </a:extLst>
            </p:cNvPr>
            <p:cNvSpPr/>
            <p:nvPr/>
          </p:nvSpPr>
          <p:spPr>
            <a:xfrm>
              <a:off x="2317369" y="283743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3DE4FD-F152-47C1-A0EF-9B15EF7A206A}"/>
                </a:ext>
              </a:extLst>
            </p:cNvPr>
            <p:cNvSpPr/>
            <p:nvPr/>
          </p:nvSpPr>
          <p:spPr>
            <a:xfrm>
              <a:off x="1582547" y="294538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678658-8FA2-4574-84E1-7B3B5ADC455B}"/>
                </a:ext>
              </a:extLst>
            </p:cNvPr>
            <p:cNvSpPr/>
            <p:nvPr/>
          </p:nvSpPr>
          <p:spPr>
            <a:xfrm>
              <a:off x="1949958" y="2744470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267865B-A71A-435A-94D7-FA4776BC4F1B}"/>
                </a:ext>
              </a:extLst>
            </p:cNvPr>
            <p:cNvSpPr/>
            <p:nvPr/>
          </p:nvSpPr>
          <p:spPr>
            <a:xfrm>
              <a:off x="4154297" y="337096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85156B1-9C27-4BD6-9225-C2D9949718A2}"/>
                </a:ext>
              </a:extLst>
            </p:cNvPr>
            <p:cNvSpPr/>
            <p:nvPr/>
          </p:nvSpPr>
          <p:spPr>
            <a:xfrm>
              <a:off x="2684653" y="2983230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00E2CDC-1A62-4C45-8A3F-C79D3D9F843B}"/>
                </a:ext>
              </a:extLst>
            </p:cNvPr>
            <p:cNvSpPr/>
            <p:nvPr/>
          </p:nvSpPr>
          <p:spPr>
            <a:xfrm>
              <a:off x="5256403" y="3827907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654AF95-ED76-4EDE-BB00-2ED280DED41D}"/>
                </a:ext>
              </a:extLst>
            </p:cNvPr>
            <p:cNvSpPr/>
            <p:nvPr/>
          </p:nvSpPr>
          <p:spPr>
            <a:xfrm>
              <a:off x="5623814" y="4056126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9E7D20A-88B0-4FF6-8448-D862B4B39E6C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40640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167DF59-2D6D-4442-9AC2-63306DEA1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40640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D6B9873-7BD8-4B54-927D-EF900039897B}"/>
              </a:ext>
            </a:extLst>
          </p:cNvPr>
          <p:cNvSpPr/>
          <p:nvPr/>
        </p:nvSpPr>
        <p:spPr>
          <a:xfrm>
            <a:off x="3584829" y="3307584"/>
            <a:ext cx="12700" cy="365760"/>
          </a:xfrm>
          <a:custGeom>
            <a:avLst/>
            <a:gdLst>
              <a:gd name="connsiteX0" fmla="*/ 0 w 12700"/>
              <a:gd name="connsiteY0" fmla="*/ 0 h 105282"/>
              <a:gd name="connsiteX1" fmla="*/ 0 w 12700"/>
              <a:gd name="connsiteY1" fmla="*/ 105283 h 10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05282">
                <a:moveTo>
                  <a:pt x="0" y="0"/>
                </a:moveTo>
                <a:lnTo>
                  <a:pt x="0" y="105283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7E9972D-DF4C-449B-A278-BB1E81654944}"/>
              </a:ext>
            </a:extLst>
          </p:cNvPr>
          <p:cNvSpPr/>
          <p:nvPr/>
        </p:nvSpPr>
        <p:spPr>
          <a:xfrm>
            <a:off x="3952240" y="3398120"/>
            <a:ext cx="12700" cy="274320"/>
          </a:xfrm>
          <a:custGeom>
            <a:avLst/>
            <a:gdLst>
              <a:gd name="connsiteX0" fmla="*/ 0 w 12700"/>
              <a:gd name="connsiteY0" fmla="*/ 0 h 211708"/>
              <a:gd name="connsiteX1" fmla="*/ 0 w 12700"/>
              <a:gd name="connsiteY1" fmla="*/ 211709 h 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11708">
                <a:moveTo>
                  <a:pt x="0" y="0"/>
                </a:moveTo>
                <a:lnTo>
                  <a:pt x="0" y="21170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5982F2C-60C9-4C90-BEC2-E61238B12001}"/>
              </a:ext>
            </a:extLst>
          </p:cNvPr>
          <p:cNvSpPr/>
          <p:nvPr/>
        </p:nvSpPr>
        <p:spPr>
          <a:xfrm>
            <a:off x="4319524" y="3380019"/>
            <a:ext cx="12700" cy="292608"/>
          </a:xfrm>
          <a:custGeom>
            <a:avLst/>
            <a:gdLst>
              <a:gd name="connsiteX0" fmla="*/ 0 w 12700"/>
              <a:gd name="connsiteY0" fmla="*/ 0 h 190119"/>
              <a:gd name="connsiteX1" fmla="*/ 0 w 12700"/>
              <a:gd name="connsiteY1" fmla="*/ 190119 h 1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0119">
                <a:moveTo>
                  <a:pt x="0" y="0"/>
                </a:moveTo>
                <a:lnTo>
                  <a:pt x="0" y="19011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4312F68-BB7C-4424-B673-7B9CF14A43BC}"/>
              </a:ext>
            </a:extLst>
          </p:cNvPr>
          <p:cNvSpPr/>
          <p:nvPr/>
        </p:nvSpPr>
        <p:spPr>
          <a:xfrm>
            <a:off x="5054346" y="3524872"/>
            <a:ext cx="9144" cy="155448"/>
          </a:xfrm>
          <a:custGeom>
            <a:avLst/>
            <a:gdLst>
              <a:gd name="connsiteX0" fmla="*/ 0 w 12700"/>
              <a:gd name="connsiteY0" fmla="*/ 0 h 336804"/>
              <a:gd name="connsiteX1" fmla="*/ 0 w 12700"/>
              <a:gd name="connsiteY1" fmla="*/ 336804 h 33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6804">
                <a:moveTo>
                  <a:pt x="0" y="0"/>
                </a:moveTo>
                <a:lnTo>
                  <a:pt x="0" y="33680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C77194B-C86F-412C-9653-40F08133FDC6}"/>
              </a:ext>
            </a:extLst>
          </p:cNvPr>
          <p:cNvSpPr/>
          <p:nvPr/>
        </p:nvSpPr>
        <p:spPr>
          <a:xfrm>
            <a:off x="4686935" y="3660672"/>
            <a:ext cx="12700" cy="27432"/>
          </a:xfrm>
          <a:custGeom>
            <a:avLst/>
            <a:gdLst>
              <a:gd name="connsiteX0" fmla="*/ 0 w 12700"/>
              <a:gd name="connsiteY0" fmla="*/ 0 h 446658"/>
              <a:gd name="connsiteX1" fmla="*/ 0 w 12700"/>
              <a:gd name="connsiteY1" fmla="*/ 446659 h 44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46658">
                <a:moveTo>
                  <a:pt x="0" y="0"/>
                </a:moveTo>
                <a:lnTo>
                  <a:pt x="0" y="44665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135F8D5-5171-4A78-947E-57FF6AC21ACE}"/>
              </a:ext>
            </a:extLst>
          </p:cNvPr>
          <p:cNvSpPr/>
          <p:nvPr/>
        </p:nvSpPr>
        <p:spPr>
          <a:xfrm>
            <a:off x="7078599" y="3636645"/>
            <a:ext cx="12700" cy="9144"/>
          </a:xfrm>
          <a:custGeom>
            <a:avLst/>
            <a:gdLst>
              <a:gd name="connsiteX0" fmla="*/ 0 w 12700"/>
              <a:gd name="connsiteY0" fmla="*/ 522732 h 522731"/>
              <a:gd name="connsiteX1" fmla="*/ 0 w 12700"/>
              <a:gd name="connsiteY1" fmla="*/ 0 h 52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2731">
                <a:moveTo>
                  <a:pt x="0" y="52273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7F98A48-9DED-42D7-AC79-EE2D5DEB0186}"/>
              </a:ext>
            </a:extLst>
          </p:cNvPr>
          <p:cNvSpPr/>
          <p:nvPr/>
        </p:nvSpPr>
        <p:spPr>
          <a:xfrm>
            <a:off x="8180832" y="3672574"/>
            <a:ext cx="12700" cy="365760"/>
          </a:xfrm>
          <a:custGeom>
            <a:avLst/>
            <a:gdLst>
              <a:gd name="connsiteX0" fmla="*/ 0 w 12700"/>
              <a:gd name="connsiteY0" fmla="*/ 133731 h 133730"/>
              <a:gd name="connsiteX1" fmla="*/ 0 w 12700"/>
              <a:gd name="connsiteY1" fmla="*/ 0 h 13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33730">
                <a:moveTo>
                  <a:pt x="0" y="13373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8B6F8E6-ACDB-4A27-9929-B59546FECFD4}"/>
              </a:ext>
            </a:extLst>
          </p:cNvPr>
          <p:cNvSpPr/>
          <p:nvPr/>
        </p:nvSpPr>
        <p:spPr>
          <a:xfrm>
            <a:off x="7455062" y="3666218"/>
            <a:ext cx="12700" cy="246888"/>
          </a:xfrm>
          <a:custGeom>
            <a:avLst/>
            <a:gdLst>
              <a:gd name="connsiteX0" fmla="*/ 0 w 12700"/>
              <a:gd name="connsiteY0" fmla="*/ 234823 h 234823"/>
              <a:gd name="connsiteX1" fmla="*/ 0 w 12700"/>
              <a:gd name="connsiteY1" fmla="*/ 0 h 23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4823">
                <a:moveTo>
                  <a:pt x="0" y="23482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56E25AE-1533-4535-B526-804982B89778}"/>
              </a:ext>
            </a:extLst>
          </p:cNvPr>
          <p:cNvSpPr/>
          <p:nvPr/>
        </p:nvSpPr>
        <p:spPr>
          <a:xfrm>
            <a:off x="7813421" y="3667602"/>
            <a:ext cx="12700" cy="320040"/>
          </a:xfrm>
          <a:custGeom>
            <a:avLst/>
            <a:gdLst>
              <a:gd name="connsiteX0" fmla="*/ 0 w 12700"/>
              <a:gd name="connsiteY0" fmla="*/ 165862 h 165862"/>
              <a:gd name="connsiteX1" fmla="*/ 0 w 12700"/>
              <a:gd name="connsiteY1" fmla="*/ 0 h 16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65862">
                <a:moveTo>
                  <a:pt x="0" y="16586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1055E73-29AB-47C7-9042-083E6FC1B46F}"/>
              </a:ext>
            </a:extLst>
          </p:cNvPr>
          <p:cNvSpPr/>
          <p:nvPr/>
        </p:nvSpPr>
        <p:spPr>
          <a:xfrm>
            <a:off x="8915527" y="3670504"/>
            <a:ext cx="12700" cy="530352"/>
          </a:xfrm>
          <a:custGeom>
            <a:avLst/>
            <a:gdLst>
              <a:gd name="connsiteX0" fmla="*/ 0 w 12700"/>
              <a:gd name="connsiteY0" fmla="*/ 0 h 30480"/>
              <a:gd name="connsiteX1" fmla="*/ 0 w 12700"/>
              <a:gd name="connsiteY1" fmla="*/ 30480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0480">
                <a:moveTo>
                  <a:pt x="0" y="0"/>
                </a:moveTo>
                <a:lnTo>
                  <a:pt x="0" y="3048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6CD79B7-C680-421F-B528-10C940B4A960}"/>
              </a:ext>
            </a:extLst>
          </p:cNvPr>
          <p:cNvSpPr/>
          <p:nvPr/>
        </p:nvSpPr>
        <p:spPr>
          <a:xfrm>
            <a:off x="8548116" y="3671574"/>
            <a:ext cx="12700" cy="329184"/>
          </a:xfrm>
          <a:custGeom>
            <a:avLst/>
            <a:gdLst>
              <a:gd name="connsiteX0" fmla="*/ 0 w 12700"/>
              <a:gd name="connsiteY0" fmla="*/ 170942 h 170941"/>
              <a:gd name="connsiteX1" fmla="*/ 0 w 12700"/>
              <a:gd name="connsiteY1" fmla="*/ 0 h 17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70941">
                <a:moveTo>
                  <a:pt x="0" y="17094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8321508-D096-48F7-9452-4185D6FA365A}"/>
              </a:ext>
            </a:extLst>
          </p:cNvPr>
          <p:cNvSpPr/>
          <p:nvPr/>
        </p:nvSpPr>
        <p:spPr>
          <a:xfrm>
            <a:off x="9650349" y="3671342"/>
            <a:ext cx="12700" cy="438912"/>
          </a:xfrm>
          <a:custGeom>
            <a:avLst/>
            <a:gdLst>
              <a:gd name="connsiteX0" fmla="*/ 0 w 12700"/>
              <a:gd name="connsiteY0" fmla="*/ 53467 h 53466"/>
              <a:gd name="connsiteX1" fmla="*/ 0 w 12700"/>
              <a:gd name="connsiteY1" fmla="*/ 0 h 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3466">
                <a:moveTo>
                  <a:pt x="0" y="53467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C5A9E3-12BE-49F1-8418-61D9630C3482}"/>
              </a:ext>
            </a:extLst>
          </p:cNvPr>
          <p:cNvSpPr txBox="1"/>
          <p:nvPr/>
        </p:nvSpPr>
        <p:spPr>
          <a:xfrm>
            <a:off x="6913245" y="548974"/>
            <a:ext cx="410400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Level 2 Variance Reduction</a:t>
            </a:r>
          </a:p>
          <a:p>
            <a:pPr algn="ctr"/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How much does </a:t>
            </a:r>
            <a:r>
              <a:rPr lang="el-GR" sz="2950" i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τ</a:t>
            </a:r>
            <a:r>
              <a:rPr lang="en-US" sz="2950" baseline="-2500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00</a:t>
            </a:r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 shrink</a:t>
            </a:r>
            <a:b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</a:br>
            <a:r>
              <a:rPr lang="en-US" sz="2950" spc="2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from Model 0 to Model 1?</a:t>
            </a:r>
          </a:p>
        </p:txBody>
      </p:sp>
      <p:pic>
        <p:nvPicPr>
          <p:cNvPr id="3" name="!!modeltau">
            <a:extLst>
              <a:ext uri="{FF2B5EF4-FFF2-40B4-BE49-F238E27FC236}">
                <a16:creationId xmlns:a16="http://schemas.microsoft.com/office/drawing/2014/main" id="{1F7AFF61-4B3C-40E4-B3DC-3A093509BF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6" y="892364"/>
            <a:ext cx="4920486" cy="468900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0362A-4197-5EE2-F82D-42DC20A607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7F8FBC-5A9E-445E-889D-777254284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893"/>
            <a:ext cx="12192000" cy="6858000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3BD7EE-FC16-419C-8CDD-B65F868CF0CE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411A7B-0D01-45DA-BCBB-9ADD7D4CF495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45720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C7C64-AB40-4BE4-A374-92CA65A0571C}"/>
              </a:ext>
            </a:extLst>
          </p:cNvPr>
          <p:cNvCxnSpPr/>
          <p:nvPr/>
        </p:nvCxnSpPr>
        <p:spPr>
          <a:xfrm flipV="1">
            <a:off x="3367442" y="3186113"/>
            <a:ext cx="0" cy="45720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ACD375-05EA-429A-982F-988ABD10EB3A}"/>
              </a:ext>
            </a:extLst>
          </p:cNvPr>
          <p:cNvSpPr/>
          <p:nvPr/>
        </p:nvSpPr>
        <p:spPr>
          <a:xfrm>
            <a:off x="10385044" y="4159377"/>
            <a:ext cx="12700" cy="418211"/>
          </a:xfrm>
          <a:custGeom>
            <a:avLst/>
            <a:gdLst>
              <a:gd name="connsiteX0" fmla="*/ 0 w 12700"/>
              <a:gd name="connsiteY0" fmla="*/ 0 h 418211"/>
              <a:gd name="connsiteX1" fmla="*/ 0 w 12700"/>
              <a:gd name="connsiteY1" fmla="*/ 418211 h 41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18211">
                <a:moveTo>
                  <a:pt x="0" y="0"/>
                </a:moveTo>
                <a:lnTo>
                  <a:pt x="0" y="41821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794F028-AE6D-4997-810D-7F5DC4F1708D}"/>
              </a:ext>
            </a:extLst>
          </p:cNvPr>
          <p:cNvSpPr/>
          <p:nvPr/>
        </p:nvSpPr>
        <p:spPr>
          <a:xfrm>
            <a:off x="8180832" y="4025646"/>
            <a:ext cx="12700" cy="133730"/>
          </a:xfrm>
          <a:custGeom>
            <a:avLst/>
            <a:gdLst>
              <a:gd name="connsiteX0" fmla="*/ 0 w 12700"/>
              <a:gd name="connsiteY0" fmla="*/ 133731 h 133730"/>
              <a:gd name="connsiteX1" fmla="*/ 0 w 12700"/>
              <a:gd name="connsiteY1" fmla="*/ 0 h 13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33730">
                <a:moveTo>
                  <a:pt x="0" y="13373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BB94C2-EA37-4634-8066-813E0563BA5D}"/>
              </a:ext>
            </a:extLst>
          </p:cNvPr>
          <p:cNvSpPr/>
          <p:nvPr/>
        </p:nvSpPr>
        <p:spPr>
          <a:xfrm>
            <a:off x="7446009" y="3924554"/>
            <a:ext cx="12700" cy="234823"/>
          </a:xfrm>
          <a:custGeom>
            <a:avLst/>
            <a:gdLst>
              <a:gd name="connsiteX0" fmla="*/ 0 w 12700"/>
              <a:gd name="connsiteY0" fmla="*/ 234823 h 234823"/>
              <a:gd name="connsiteX1" fmla="*/ 0 w 12700"/>
              <a:gd name="connsiteY1" fmla="*/ 0 h 23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4823">
                <a:moveTo>
                  <a:pt x="0" y="23482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576279D-2631-418A-A298-1E898BFC32C9}"/>
              </a:ext>
            </a:extLst>
          </p:cNvPr>
          <p:cNvSpPr/>
          <p:nvPr/>
        </p:nvSpPr>
        <p:spPr>
          <a:xfrm>
            <a:off x="10752455" y="4159377"/>
            <a:ext cx="12700" cy="502285"/>
          </a:xfrm>
          <a:custGeom>
            <a:avLst/>
            <a:gdLst>
              <a:gd name="connsiteX0" fmla="*/ 0 w 12700"/>
              <a:gd name="connsiteY0" fmla="*/ 0 h 502285"/>
              <a:gd name="connsiteX1" fmla="*/ 0 w 12700"/>
              <a:gd name="connsiteY1" fmla="*/ 502285 h 50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02285">
                <a:moveTo>
                  <a:pt x="0" y="0"/>
                </a:moveTo>
                <a:lnTo>
                  <a:pt x="0" y="502285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8B96223-0D37-4469-BBC0-712FF8DD3D73}"/>
              </a:ext>
            </a:extLst>
          </p:cNvPr>
          <p:cNvSpPr/>
          <p:nvPr/>
        </p:nvSpPr>
        <p:spPr>
          <a:xfrm>
            <a:off x="6343904" y="2968879"/>
            <a:ext cx="12700" cy="1190497"/>
          </a:xfrm>
          <a:custGeom>
            <a:avLst/>
            <a:gdLst>
              <a:gd name="connsiteX0" fmla="*/ 0 w 12700"/>
              <a:gd name="connsiteY0" fmla="*/ 1190498 h 1190497"/>
              <a:gd name="connsiteX1" fmla="*/ 0 w 12700"/>
              <a:gd name="connsiteY1" fmla="*/ 0 h 11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190497">
                <a:moveTo>
                  <a:pt x="0" y="119049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E79C59B-5D7C-47E3-BD1D-B3F0B4E08F52}"/>
              </a:ext>
            </a:extLst>
          </p:cNvPr>
          <p:cNvSpPr/>
          <p:nvPr/>
        </p:nvSpPr>
        <p:spPr>
          <a:xfrm>
            <a:off x="7813421" y="3993515"/>
            <a:ext cx="12700" cy="165862"/>
          </a:xfrm>
          <a:custGeom>
            <a:avLst/>
            <a:gdLst>
              <a:gd name="connsiteX0" fmla="*/ 0 w 12700"/>
              <a:gd name="connsiteY0" fmla="*/ 165862 h 165862"/>
              <a:gd name="connsiteX1" fmla="*/ 0 w 12700"/>
              <a:gd name="connsiteY1" fmla="*/ 0 h 16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65862">
                <a:moveTo>
                  <a:pt x="0" y="16586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46E7EA5-1233-49EF-AED0-5D978A622F74}"/>
              </a:ext>
            </a:extLst>
          </p:cNvPr>
          <p:cNvSpPr/>
          <p:nvPr/>
        </p:nvSpPr>
        <p:spPr>
          <a:xfrm>
            <a:off x="6711188" y="3414014"/>
            <a:ext cx="12700" cy="745363"/>
          </a:xfrm>
          <a:custGeom>
            <a:avLst/>
            <a:gdLst>
              <a:gd name="connsiteX0" fmla="*/ 0 w 12700"/>
              <a:gd name="connsiteY0" fmla="*/ 745363 h 745363"/>
              <a:gd name="connsiteX1" fmla="*/ 0 w 12700"/>
              <a:gd name="connsiteY1" fmla="*/ 0 h 7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45363">
                <a:moveTo>
                  <a:pt x="0" y="745363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368CBEC-7A64-4F85-B722-27947E7112DE}"/>
              </a:ext>
            </a:extLst>
          </p:cNvPr>
          <p:cNvSpPr/>
          <p:nvPr/>
        </p:nvSpPr>
        <p:spPr>
          <a:xfrm>
            <a:off x="11854688" y="4159377"/>
            <a:ext cx="12700" cy="706120"/>
          </a:xfrm>
          <a:custGeom>
            <a:avLst/>
            <a:gdLst>
              <a:gd name="connsiteX0" fmla="*/ 0 w 12700"/>
              <a:gd name="connsiteY0" fmla="*/ 0 h 706120"/>
              <a:gd name="connsiteX1" fmla="*/ 0 w 12700"/>
              <a:gd name="connsiteY1" fmla="*/ 706120 h 70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06120">
                <a:moveTo>
                  <a:pt x="0" y="0"/>
                </a:moveTo>
                <a:lnTo>
                  <a:pt x="0" y="70612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83A665A-7127-4023-86CC-5DCC99369DB0}"/>
              </a:ext>
            </a:extLst>
          </p:cNvPr>
          <p:cNvSpPr/>
          <p:nvPr/>
        </p:nvSpPr>
        <p:spPr>
          <a:xfrm>
            <a:off x="7078599" y="3636645"/>
            <a:ext cx="12700" cy="522731"/>
          </a:xfrm>
          <a:custGeom>
            <a:avLst/>
            <a:gdLst>
              <a:gd name="connsiteX0" fmla="*/ 0 w 12700"/>
              <a:gd name="connsiteY0" fmla="*/ 522732 h 522731"/>
              <a:gd name="connsiteX1" fmla="*/ 0 w 12700"/>
              <a:gd name="connsiteY1" fmla="*/ 0 h 52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2731">
                <a:moveTo>
                  <a:pt x="0" y="52273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EC526A-CA5B-472D-A47C-29964A640649}"/>
              </a:ext>
            </a:extLst>
          </p:cNvPr>
          <p:cNvSpPr/>
          <p:nvPr/>
        </p:nvSpPr>
        <p:spPr>
          <a:xfrm>
            <a:off x="10017760" y="4159377"/>
            <a:ext cx="12700" cy="453771"/>
          </a:xfrm>
          <a:custGeom>
            <a:avLst/>
            <a:gdLst>
              <a:gd name="connsiteX0" fmla="*/ 0 w 12700"/>
              <a:gd name="connsiteY0" fmla="*/ 0 h 453771"/>
              <a:gd name="connsiteX1" fmla="*/ 0 w 12700"/>
              <a:gd name="connsiteY1" fmla="*/ 453771 h 45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53771">
                <a:moveTo>
                  <a:pt x="0" y="0"/>
                </a:moveTo>
                <a:lnTo>
                  <a:pt x="0" y="45377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7F9894-5DCA-41DC-8869-4677D3C7F338}"/>
              </a:ext>
            </a:extLst>
          </p:cNvPr>
          <p:cNvSpPr/>
          <p:nvPr/>
        </p:nvSpPr>
        <p:spPr>
          <a:xfrm>
            <a:off x="9282938" y="4159377"/>
            <a:ext cx="12700" cy="84327"/>
          </a:xfrm>
          <a:custGeom>
            <a:avLst/>
            <a:gdLst>
              <a:gd name="connsiteX0" fmla="*/ 0 w 12700"/>
              <a:gd name="connsiteY0" fmla="*/ 0 h 84327"/>
              <a:gd name="connsiteX1" fmla="*/ 0 w 12700"/>
              <a:gd name="connsiteY1" fmla="*/ 84328 h 8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4327">
                <a:moveTo>
                  <a:pt x="0" y="0"/>
                </a:moveTo>
                <a:lnTo>
                  <a:pt x="0" y="843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373CF31-6EF1-48CE-94E2-1E6E090906BA}"/>
              </a:ext>
            </a:extLst>
          </p:cNvPr>
          <p:cNvSpPr/>
          <p:nvPr/>
        </p:nvSpPr>
        <p:spPr>
          <a:xfrm>
            <a:off x="11487277" y="4159377"/>
            <a:ext cx="12700" cy="439927"/>
          </a:xfrm>
          <a:custGeom>
            <a:avLst/>
            <a:gdLst>
              <a:gd name="connsiteX0" fmla="*/ 0 w 12700"/>
              <a:gd name="connsiteY0" fmla="*/ 0 h 439927"/>
              <a:gd name="connsiteX1" fmla="*/ 0 w 12700"/>
              <a:gd name="connsiteY1" fmla="*/ 439928 h 43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9927">
                <a:moveTo>
                  <a:pt x="0" y="0"/>
                </a:moveTo>
                <a:lnTo>
                  <a:pt x="0" y="439928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EB6C144-EDE4-469F-998E-DCE24E900321}"/>
              </a:ext>
            </a:extLst>
          </p:cNvPr>
          <p:cNvSpPr/>
          <p:nvPr/>
        </p:nvSpPr>
        <p:spPr>
          <a:xfrm>
            <a:off x="8915527" y="4159377"/>
            <a:ext cx="12700" cy="30480"/>
          </a:xfrm>
          <a:custGeom>
            <a:avLst/>
            <a:gdLst>
              <a:gd name="connsiteX0" fmla="*/ 0 w 12700"/>
              <a:gd name="connsiteY0" fmla="*/ 0 h 30480"/>
              <a:gd name="connsiteX1" fmla="*/ 0 w 12700"/>
              <a:gd name="connsiteY1" fmla="*/ 30480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0480">
                <a:moveTo>
                  <a:pt x="0" y="0"/>
                </a:moveTo>
                <a:lnTo>
                  <a:pt x="0" y="3048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199D4AA-4CB4-4DD3-91EC-0BE5A48AC983}"/>
              </a:ext>
            </a:extLst>
          </p:cNvPr>
          <p:cNvSpPr/>
          <p:nvPr/>
        </p:nvSpPr>
        <p:spPr>
          <a:xfrm>
            <a:off x="11119866" y="4159377"/>
            <a:ext cx="12700" cy="582040"/>
          </a:xfrm>
          <a:custGeom>
            <a:avLst/>
            <a:gdLst>
              <a:gd name="connsiteX0" fmla="*/ 0 w 12700"/>
              <a:gd name="connsiteY0" fmla="*/ 0 h 582040"/>
              <a:gd name="connsiteX1" fmla="*/ 0 w 12700"/>
              <a:gd name="connsiteY1" fmla="*/ 582041 h 5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82040">
                <a:moveTo>
                  <a:pt x="0" y="0"/>
                </a:moveTo>
                <a:lnTo>
                  <a:pt x="0" y="582041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F40AEF9-D702-4D92-85C3-2035B2DF673D}"/>
              </a:ext>
            </a:extLst>
          </p:cNvPr>
          <p:cNvSpPr/>
          <p:nvPr/>
        </p:nvSpPr>
        <p:spPr>
          <a:xfrm>
            <a:off x="8548116" y="3988435"/>
            <a:ext cx="12700" cy="170941"/>
          </a:xfrm>
          <a:custGeom>
            <a:avLst/>
            <a:gdLst>
              <a:gd name="connsiteX0" fmla="*/ 0 w 12700"/>
              <a:gd name="connsiteY0" fmla="*/ 170942 h 170941"/>
              <a:gd name="connsiteX1" fmla="*/ 0 w 12700"/>
              <a:gd name="connsiteY1" fmla="*/ 0 h 17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70941">
                <a:moveTo>
                  <a:pt x="0" y="17094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E3D03C7-4423-4D19-9CD3-A3D32AAA2300}"/>
              </a:ext>
            </a:extLst>
          </p:cNvPr>
          <p:cNvSpPr/>
          <p:nvPr/>
        </p:nvSpPr>
        <p:spPr>
          <a:xfrm>
            <a:off x="9650349" y="4105910"/>
            <a:ext cx="12700" cy="53466"/>
          </a:xfrm>
          <a:custGeom>
            <a:avLst/>
            <a:gdLst>
              <a:gd name="connsiteX0" fmla="*/ 0 w 12700"/>
              <a:gd name="connsiteY0" fmla="*/ 53467 h 53466"/>
              <a:gd name="connsiteX1" fmla="*/ 0 w 12700"/>
              <a:gd name="connsiteY1" fmla="*/ 0 h 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3466">
                <a:moveTo>
                  <a:pt x="0" y="53467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EF5EDCE-1684-422D-9A64-A9D2D1E68ADC}"/>
              </a:ext>
            </a:extLst>
          </p:cNvPr>
          <p:cNvSpPr/>
          <p:nvPr/>
        </p:nvSpPr>
        <p:spPr>
          <a:xfrm>
            <a:off x="10219817" y="457758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99B0C3C-052C-4319-8258-D13D4576EA5C}"/>
              </a:ext>
            </a:extLst>
          </p:cNvPr>
          <p:cNvSpPr/>
          <p:nvPr/>
        </p:nvSpPr>
        <p:spPr>
          <a:xfrm>
            <a:off x="8015478" y="4025646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24FBF01-8B4B-4D21-AFA9-EE790EAE4D70}"/>
              </a:ext>
            </a:extLst>
          </p:cNvPr>
          <p:cNvSpPr/>
          <p:nvPr/>
        </p:nvSpPr>
        <p:spPr>
          <a:xfrm>
            <a:off x="7280656" y="3924554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8DC6D3E-06A6-4CC9-ABB7-84EED4AFF7FF}"/>
              </a:ext>
            </a:extLst>
          </p:cNvPr>
          <p:cNvSpPr/>
          <p:nvPr/>
        </p:nvSpPr>
        <p:spPr>
          <a:xfrm>
            <a:off x="10587228" y="4661662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F8A5695-D89B-463D-91F5-ED054E424E20}"/>
              </a:ext>
            </a:extLst>
          </p:cNvPr>
          <p:cNvSpPr/>
          <p:nvPr/>
        </p:nvSpPr>
        <p:spPr>
          <a:xfrm>
            <a:off x="6178550" y="2968879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3A88CD5-7F55-4A4F-8CEF-4CB53EA8EB9C}"/>
              </a:ext>
            </a:extLst>
          </p:cNvPr>
          <p:cNvSpPr/>
          <p:nvPr/>
        </p:nvSpPr>
        <p:spPr>
          <a:xfrm>
            <a:off x="7648067" y="399351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1A9D0BC-36E8-4F67-9966-330290118769}"/>
              </a:ext>
            </a:extLst>
          </p:cNvPr>
          <p:cNvSpPr/>
          <p:nvPr/>
        </p:nvSpPr>
        <p:spPr>
          <a:xfrm>
            <a:off x="6545960" y="3414014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A9C3548-7C9F-47F5-9928-CF893199FCD0}"/>
              </a:ext>
            </a:extLst>
          </p:cNvPr>
          <p:cNvSpPr/>
          <p:nvPr/>
        </p:nvSpPr>
        <p:spPr>
          <a:xfrm>
            <a:off x="11689334" y="4865497"/>
            <a:ext cx="330581" cy="12700"/>
          </a:xfrm>
          <a:custGeom>
            <a:avLst/>
            <a:gdLst>
              <a:gd name="connsiteX0" fmla="*/ 0 w 330581"/>
              <a:gd name="connsiteY0" fmla="*/ 0 h 12700"/>
              <a:gd name="connsiteX1" fmla="*/ 330581 w 330581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1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0F1C954-8E2F-40BC-A779-082DB1E039D4}"/>
              </a:ext>
            </a:extLst>
          </p:cNvPr>
          <p:cNvSpPr/>
          <p:nvPr/>
        </p:nvSpPr>
        <p:spPr>
          <a:xfrm>
            <a:off x="6913245" y="363664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155C133-469D-4A96-99C2-4C121464F404}"/>
              </a:ext>
            </a:extLst>
          </p:cNvPr>
          <p:cNvSpPr/>
          <p:nvPr/>
        </p:nvSpPr>
        <p:spPr>
          <a:xfrm>
            <a:off x="9852406" y="4613148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11A2945-F458-46FB-8030-0C75FBA92866}"/>
              </a:ext>
            </a:extLst>
          </p:cNvPr>
          <p:cNvSpPr/>
          <p:nvPr/>
        </p:nvSpPr>
        <p:spPr>
          <a:xfrm>
            <a:off x="9117584" y="4243705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81766CB-3E93-45E5-BB8A-E6C759CDF42F}"/>
              </a:ext>
            </a:extLst>
          </p:cNvPr>
          <p:cNvSpPr/>
          <p:nvPr/>
        </p:nvSpPr>
        <p:spPr>
          <a:xfrm>
            <a:off x="11321923" y="4599305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3DB69D1-00A5-4FAA-8B78-417CEEE100A2}"/>
              </a:ext>
            </a:extLst>
          </p:cNvPr>
          <p:cNvSpPr/>
          <p:nvPr/>
        </p:nvSpPr>
        <p:spPr>
          <a:xfrm>
            <a:off x="8750173" y="4189857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1FB028B-A83E-4885-91BE-3C5470C6C846}"/>
              </a:ext>
            </a:extLst>
          </p:cNvPr>
          <p:cNvSpPr/>
          <p:nvPr/>
        </p:nvSpPr>
        <p:spPr>
          <a:xfrm>
            <a:off x="10954512" y="4741418"/>
            <a:ext cx="330708" cy="12700"/>
          </a:xfrm>
          <a:custGeom>
            <a:avLst/>
            <a:gdLst>
              <a:gd name="connsiteX0" fmla="*/ 0 w 330708"/>
              <a:gd name="connsiteY0" fmla="*/ 0 h 12700"/>
              <a:gd name="connsiteX1" fmla="*/ 330708 w 330708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8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8622553-E123-42DA-A289-177680317B35}"/>
              </a:ext>
            </a:extLst>
          </p:cNvPr>
          <p:cNvSpPr/>
          <p:nvPr/>
        </p:nvSpPr>
        <p:spPr>
          <a:xfrm>
            <a:off x="8382889" y="3988435"/>
            <a:ext cx="330580" cy="12700"/>
          </a:xfrm>
          <a:custGeom>
            <a:avLst/>
            <a:gdLst>
              <a:gd name="connsiteX0" fmla="*/ 0 w 330580"/>
              <a:gd name="connsiteY0" fmla="*/ 0 h 12700"/>
              <a:gd name="connsiteX1" fmla="*/ 330581 w 33058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80" h="12700">
                <a:moveTo>
                  <a:pt x="0" y="0"/>
                </a:moveTo>
                <a:lnTo>
                  <a:pt x="330581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94F529C-3B74-483B-8B87-F7841E7D6C7C}"/>
              </a:ext>
            </a:extLst>
          </p:cNvPr>
          <p:cNvSpPr/>
          <p:nvPr/>
        </p:nvSpPr>
        <p:spPr>
          <a:xfrm>
            <a:off x="9484995" y="4105910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9C22490-0B4B-4CFE-9ECD-16599FD50257}"/>
              </a:ext>
            </a:extLst>
          </p:cNvPr>
          <p:cNvSpPr/>
          <p:nvPr/>
        </p:nvSpPr>
        <p:spPr>
          <a:xfrm>
            <a:off x="1380490" y="2588641"/>
            <a:ext cx="12700" cy="592201"/>
          </a:xfrm>
          <a:custGeom>
            <a:avLst/>
            <a:gdLst>
              <a:gd name="connsiteX0" fmla="*/ 0 w 12700"/>
              <a:gd name="connsiteY0" fmla="*/ 592201 h 592201"/>
              <a:gd name="connsiteX1" fmla="*/ 0 w 12700"/>
              <a:gd name="connsiteY1" fmla="*/ 0 h 59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92201">
                <a:moveTo>
                  <a:pt x="0" y="592201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!!Freeform: Shape 107">
            <a:extLst>
              <a:ext uri="{FF2B5EF4-FFF2-40B4-BE49-F238E27FC236}">
                <a16:creationId xmlns:a16="http://schemas.microsoft.com/office/drawing/2014/main" id="{D4B242BD-660C-4DEB-83F1-1E8001E500E3}"/>
              </a:ext>
            </a:extLst>
          </p:cNvPr>
          <p:cNvSpPr/>
          <p:nvPr/>
        </p:nvSpPr>
        <p:spPr>
          <a:xfrm>
            <a:off x="1013079" y="2395474"/>
            <a:ext cx="0" cy="785368"/>
          </a:xfrm>
          <a:custGeom>
            <a:avLst/>
            <a:gdLst>
              <a:gd name="connsiteX0" fmla="*/ 0 w 12700"/>
              <a:gd name="connsiteY0" fmla="*/ 785368 h 785368"/>
              <a:gd name="connsiteX1" fmla="*/ 0 w 12700"/>
              <a:gd name="connsiteY1" fmla="*/ 0 h 78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785368">
                <a:moveTo>
                  <a:pt x="0" y="78536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6BA8A7F-1EA0-4416-9CDE-3C194BE35536}"/>
              </a:ext>
            </a:extLst>
          </p:cNvPr>
          <p:cNvSpPr/>
          <p:nvPr/>
        </p:nvSpPr>
        <p:spPr>
          <a:xfrm>
            <a:off x="3952240" y="3180842"/>
            <a:ext cx="12700" cy="211708"/>
          </a:xfrm>
          <a:custGeom>
            <a:avLst/>
            <a:gdLst>
              <a:gd name="connsiteX0" fmla="*/ 0 w 12700"/>
              <a:gd name="connsiteY0" fmla="*/ 0 h 211708"/>
              <a:gd name="connsiteX1" fmla="*/ 0 w 12700"/>
              <a:gd name="connsiteY1" fmla="*/ 211709 h 21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11708">
                <a:moveTo>
                  <a:pt x="0" y="0"/>
                </a:moveTo>
                <a:lnTo>
                  <a:pt x="0" y="21170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D181077-6F1C-484E-92D0-375274ED4E44}"/>
              </a:ext>
            </a:extLst>
          </p:cNvPr>
          <p:cNvSpPr/>
          <p:nvPr/>
        </p:nvSpPr>
        <p:spPr>
          <a:xfrm>
            <a:off x="3584829" y="3180842"/>
            <a:ext cx="12700" cy="105282"/>
          </a:xfrm>
          <a:custGeom>
            <a:avLst/>
            <a:gdLst>
              <a:gd name="connsiteX0" fmla="*/ 0 w 12700"/>
              <a:gd name="connsiteY0" fmla="*/ 0 h 105282"/>
              <a:gd name="connsiteX1" fmla="*/ 0 w 12700"/>
              <a:gd name="connsiteY1" fmla="*/ 105283 h 10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05282">
                <a:moveTo>
                  <a:pt x="0" y="0"/>
                </a:moveTo>
                <a:lnTo>
                  <a:pt x="0" y="105283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FD7B088-D79C-4263-AA91-EE28D564A968}"/>
              </a:ext>
            </a:extLst>
          </p:cNvPr>
          <p:cNvSpPr/>
          <p:nvPr/>
        </p:nvSpPr>
        <p:spPr>
          <a:xfrm>
            <a:off x="3217418" y="2958592"/>
            <a:ext cx="12700" cy="222250"/>
          </a:xfrm>
          <a:custGeom>
            <a:avLst/>
            <a:gdLst>
              <a:gd name="connsiteX0" fmla="*/ 0 w 12700"/>
              <a:gd name="connsiteY0" fmla="*/ 222250 h 222250"/>
              <a:gd name="connsiteX1" fmla="*/ 0 w 12700"/>
              <a:gd name="connsiteY1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22250">
                <a:moveTo>
                  <a:pt x="0" y="222250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95D8D75-6ADA-47CD-B5BC-6D772CC0A737}"/>
              </a:ext>
            </a:extLst>
          </p:cNvPr>
          <p:cNvSpPr/>
          <p:nvPr/>
        </p:nvSpPr>
        <p:spPr>
          <a:xfrm>
            <a:off x="5054346" y="3180842"/>
            <a:ext cx="12700" cy="336804"/>
          </a:xfrm>
          <a:custGeom>
            <a:avLst/>
            <a:gdLst>
              <a:gd name="connsiteX0" fmla="*/ 0 w 12700"/>
              <a:gd name="connsiteY0" fmla="*/ 0 h 336804"/>
              <a:gd name="connsiteX1" fmla="*/ 0 w 12700"/>
              <a:gd name="connsiteY1" fmla="*/ 336804 h 33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6804">
                <a:moveTo>
                  <a:pt x="0" y="0"/>
                </a:moveTo>
                <a:lnTo>
                  <a:pt x="0" y="33680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7B58483-4A00-4ACC-9722-2FF9E25DA56F}"/>
              </a:ext>
            </a:extLst>
          </p:cNvPr>
          <p:cNvSpPr/>
          <p:nvPr/>
        </p:nvSpPr>
        <p:spPr>
          <a:xfrm>
            <a:off x="4686935" y="3180842"/>
            <a:ext cx="12700" cy="446658"/>
          </a:xfrm>
          <a:custGeom>
            <a:avLst/>
            <a:gdLst>
              <a:gd name="connsiteX0" fmla="*/ 0 w 12700"/>
              <a:gd name="connsiteY0" fmla="*/ 0 h 446658"/>
              <a:gd name="connsiteX1" fmla="*/ 0 w 12700"/>
              <a:gd name="connsiteY1" fmla="*/ 446659 h 44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46658">
                <a:moveTo>
                  <a:pt x="0" y="0"/>
                </a:moveTo>
                <a:lnTo>
                  <a:pt x="0" y="44665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B61B666-9645-4D8E-A295-483AB81A544E}"/>
              </a:ext>
            </a:extLst>
          </p:cNvPr>
          <p:cNvSpPr/>
          <p:nvPr/>
        </p:nvSpPr>
        <p:spPr>
          <a:xfrm>
            <a:off x="2482596" y="2837434"/>
            <a:ext cx="12700" cy="343408"/>
          </a:xfrm>
          <a:custGeom>
            <a:avLst/>
            <a:gdLst>
              <a:gd name="connsiteX0" fmla="*/ 0 w 12700"/>
              <a:gd name="connsiteY0" fmla="*/ 343408 h 343408"/>
              <a:gd name="connsiteX1" fmla="*/ 0 w 12700"/>
              <a:gd name="connsiteY1" fmla="*/ 0 h 34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43408">
                <a:moveTo>
                  <a:pt x="0" y="34340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A2F4F24-E094-4D9D-897B-4E5A46E05886}"/>
              </a:ext>
            </a:extLst>
          </p:cNvPr>
          <p:cNvSpPr/>
          <p:nvPr/>
        </p:nvSpPr>
        <p:spPr>
          <a:xfrm>
            <a:off x="1747901" y="2945384"/>
            <a:ext cx="12700" cy="235458"/>
          </a:xfrm>
          <a:custGeom>
            <a:avLst/>
            <a:gdLst>
              <a:gd name="connsiteX0" fmla="*/ 0 w 12700"/>
              <a:gd name="connsiteY0" fmla="*/ 235458 h 235458"/>
              <a:gd name="connsiteX1" fmla="*/ 0 w 12700"/>
              <a:gd name="connsiteY1" fmla="*/ 0 h 23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35458">
                <a:moveTo>
                  <a:pt x="0" y="235458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1AC0F16-C2E7-4502-A9AA-99C8CDDC898E}"/>
              </a:ext>
            </a:extLst>
          </p:cNvPr>
          <p:cNvSpPr/>
          <p:nvPr/>
        </p:nvSpPr>
        <p:spPr>
          <a:xfrm>
            <a:off x="2115312" y="2744470"/>
            <a:ext cx="12700" cy="436372"/>
          </a:xfrm>
          <a:custGeom>
            <a:avLst/>
            <a:gdLst>
              <a:gd name="connsiteX0" fmla="*/ 0 w 12700"/>
              <a:gd name="connsiteY0" fmla="*/ 436372 h 436372"/>
              <a:gd name="connsiteX1" fmla="*/ 0 w 12700"/>
              <a:gd name="connsiteY1" fmla="*/ 0 h 43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436372">
                <a:moveTo>
                  <a:pt x="0" y="43637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74E3F7C-FBE1-4685-B841-C823C40B0603}"/>
              </a:ext>
            </a:extLst>
          </p:cNvPr>
          <p:cNvSpPr/>
          <p:nvPr/>
        </p:nvSpPr>
        <p:spPr>
          <a:xfrm>
            <a:off x="4319524" y="3180842"/>
            <a:ext cx="12700" cy="190119"/>
          </a:xfrm>
          <a:custGeom>
            <a:avLst/>
            <a:gdLst>
              <a:gd name="connsiteX0" fmla="*/ 0 w 12700"/>
              <a:gd name="connsiteY0" fmla="*/ 0 h 190119"/>
              <a:gd name="connsiteX1" fmla="*/ 0 w 12700"/>
              <a:gd name="connsiteY1" fmla="*/ 190119 h 1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0119">
                <a:moveTo>
                  <a:pt x="0" y="0"/>
                </a:moveTo>
                <a:lnTo>
                  <a:pt x="0" y="190119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CCCAE2E-A83A-4604-9B7D-4DC6AECD7A70}"/>
              </a:ext>
            </a:extLst>
          </p:cNvPr>
          <p:cNvSpPr/>
          <p:nvPr/>
        </p:nvSpPr>
        <p:spPr>
          <a:xfrm>
            <a:off x="2850007" y="2983230"/>
            <a:ext cx="12700" cy="197612"/>
          </a:xfrm>
          <a:custGeom>
            <a:avLst/>
            <a:gdLst>
              <a:gd name="connsiteX0" fmla="*/ 0 w 12700"/>
              <a:gd name="connsiteY0" fmla="*/ 197612 h 197612"/>
              <a:gd name="connsiteX1" fmla="*/ 0 w 12700"/>
              <a:gd name="connsiteY1" fmla="*/ 0 h 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9DBC96-2A78-4C81-81B8-B30E1AA39245}"/>
              </a:ext>
            </a:extLst>
          </p:cNvPr>
          <p:cNvSpPr/>
          <p:nvPr/>
        </p:nvSpPr>
        <p:spPr>
          <a:xfrm>
            <a:off x="5421757" y="3180842"/>
            <a:ext cx="12700" cy="647065"/>
          </a:xfrm>
          <a:custGeom>
            <a:avLst/>
            <a:gdLst>
              <a:gd name="connsiteX0" fmla="*/ 0 w 12700"/>
              <a:gd name="connsiteY0" fmla="*/ 0 h 647065"/>
              <a:gd name="connsiteX1" fmla="*/ 0 w 12700"/>
              <a:gd name="connsiteY1" fmla="*/ 647065 h 6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47065">
                <a:moveTo>
                  <a:pt x="0" y="0"/>
                </a:moveTo>
                <a:lnTo>
                  <a:pt x="0" y="647065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1DE44D9-F75D-48E4-9E4C-5DB04E5DB84A}"/>
              </a:ext>
            </a:extLst>
          </p:cNvPr>
          <p:cNvSpPr/>
          <p:nvPr/>
        </p:nvSpPr>
        <p:spPr>
          <a:xfrm>
            <a:off x="5789168" y="3180842"/>
            <a:ext cx="12700" cy="875283"/>
          </a:xfrm>
          <a:custGeom>
            <a:avLst/>
            <a:gdLst>
              <a:gd name="connsiteX0" fmla="*/ 0 w 12700"/>
              <a:gd name="connsiteY0" fmla="*/ 0 h 875283"/>
              <a:gd name="connsiteX1" fmla="*/ 0 w 12700"/>
              <a:gd name="connsiteY1" fmla="*/ 875284 h 87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875283">
                <a:moveTo>
                  <a:pt x="0" y="0"/>
                </a:moveTo>
                <a:lnTo>
                  <a:pt x="0" y="875284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97A59-0341-4473-924C-E0E9FEB65935}"/>
              </a:ext>
            </a:extLst>
          </p:cNvPr>
          <p:cNvSpPr/>
          <p:nvPr/>
        </p:nvSpPr>
        <p:spPr>
          <a:xfrm>
            <a:off x="1215136" y="2588641"/>
            <a:ext cx="330707" cy="12700"/>
          </a:xfrm>
          <a:custGeom>
            <a:avLst/>
            <a:gdLst>
              <a:gd name="connsiteX0" fmla="*/ 0 w 330707"/>
              <a:gd name="connsiteY0" fmla="*/ 0 h 12700"/>
              <a:gd name="connsiteX1" fmla="*/ 330708 w 330707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707" h="12700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27051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99F5025-BF5B-4AC4-AA3E-CD3F4718C38E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7142743-D5EC-4D3E-9A8A-6496B3730A49}"/>
                </a:ext>
              </a:extLst>
            </p:cNvPr>
            <p:cNvSpPr/>
            <p:nvPr/>
          </p:nvSpPr>
          <p:spPr>
            <a:xfrm>
              <a:off x="847725" y="239547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584404D-8764-431B-95B7-2E7C83FF0E34}"/>
                </a:ext>
              </a:extLst>
            </p:cNvPr>
            <p:cNvSpPr/>
            <p:nvPr/>
          </p:nvSpPr>
          <p:spPr>
            <a:xfrm>
              <a:off x="3786886" y="339255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BB170FE-BB28-4108-A293-2493E1CAD553}"/>
                </a:ext>
              </a:extLst>
            </p:cNvPr>
            <p:cNvSpPr/>
            <p:nvPr/>
          </p:nvSpPr>
          <p:spPr>
            <a:xfrm>
              <a:off x="3419475" y="328612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CF47AA3-D067-47EA-A6AD-D73F45E1F258}"/>
                </a:ext>
              </a:extLst>
            </p:cNvPr>
            <p:cNvSpPr/>
            <p:nvPr/>
          </p:nvSpPr>
          <p:spPr>
            <a:xfrm>
              <a:off x="3052064" y="2958592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4B15E3-A537-42A6-9F76-5E1E5C7D8ED4}"/>
                </a:ext>
              </a:extLst>
            </p:cNvPr>
            <p:cNvSpPr/>
            <p:nvPr/>
          </p:nvSpPr>
          <p:spPr>
            <a:xfrm>
              <a:off x="4888992" y="3517646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B715A87-EC33-4203-9C04-474492F62E33}"/>
                </a:ext>
              </a:extLst>
            </p:cNvPr>
            <p:cNvSpPr/>
            <p:nvPr/>
          </p:nvSpPr>
          <p:spPr>
            <a:xfrm>
              <a:off x="4521581" y="3627501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8D9FF6F-0728-49C0-8435-B0616E80ED1F}"/>
                </a:ext>
              </a:extLst>
            </p:cNvPr>
            <p:cNvSpPr/>
            <p:nvPr/>
          </p:nvSpPr>
          <p:spPr>
            <a:xfrm>
              <a:off x="2317369" y="283743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3DE4FD-F152-47C1-A0EF-9B15EF7A206A}"/>
                </a:ext>
              </a:extLst>
            </p:cNvPr>
            <p:cNvSpPr/>
            <p:nvPr/>
          </p:nvSpPr>
          <p:spPr>
            <a:xfrm>
              <a:off x="1582547" y="294538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678658-8FA2-4574-84E1-7B3B5ADC455B}"/>
                </a:ext>
              </a:extLst>
            </p:cNvPr>
            <p:cNvSpPr/>
            <p:nvPr/>
          </p:nvSpPr>
          <p:spPr>
            <a:xfrm>
              <a:off x="1949958" y="2744470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267865B-A71A-435A-94D7-FA4776BC4F1B}"/>
                </a:ext>
              </a:extLst>
            </p:cNvPr>
            <p:cNvSpPr/>
            <p:nvPr/>
          </p:nvSpPr>
          <p:spPr>
            <a:xfrm>
              <a:off x="4154297" y="337096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85156B1-9C27-4BD6-9225-C2D9949718A2}"/>
                </a:ext>
              </a:extLst>
            </p:cNvPr>
            <p:cNvSpPr/>
            <p:nvPr/>
          </p:nvSpPr>
          <p:spPr>
            <a:xfrm>
              <a:off x="2684653" y="2983230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00E2CDC-1A62-4C45-8A3F-C79D3D9F843B}"/>
                </a:ext>
              </a:extLst>
            </p:cNvPr>
            <p:cNvSpPr/>
            <p:nvPr/>
          </p:nvSpPr>
          <p:spPr>
            <a:xfrm>
              <a:off x="5256403" y="3827907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654AF95-ED76-4EDE-BB00-2ED280DED41D}"/>
                </a:ext>
              </a:extLst>
            </p:cNvPr>
            <p:cNvSpPr/>
            <p:nvPr/>
          </p:nvSpPr>
          <p:spPr>
            <a:xfrm>
              <a:off x="5623814" y="4056126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9E7D20A-88B0-4FF6-8448-D862B4B39E6C}"/>
              </a:ext>
            </a:extLst>
          </p:cNvPr>
          <p:cNvSpPr/>
          <p:nvPr/>
        </p:nvSpPr>
        <p:spPr>
          <a:xfrm>
            <a:off x="792607" y="3180842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40640" cap="flat">
            <a:solidFill>
              <a:srgbClr val="3F6C9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167DF59-2D6D-4442-9AC2-63306DEA10CE}"/>
              </a:ext>
            </a:extLst>
          </p:cNvPr>
          <p:cNvSpPr/>
          <p:nvPr/>
        </p:nvSpPr>
        <p:spPr>
          <a:xfrm>
            <a:off x="6123432" y="4159377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40640" cap="flat">
            <a:solidFill>
              <a:srgbClr val="5297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9529F9-C7FD-4B41-AD4E-460DF5F60C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64" y="2175278"/>
            <a:ext cx="4933239" cy="72060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2CA6648-5033-4C8B-AEDB-CFAB63784BBF}"/>
              </a:ext>
            </a:extLst>
          </p:cNvPr>
          <p:cNvSpPr txBox="1"/>
          <p:nvPr/>
        </p:nvSpPr>
        <p:spPr>
          <a:xfrm>
            <a:off x="6913245" y="548974"/>
            <a:ext cx="410400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Level 2 Variance Reduction</a:t>
            </a:r>
          </a:p>
          <a:p>
            <a:pPr algn="ctr"/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How much does </a:t>
            </a:r>
            <a:r>
              <a:rPr lang="el-GR" sz="2950" i="1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τ</a:t>
            </a:r>
            <a:r>
              <a:rPr lang="en-US" sz="2950" baseline="-2500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00</a:t>
            </a:r>
            <a: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 shrink</a:t>
            </a:r>
            <a:br>
              <a:rPr lang="en-US" sz="295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</a:br>
            <a:r>
              <a:rPr lang="en-US" sz="2950" spc="20">
                <a:solidFill>
                  <a:schemeClr val="bg1"/>
                </a:solidFill>
                <a:effectLst>
                  <a:glow rad="190500">
                    <a:schemeClr val="tx1"/>
                  </a:glow>
                </a:effectLst>
              </a:rPr>
              <a:t>from Model 0 to Model 1?</a:t>
            </a:r>
          </a:p>
        </p:txBody>
      </p:sp>
      <p:pic>
        <p:nvPicPr>
          <p:cNvPr id="3" name="!!modeltau">
            <a:extLst>
              <a:ext uri="{FF2B5EF4-FFF2-40B4-BE49-F238E27FC236}">
                <a16:creationId xmlns:a16="http://schemas.microsoft.com/office/drawing/2014/main" id="{2948C573-8896-4371-936C-630684D731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6" y="892365"/>
            <a:ext cx="4920486" cy="46296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5F085E-5EA2-9140-645E-16FBA5AC03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raphic 1928">
            <a:extLst>
              <a:ext uri="{FF2B5EF4-FFF2-40B4-BE49-F238E27FC236}">
                <a16:creationId xmlns:a16="http://schemas.microsoft.com/office/drawing/2014/main" id="{EBC390F2-F67D-4688-B588-9A5B0884E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F00F28-DF1F-496B-8131-C3058739AF16}"/>
              </a:ext>
            </a:extLst>
          </p:cNvPr>
          <p:cNvCxnSpPr/>
          <p:nvPr/>
        </p:nvCxnSpPr>
        <p:spPr>
          <a:xfrm flipV="1">
            <a:off x="3367442" y="3186113"/>
            <a:ext cx="0" cy="457200"/>
          </a:xfrm>
          <a:prstGeom prst="line">
            <a:avLst/>
          </a:prstGeom>
          <a:ln w="28575">
            <a:solidFill>
              <a:srgbClr val="3F6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C1346-76B4-43A3-9FC9-78898498BC43}"/>
              </a:ext>
            </a:extLst>
          </p:cNvPr>
          <p:cNvCxnSpPr/>
          <p:nvPr/>
        </p:nvCxnSpPr>
        <p:spPr>
          <a:xfrm flipV="1">
            <a:off x="9107840" y="3688468"/>
            <a:ext cx="0" cy="457200"/>
          </a:xfrm>
          <a:prstGeom prst="line">
            <a:avLst/>
          </a:prstGeom>
          <a:ln w="28575">
            <a:solidFill>
              <a:srgbClr val="52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0" name="Group 1929">
            <a:extLst>
              <a:ext uri="{FF2B5EF4-FFF2-40B4-BE49-F238E27FC236}">
                <a16:creationId xmlns:a16="http://schemas.microsoft.com/office/drawing/2014/main" id="{40E8C1BD-8B7C-464D-9A94-B1E2330A1B82}"/>
              </a:ext>
            </a:extLst>
          </p:cNvPr>
          <p:cNvGrpSpPr/>
          <p:nvPr/>
        </p:nvGrpSpPr>
        <p:grpSpPr>
          <a:xfrm>
            <a:off x="1013079" y="2395474"/>
            <a:ext cx="4788789" cy="1660651"/>
            <a:chOff x="1013079" y="2395474"/>
            <a:chExt cx="4788789" cy="166065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EFDEF7-299B-469F-9364-69D04E85130A}"/>
                </a:ext>
              </a:extLst>
            </p:cNvPr>
            <p:cNvSpPr/>
            <p:nvPr/>
          </p:nvSpPr>
          <p:spPr>
            <a:xfrm>
              <a:off x="1380490" y="2588641"/>
              <a:ext cx="12700" cy="592201"/>
            </a:xfrm>
            <a:custGeom>
              <a:avLst/>
              <a:gdLst>
                <a:gd name="connsiteX0" fmla="*/ 0 w 12700"/>
                <a:gd name="connsiteY0" fmla="*/ 592201 h 592201"/>
                <a:gd name="connsiteX1" fmla="*/ 0 w 12700"/>
                <a:gd name="connsiteY1" fmla="*/ 0 h 59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2201">
                  <a:moveTo>
                    <a:pt x="0" y="592201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E1235D-45CD-4786-ADC7-D26AF02D81F8}"/>
                </a:ext>
              </a:extLst>
            </p:cNvPr>
            <p:cNvSpPr/>
            <p:nvPr/>
          </p:nvSpPr>
          <p:spPr>
            <a:xfrm>
              <a:off x="1013079" y="2395474"/>
              <a:ext cx="12700" cy="785368"/>
            </a:xfrm>
            <a:custGeom>
              <a:avLst/>
              <a:gdLst>
                <a:gd name="connsiteX0" fmla="*/ 0 w 12700"/>
                <a:gd name="connsiteY0" fmla="*/ 785368 h 785368"/>
                <a:gd name="connsiteX1" fmla="*/ 0 w 12700"/>
                <a:gd name="connsiteY1" fmla="*/ 0 h 78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5368">
                  <a:moveTo>
                    <a:pt x="0" y="78536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C1908E-655D-4B28-9274-6BDB8A2CD4B7}"/>
                </a:ext>
              </a:extLst>
            </p:cNvPr>
            <p:cNvSpPr/>
            <p:nvPr/>
          </p:nvSpPr>
          <p:spPr>
            <a:xfrm>
              <a:off x="3952240" y="3180842"/>
              <a:ext cx="12700" cy="211708"/>
            </a:xfrm>
            <a:custGeom>
              <a:avLst/>
              <a:gdLst>
                <a:gd name="connsiteX0" fmla="*/ 0 w 12700"/>
                <a:gd name="connsiteY0" fmla="*/ 0 h 211708"/>
                <a:gd name="connsiteX1" fmla="*/ 0 w 12700"/>
                <a:gd name="connsiteY1" fmla="*/ 211709 h 2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1708">
                  <a:moveTo>
                    <a:pt x="0" y="0"/>
                  </a:moveTo>
                  <a:lnTo>
                    <a:pt x="0" y="211709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FE36E0-EEE7-4F8D-8DF6-09C51528C5C5}"/>
                </a:ext>
              </a:extLst>
            </p:cNvPr>
            <p:cNvSpPr/>
            <p:nvPr/>
          </p:nvSpPr>
          <p:spPr>
            <a:xfrm>
              <a:off x="3584829" y="3180842"/>
              <a:ext cx="12700" cy="105282"/>
            </a:xfrm>
            <a:custGeom>
              <a:avLst/>
              <a:gdLst>
                <a:gd name="connsiteX0" fmla="*/ 0 w 12700"/>
                <a:gd name="connsiteY0" fmla="*/ 0 h 105282"/>
                <a:gd name="connsiteX1" fmla="*/ 0 w 12700"/>
                <a:gd name="connsiteY1" fmla="*/ 105283 h 10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282">
                  <a:moveTo>
                    <a:pt x="0" y="0"/>
                  </a:moveTo>
                  <a:lnTo>
                    <a:pt x="0" y="105283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4280026-6737-4BC0-BDEF-17BE6C030F6C}"/>
                </a:ext>
              </a:extLst>
            </p:cNvPr>
            <p:cNvSpPr/>
            <p:nvPr/>
          </p:nvSpPr>
          <p:spPr>
            <a:xfrm>
              <a:off x="3217418" y="2958592"/>
              <a:ext cx="12700" cy="222250"/>
            </a:xfrm>
            <a:custGeom>
              <a:avLst/>
              <a:gdLst>
                <a:gd name="connsiteX0" fmla="*/ 0 w 12700"/>
                <a:gd name="connsiteY0" fmla="*/ 222250 h 222250"/>
                <a:gd name="connsiteX1" fmla="*/ 0 w 12700"/>
                <a:gd name="connsiteY1" fmla="*/ 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2250">
                  <a:moveTo>
                    <a:pt x="0" y="222250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76F233-AE37-43FC-8BD9-0E6236C2543C}"/>
                </a:ext>
              </a:extLst>
            </p:cNvPr>
            <p:cNvSpPr/>
            <p:nvPr/>
          </p:nvSpPr>
          <p:spPr>
            <a:xfrm>
              <a:off x="5054346" y="3180842"/>
              <a:ext cx="12700" cy="336804"/>
            </a:xfrm>
            <a:custGeom>
              <a:avLst/>
              <a:gdLst>
                <a:gd name="connsiteX0" fmla="*/ 0 w 12700"/>
                <a:gd name="connsiteY0" fmla="*/ 0 h 336804"/>
                <a:gd name="connsiteX1" fmla="*/ 0 w 12700"/>
                <a:gd name="connsiteY1" fmla="*/ 336804 h 33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804">
                  <a:moveTo>
                    <a:pt x="0" y="0"/>
                  </a:moveTo>
                  <a:lnTo>
                    <a:pt x="0" y="336804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F0D497-0440-41E0-BF75-8F3CD939E798}"/>
                </a:ext>
              </a:extLst>
            </p:cNvPr>
            <p:cNvSpPr/>
            <p:nvPr/>
          </p:nvSpPr>
          <p:spPr>
            <a:xfrm>
              <a:off x="4686935" y="3180842"/>
              <a:ext cx="12700" cy="446658"/>
            </a:xfrm>
            <a:custGeom>
              <a:avLst/>
              <a:gdLst>
                <a:gd name="connsiteX0" fmla="*/ 0 w 12700"/>
                <a:gd name="connsiteY0" fmla="*/ 0 h 446658"/>
                <a:gd name="connsiteX1" fmla="*/ 0 w 12700"/>
                <a:gd name="connsiteY1" fmla="*/ 446659 h 4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6658">
                  <a:moveTo>
                    <a:pt x="0" y="0"/>
                  </a:moveTo>
                  <a:lnTo>
                    <a:pt x="0" y="446659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E968FB-9170-4590-A969-B63482C0EB1F}"/>
                </a:ext>
              </a:extLst>
            </p:cNvPr>
            <p:cNvSpPr/>
            <p:nvPr/>
          </p:nvSpPr>
          <p:spPr>
            <a:xfrm>
              <a:off x="2482596" y="2837434"/>
              <a:ext cx="12700" cy="343408"/>
            </a:xfrm>
            <a:custGeom>
              <a:avLst/>
              <a:gdLst>
                <a:gd name="connsiteX0" fmla="*/ 0 w 12700"/>
                <a:gd name="connsiteY0" fmla="*/ 343408 h 343408"/>
                <a:gd name="connsiteX1" fmla="*/ 0 w 12700"/>
                <a:gd name="connsiteY1" fmla="*/ 0 h 34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3408">
                  <a:moveTo>
                    <a:pt x="0" y="34340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DCE64E-8287-449A-A65E-DC35847D1BB6}"/>
                </a:ext>
              </a:extLst>
            </p:cNvPr>
            <p:cNvSpPr/>
            <p:nvPr/>
          </p:nvSpPr>
          <p:spPr>
            <a:xfrm>
              <a:off x="1747901" y="2945384"/>
              <a:ext cx="12700" cy="235458"/>
            </a:xfrm>
            <a:custGeom>
              <a:avLst/>
              <a:gdLst>
                <a:gd name="connsiteX0" fmla="*/ 0 w 12700"/>
                <a:gd name="connsiteY0" fmla="*/ 235458 h 235458"/>
                <a:gd name="connsiteX1" fmla="*/ 0 w 12700"/>
                <a:gd name="connsiteY1" fmla="*/ 0 h 23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5458">
                  <a:moveTo>
                    <a:pt x="0" y="23545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877917-71DF-4F89-B7FE-E5BFD1410983}"/>
                </a:ext>
              </a:extLst>
            </p:cNvPr>
            <p:cNvSpPr/>
            <p:nvPr/>
          </p:nvSpPr>
          <p:spPr>
            <a:xfrm>
              <a:off x="2115312" y="2744470"/>
              <a:ext cx="12700" cy="436372"/>
            </a:xfrm>
            <a:custGeom>
              <a:avLst/>
              <a:gdLst>
                <a:gd name="connsiteX0" fmla="*/ 0 w 12700"/>
                <a:gd name="connsiteY0" fmla="*/ 436372 h 436372"/>
                <a:gd name="connsiteX1" fmla="*/ 0 w 12700"/>
                <a:gd name="connsiteY1" fmla="*/ 0 h 43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6372">
                  <a:moveTo>
                    <a:pt x="0" y="43637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FD626A-AFD1-4C34-AFF1-7C30E2BBA306}"/>
                </a:ext>
              </a:extLst>
            </p:cNvPr>
            <p:cNvSpPr/>
            <p:nvPr/>
          </p:nvSpPr>
          <p:spPr>
            <a:xfrm>
              <a:off x="4319524" y="3180842"/>
              <a:ext cx="12700" cy="190119"/>
            </a:xfrm>
            <a:custGeom>
              <a:avLst/>
              <a:gdLst>
                <a:gd name="connsiteX0" fmla="*/ 0 w 12700"/>
                <a:gd name="connsiteY0" fmla="*/ 0 h 190119"/>
                <a:gd name="connsiteX1" fmla="*/ 0 w 12700"/>
                <a:gd name="connsiteY1" fmla="*/ 190119 h 19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0119">
                  <a:moveTo>
                    <a:pt x="0" y="0"/>
                  </a:moveTo>
                  <a:lnTo>
                    <a:pt x="0" y="190119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2BD35C-6DC9-439B-97D9-F6A1DBF9F8C4}"/>
                </a:ext>
              </a:extLst>
            </p:cNvPr>
            <p:cNvSpPr/>
            <p:nvPr/>
          </p:nvSpPr>
          <p:spPr>
            <a:xfrm>
              <a:off x="2850007" y="2983230"/>
              <a:ext cx="12700" cy="197612"/>
            </a:xfrm>
            <a:custGeom>
              <a:avLst/>
              <a:gdLst>
                <a:gd name="connsiteX0" fmla="*/ 0 w 12700"/>
                <a:gd name="connsiteY0" fmla="*/ 197612 h 197612"/>
                <a:gd name="connsiteX1" fmla="*/ 0 w 12700"/>
                <a:gd name="connsiteY1" fmla="*/ 0 h 19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7612">
                  <a:moveTo>
                    <a:pt x="0" y="19761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9A9FEE9-7196-490D-A55B-7C8655669772}"/>
                </a:ext>
              </a:extLst>
            </p:cNvPr>
            <p:cNvSpPr/>
            <p:nvPr/>
          </p:nvSpPr>
          <p:spPr>
            <a:xfrm>
              <a:off x="5421757" y="3180842"/>
              <a:ext cx="12700" cy="647065"/>
            </a:xfrm>
            <a:custGeom>
              <a:avLst/>
              <a:gdLst>
                <a:gd name="connsiteX0" fmla="*/ 0 w 12700"/>
                <a:gd name="connsiteY0" fmla="*/ 0 h 647065"/>
                <a:gd name="connsiteX1" fmla="*/ 0 w 12700"/>
                <a:gd name="connsiteY1" fmla="*/ 647065 h 64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7065">
                  <a:moveTo>
                    <a:pt x="0" y="0"/>
                  </a:moveTo>
                  <a:lnTo>
                    <a:pt x="0" y="647065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5D9F866-8A34-4639-8BA9-2DE6C2B1E0B8}"/>
                </a:ext>
              </a:extLst>
            </p:cNvPr>
            <p:cNvSpPr/>
            <p:nvPr/>
          </p:nvSpPr>
          <p:spPr>
            <a:xfrm>
              <a:off x="5789168" y="3180842"/>
              <a:ext cx="12700" cy="875283"/>
            </a:xfrm>
            <a:custGeom>
              <a:avLst/>
              <a:gdLst>
                <a:gd name="connsiteX0" fmla="*/ 0 w 12700"/>
                <a:gd name="connsiteY0" fmla="*/ 0 h 875283"/>
                <a:gd name="connsiteX1" fmla="*/ 0 w 12700"/>
                <a:gd name="connsiteY1" fmla="*/ 875284 h 87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5283">
                  <a:moveTo>
                    <a:pt x="0" y="0"/>
                  </a:moveTo>
                  <a:lnTo>
                    <a:pt x="0" y="875284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CFB23F6-B811-40F2-B887-02BE6195DA30}"/>
                </a:ext>
              </a:extLst>
            </p:cNvPr>
            <p:cNvSpPr/>
            <p:nvPr/>
          </p:nvSpPr>
          <p:spPr>
            <a:xfrm>
              <a:off x="1215136" y="2588641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1" name="Group 1930">
            <a:extLst>
              <a:ext uri="{FF2B5EF4-FFF2-40B4-BE49-F238E27FC236}">
                <a16:creationId xmlns:a16="http://schemas.microsoft.com/office/drawing/2014/main" id="{8D9AC37A-435C-41D6-856B-D3B743048E45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D615C3D-6FDA-4FC0-A7AE-542DF9885298}"/>
                </a:ext>
              </a:extLst>
            </p:cNvPr>
            <p:cNvSpPr/>
            <p:nvPr/>
          </p:nvSpPr>
          <p:spPr>
            <a:xfrm>
              <a:off x="847725" y="239547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C20FEC-26AD-4043-B673-FB4E156FE9D8}"/>
                </a:ext>
              </a:extLst>
            </p:cNvPr>
            <p:cNvSpPr/>
            <p:nvPr/>
          </p:nvSpPr>
          <p:spPr>
            <a:xfrm>
              <a:off x="3786886" y="339255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0FB5E2-2B42-450D-AC74-139A3C8FD6CD}"/>
                </a:ext>
              </a:extLst>
            </p:cNvPr>
            <p:cNvSpPr/>
            <p:nvPr/>
          </p:nvSpPr>
          <p:spPr>
            <a:xfrm>
              <a:off x="3419475" y="328612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417F3F-6535-436D-A861-1388FA3C2501}"/>
                </a:ext>
              </a:extLst>
            </p:cNvPr>
            <p:cNvSpPr/>
            <p:nvPr/>
          </p:nvSpPr>
          <p:spPr>
            <a:xfrm>
              <a:off x="3052064" y="2958592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77E121-555F-4502-9011-07BB07F98E8D}"/>
                </a:ext>
              </a:extLst>
            </p:cNvPr>
            <p:cNvSpPr/>
            <p:nvPr/>
          </p:nvSpPr>
          <p:spPr>
            <a:xfrm>
              <a:off x="4888992" y="3517646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96A275-57C6-494C-AE39-4D6AE2E9BC03}"/>
                </a:ext>
              </a:extLst>
            </p:cNvPr>
            <p:cNvSpPr/>
            <p:nvPr/>
          </p:nvSpPr>
          <p:spPr>
            <a:xfrm>
              <a:off x="4521581" y="3627501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9400BE-92D6-4F73-8CF9-CBF94B2111FD}"/>
                </a:ext>
              </a:extLst>
            </p:cNvPr>
            <p:cNvSpPr/>
            <p:nvPr/>
          </p:nvSpPr>
          <p:spPr>
            <a:xfrm>
              <a:off x="2317369" y="283743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5875F1-9522-4944-A030-C880C4E9472D}"/>
                </a:ext>
              </a:extLst>
            </p:cNvPr>
            <p:cNvSpPr/>
            <p:nvPr/>
          </p:nvSpPr>
          <p:spPr>
            <a:xfrm>
              <a:off x="1582547" y="294538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F256139-E20B-401A-8BD5-2D08648CB1CB}"/>
                </a:ext>
              </a:extLst>
            </p:cNvPr>
            <p:cNvSpPr/>
            <p:nvPr/>
          </p:nvSpPr>
          <p:spPr>
            <a:xfrm>
              <a:off x="1949958" y="2744470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4E3F69-9C96-4588-A4DD-2EFC340F3EAE}"/>
                </a:ext>
              </a:extLst>
            </p:cNvPr>
            <p:cNvSpPr/>
            <p:nvPr/>
          </p:nvSpPr>
          <p:spPr>
            <a:xfrm>
              <a:off x="4154297" y="337096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CCFD80-D8A4-48F8-B136-A80A3D30CA0B}"/>
                </a:ext>
              </a:extLst>
            </p:cNvPr>
            <p:cNvSpPr/>
            <p:nvPr/>
          </p:nvSpPr>
          <p:spPr>
            <a:xfrm>
              <a:off x="2684653" y="2983230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4014F8-EE06-47AC-82BF-4205B57CB2CF}"/>
                </a:ext>
              </a:extLst>
            </p:cNvPr>
            <p:cNvSpPr/>
            <p:nvPr/>
          </p:nvSpPr>
          <p:spPr>
            <a:xfrm>
              <a:off x="5256403" y="3827907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53B6D0-007E-4D92-B982-E382DE7E1489}"/>
                </a:ext>
              </a:extLst>
            </p:cNvPr>
            <p:cNvSpPr/>
            <p:nvPr/>
          </p:nvSpPr>
          <p:spPr>
            <a:xfrm>
              <a:off x="5623814" y="4056126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D3C60F8-4592-4C2B-B352-E7CF1F653DF9}"/>
                </a:ext>
              </a:extLst>
            </p:cNvPr>
            <p:cNvSpPr/>
            <p:nvPr/>
          </p:nvSpPr>
          <p:spPr>
            <a:xfrm>
              <a:off x="1389634" y="2425065"/>
              <a:ext cx="12700" cy="163576"/>
            </a:xfrm>
            <a:custGeom>
              <a:avLst/>
              <a:gdLst>
                <a:gd name="connsiteX0" fmla="*/ 0 w 12700"/>
                <a:gd name="connsiteY0" fmla="*/ 163576 h 163576"/>
                <a:gd name="connsiteX1" fmla="*/ 0 w 12700"/>
                <a:gd name="connsiteY1" fmla="*/ 0 h 163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576">
                  <a:moveTo>
                    <a:pt x="0" y="163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5" name="Group 1934">
            <a:extLst>
              <a:ext uri="{FF2B5EF4-FFF2-40B4-BE49-F238E27FC236}">
                <a16:creationId xmlns:a16="http://schemas.microsoft.com/office/drawing/2014/main" id="{58275EF1-6D97-40B1-B6BA-7D7BF14E3414}"/>
              </a:ext>
            </a:extLst>
          </p:cNvPr>
          <p:cNvGrpSpPr/>
          <p:nvPr/>
        </p:nvGrpSpPr>
        <p:grpSpPr>
          <a:xfrm>
            <a:off x="862583" y="725931"/>
            <a:ext cx="5068951" cy="5023358"/>
            <a:chOff x="862583" y="725931"/>
            <a:chExt cx="5068951" cy="5023358"/>
          </a:xfrm>
        </p:grpSpPr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5C117D-688F-4371-BB71-AFCF541FE16D}"/>
                </a:ext>
              </a:extLst>
            </p:cNvPr>
            <p:cNvSpPr/>
            <p:nvPr/>
          </p:nvSpPr>
          <p:spPr>
            <a:xfrm>
              <a:off x="5917565" y="4056126"/>
              <a:ext cx="12700" cy="177291"/>
            </a:xfrm>
            <a:custGeom>
              <a:avLst/>
              <a:gdLst>
                <a:gd name="connsiteX0" fmla="*/ 0 w 12700"/>
                <a:gd name="connsiteY0" fmla="*/ 0 h 177291"/>
                <a:gd name="connsiteX1" fmla="*/ 0 w 12700"/>
                <a:gd name="connsiteY1" fmla="*/ 177292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0"/>
                  </a:moveTo>
                  <a:lnTo>
                    <a:pt x="0" y="1772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316BD26C-C17A-4A1A-A6E0-0642B318042D}"/>
                </a:ext>
              </a:extLst>
            </p:cNvPr>
            <p:cNvSpPr/>
            <p:nvPr/>
          </p:nvSpPr>
          <p:spPr>
            <a:xfrm>
              <a:off x="5903595" y="41812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33" name="Group 1932">
              <a:extLst>
                <a:ext uri="{FF2B5EF4-FFF2-40B4-BE49-F238E27FC236}">
                  <a16:creationId xmlns:a16="http://schemas.microsoft.com/office/drawing/2014/main" id="{A4E4931D-0F63-454D-A667-1667D25F995C}"/>
                </a:ext>
              </a:extLst>
            </p:cNvPr>
            <p:cNvGrpSpPr/>
            <p:nvPr/>
          </p:nvGrpSpPr>
          <p:grpSpPr>
            <a:xfrm>
              <a:off x="862583" y="725931"/>
              <a:ext cx="5031359" cy="5023358"/>
              <a:chOff x="862583" y="725931"/>
              <a:chExt cx="5031359" cy="5023358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74B5FF7-144A-4505-9C26-34928FBF9C96}"/>
                  </a:ext>
                </a:extLst>
              </p:cNvPr>
              <p:cNvSpPr/>
              <p:nvPr/>
            </p:nvSpPr>
            <p:spPr>
              <a:xfrm>
                <a:off x="1375663" y="242506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29D813-4490-47FE-8B97-FC7719442ED6}"/>
                  </a:ext>
                </a:extLst>
              </p:cNvPr>
              <p:cNvSpPr/>
              <p:nvPr/>
            </p:nvSpPr>
            <p:spPr>
              <a:xfrm>
                <a:off x="1036447" y="1827022"/>
                <a:ext cx="12700" cy="568451"/>
              </a:xfrm>
              <a:custGeom>
                <a:avLst/>
                <a:gdLst>
                  <a:gd name="connsiteX0" fmla="*/ 0 w 12700"/>
                  <a:gd name="connsiteY0" fmla="*/ 568452 h 568451"/>
                  <a:gd name="connsiteX1" fmla="*/ 0 w 12700"/>
                  <a:gd name="connsiteY1" fmla="*/ 0 h 568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8451">
                    <a:moveTo>
                      <a:pt x="0" y="568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A8FB1AA-9DA1-4823-9A09-BA8624CF318C}"/>
                  </a:ext>
                </a:extLst>
              </p:cNvPr>
              <p:cNvSpPr/>
              <p:nvPr/>
            </p:nvSpPr>
            <p:spPr>
              <a:xfrm>
                <a:off x="1022477" y="182702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E833BC0-3F57-42A0-9CEB-C9E18BE0B403}"/>
                  </a:ext>
                </a:extLst>
              </p:cNvPr>
              <p:cNvSpPr/>
              <p:nvPr/>
            </p:nvSpPr>
            <p:spPr>
              <a:xfrm>
                <a:off x="4032123" y="3392551"/>
                <a:ext cx="12700" cy="168021"/>
              </a:xfrm>
              <a:custGeom>
                <a:avLst/>
                <a:gdLst>
                  <a:gd name="connsiteX0" fmla="*/ 0 w 12700"/>
                  <a:gd name="connsiteY0" fmla="*/ 0 h 168021"/>
                  <a:gd name="connsiteX1" fmla="*/ 0 w 12700"/>
                  <a:gd name="connsiteY1" fmla="*/ 168021 h 16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021">
                    <a:moveTo>
                      <a:pt x="0" y="0"/>
                    </a:moveTo>
                    <a:lnTo>
                      <a:pt x="0" y="1680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B55B52A-E4A1-401D-9A27-3E780BBBC958}"/>
                  </a:ext>
                </a:extLst>
              </p:cNvPr>
              <p:cNvSpPr/>
              <p:nvPr/>
            </p:nvSpPr>
            <p:spPr>
              <a:xfrm>
                <a:off x="4018153" y="3508502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615C145-A575-431D-9E7B-22FC20257900}"/>
                  </a:ext>
                </a:extLst>
              </p:cNvPr>
              <p:cNvSpPr/>
              <p:nvPr/>
            </p:nvSpPr>
            <p:spPr>
              <a:xfrm>
                <a:off x="3522217" y="3114167"/>
                <a:ext cx="12700" cy="171957"/>
              </a:xfrm>
              <a:custGeom>
                <a:avLst/>
                <a:gdLst>
                  <a:gd name="connsiteX0" fmla="*/ 0 w 12700"/>
                  <a:gd name="connsiteY0" fmla="*/ 171958 h 171957"/>
                  <a:gd name="connsiteX1" fmla="*/ 0 w 12700"/>
                  <a:gd name="connsiteY1" fmla="*/ 0 h 17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1957">
                    <a:moveTo>
                      <a:pt x="0" y="1719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19495D0-398B-45BD-BF1D-DA6FEFF1324D}"/>
                  </a:ext>
                </a:extLst>
              </p:cNvPr>
              <p:cNvSpPr/>
              <p:nvPr/>
            </p:nvSpPr>
            <p:spPr>
              <a:xfrm>
                <a:off x="3508247" y="311416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F7C88B5-18F5-4DA6-8DF6-41B6D8036177}"/>
                  </a:ext>
                </a:extLst>
              </p:cNvPr>
              <p:cNvSpPr/>
              <p:nvPr/>
            </p:nvSpPr>
            <p:spPr>
              <a:xfrm>
                <a:off x="3164967" y="2958592"/>
                <a:ext cx="12700" cy="423163"/>
              </a:xfrm>
              <a:custGeom>
                <a:avLst/>
                <a:gdLst>
                  <a:gd name="connsiteX0" fmla="*/ 0 w 12700"/>
                  <a:gd name="connsiteY0" fmla="*/ 0 h 423163"/>
                  <a:gd name="connsiteX1" fmla="*/ 0 w 12700"/>
                  <a:gd name="connsiteY1" fmla="*/ 423164 h 42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3163">
                    <a:moveTo>
                      <a:pt x="0" y="0"/>
                    </a:moveTo>
                    <a:lnTo>
                      <a:pt x="0" y="42316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37D08EE-0E0B-4816-843E-E3013ED362A8}"/>
                  </a:ext>
                </a:extLst>
              </p:cNvPr>
              <p:cNvSpPr/>
              <p:nvPr/>
            </p:nvSpPr>
            <p:spPr>
              <a:xfrm>
                <a:off x="3150997" y="332955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AA5BEF-A27F-49AF-BD14-2FA9F6A06E45}"/>
                  </a:ext>
                </a:extLst>
              </p:cNvPr>
              <p:cNvSpPr/>
              <p:nvPr/>
            </p:nvSpPr>
            <p:spPr>
              <a:xfrm>
                <a:off x="5063490" y="3372230"/>
                <a:ext cx="12700" cy="145415"/>
              </a:xfrm>
              <a:custGeom>
                <a:avLst/>
                <a:gdLst>
                  <a:gd name="connsiteX0" fmla="*/ 0 w 12700"/>
                  <a:gd name="connsiteY0" fmla="*/ 145415 h 145415"/>
                  <a:gd name="connsiteX1" fmla="*/ 0 w 12700"/>
                  <a:gd name="connsiteY1" fmla="*/ 0 h 14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5415">
                    <a:moveTo>
                      <a:pt x="0" y="1454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26E075-441D-4455-84EC-E3115585BB7E}"/>
                  </a:ext>
                </a:extLst>
              </p:cNvPr>
              <p:cNvSpPr/>
              <p:nvPr/>
            </p:nvSpPr>
            <p:spPr>
              <a:xfrm>
                <a:off x="5049520" y="337223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D2EA737-DBDF-4995-9055-A41A40723AB6}"/>
                  </a:ext>
                </a:extLst>
              </p:cNvPr>
              <p:cNvSpPr/>
              <p:nvPr/>
            </p:nvSpPr>
            <p:spPr>
              <a:xfrm>
                <a:off x="4721733" y="3627501"/>
                <a:ext cx="12700" cy="979297"/>
              </a:xfrm>
              <a:custGeom>
                <a:avLst/>
                <a:gdLst>
                  <a:gd name="connsiteX0" fmla="*/ 0 w 12700"/>
                  <a:gd name="connsiteY0" fmla="*/ 0 h 979297"/>
                  <a:gd name="connsiteX1" fmla="*/ 0 w 12700"/>
                  <a:gd name="connsiteY1" fmla="*/ 979297 h 979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79297">
                    <a:moveTo>
                      <a:pt x="0" y="0"/>
                    </a:moveTo>
                    <a:lnTo>
                      <a:pt x="0" y="9792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EE4D141-82A7-44F6-8B5D-550A1622DCAE}"/>
                  </a:ext>
                </a:extLst>
              </p:cNvPr>
              <p:cNvSpPr/>
              <p:nvPr/>
            </p:nvSpPr>
            <p:spPr>
              <a:xfrm>
                <a:off x="4707763" y="4554728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6DF6321-EDC4-4DC8-A904-9D8C22F9431C}"/>
                  </a:ext>
                </a:extLst>
              </p:cNvPr>
              <p:cNvSpPr/>
              <p:nvPr/>
            </p:nvSpPr>
            <p:spPr>
              <a:xfrm>
                <a:off x="2491740" y="2648204"/>
                <a:ext cx="12700" cy="189229"/>
              </a:xfrm>
              <a:custGeom>
                <a:avLst/>
                <a:gdLst>
                  <a:gd name="connsiteX0" fmla="*/ 0 w 12700"/>
                  <a:gd name="connsiteY0" fmla="*/ 189230 h 189229"/>
                  <a:gd name="connsiteX1" fmla="*/ 0 w 12700"/>
                  <a:gd name="connsiteY1" fmla="*/ 0 h 189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9229">
                    <a:moveTo>
                      <a:pt x="0" y="1892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46480DD-4850-4BED-A20A-851965940A7B}"/>
                  </a:ext>
                </a:extLst>
              </p:cNvPr>
              <p:cNvSpPr/>
              <p:nvPr/>
            </p:nvSpPr>
            <p:spPr>
              <a:xfrm>
                <a:off x="2477770" y="264820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0DA081F-9D9C-44FF-AFD1-328C17D4608D}"/>
                  </a:ext>
                </a:extLst>
              </p:cNvPr>
              <p:cNvSpPr/>
              <p:nvPr/>
            </p:nvSpPr>
            <p:spPr>
              <a:xfrm>
                <a:off x="1675892" y="2945384"/>
                <a:ext cx="12700" cy="596645"/>
              </a:xfrm>
              <a:custGeom>
                <a:avLst/>
                <a:gdLst>
                  <a:gd name="connsiteX0" fmla="*/ 0 w 12700"/>
                  <a:gd name="connsiteY0" fmla="*/ 0 h 596645"/>
                  <a:gd name="connsiteX1" fmla="*/ 0 w 12700"/>
                  <a:gd name="connsiteY1" fmla="*/ 596646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6645">
                    <a:moveTo>
                      <a:pt x="0" y="0"/>
                    </a:moveTo>
                    <a:lnTo>
                      <a:pt x="0" y="59664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044A079-B64A-4D1F-B830-4D343850EC05}"/>
                  </a:ext>
                </a:extLst>
              </p:cNvPr>
              <p:cNvSpPr/>
              <p:nvPr/>
            </p:nvSpPr>
            <p:spPr>
              <a:xfrm>
                <a:off x="1661922" y="348983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8B364E0-0D7B-482C-A920-C95B1C7FE576}"/>
                  </a:ext>
                </a:extLst>
              </p:cNvPr>
              <p:cNvSpPr/>
              <p:nvPr/>
            </p:nvSpPr>
            <p:spPr>
              <a:xfrm>
                <a:off x="2168779" y="2744470"/>
                <a:ext cx="12700" cy="965707"/>
              </a:xfrm>
              <a:custGeom>
                <a:avLst/>
                <a:gdLst>
                  <a:gd name="connsiteX0" fmla="*/ 0 w 12700"/>
                  <a:gd name="connsiteY0" fmla="*/ 0 h 965707"/>
                  <a:gd name="connsiteX1" fmla="*/ 0 w 12700"/>
                  <a:gd name="connsiteY1" fmla="*/ 965708 h 965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5707">
                    <a:moveTo>
                      <a:pt x="0" y="0"/>
                    </a:moveTo>
                    <a:lnTo>
                      <a:pt x="0" y="9657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F664809-EA4C-4980-8506-9B1143489084}"/>
                  </a:ext>
                </a:extLst>
              </p:cNvPr>
              <p:cNvSpPr/>
              <p:nvPr/>
            </p:nvSpPr>
            <p:spPr>
              <a:xfrm>
                <a:off x="2154808" y="365798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20AFD99-EAA9-40A9-97A4-45E2136B992E}"/>
                  </a:ext>
                </a:extLst>
              </p:cNvPr>
              <p:cNvSpPr/>
              <p:nvPr/>
            </p:nvSpPr>
            <p:spPr>
              <a:xfrm>
                <a:off x="4203319" y="3370961"/>
                <a:ext cx="12700" cy="458724"/>
              </a:xfrm>
              <a:custGeom>
                <a:avLst/>
                <a:gdLst>
                  <a:gd name="connsiteX0" fmla="*/ 0 w 12700"/>
                  <a:gd name="connsiteY0" fmla="*/ 0 h 458724"/>
                  <a:gd name="connsiteX1" fmla="*/ 0 w 12700"/>
                  <a:gd name="connsiteY1" fmla="*/ 458724 h 45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8724">
                    <a:moveTo>
                      <a:pt x="0" y="0"/>
                    </a:moveTo>
                    <a:lnTo>
                      <a:pt x="0" y="4587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9F50D60-606D-4AF6-A946-A721736D3679}"/>
                  </a:ext>
                </a:extLst>
              </p:cNvPr>
              <p:cNvSpPr/>
              <p:nvPr/>
            </p:nvSpPr>
            <p:spPr>
              <a:xfrm>
                <a:off x="4189221" y="3777488"/>
                <a:ext cx="28067" cy="52196"/>
              </a:xfrm>
              <a:custGeom>
                <a:avLst/>
                <a:gdLst>
                  <a:gd name="connsiteX0" fmla="*/ 0 w 28067"/>
                  <a:gd name="connsiteY0" fmla="*/ 0 h 52196"/>
                  <a:gd name="connsiteX1" fmla="*/ 14097 w 28067"/>
                  <a:gd name="connsiteY1" fmla="*/ 52197 h 52196"/>
                  <a:gd name="connsiteX2" fmla="*/ 28067 w 28067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64E82F8-E535-4DD9-A6A5-31B97B235179}"/>
                  </a:ext>
                </a:extLst>
              </p:cNvPr>
              <p:cNvSpPr/>
              <p:nvPr/>
            </p:nvSpPr>
            <p:spPr>
              <a:xfrm>
                <a:off x="2712339" y="2858262"/>
                <a:ext cx="12700" cy="124968"/>
              </a:xfrm>
              <a:custGeom>
                <a:avLst/>
                <a:gdLst>
                  <a:gd name="connsiteX0" fmla="*/ 0 w 12700"/>
                  <a:gd name="connsiteY0" fmla="*/ 124968 h 124968"/>
                  <a:gd name="connsiteX1" fmla="*/ 0 w 12700"/>
                  <a:gd name="connsiteY1" fmla="*/ 0 h 12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4968">
                    <a:moveTo>
                      <a:pt x="0" y="12496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B155739-901D-4BAF-A3DD-D55367271E5E}"/>
                  </a:ext>
                </a:extLst>
              </p:cNvPr>
              <p:cNvSpPr/>
              <p:nvPr/>
            </p:nvSpPr>
            <p:spPr>
              <a:xfrm>
                <a:off x="2698369" y="285826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EF21818-580C-4EBF-9565-E0059854CA83}"/>
                  </a:ext>
                </a:extLst>
              </p:cNvPr>
              <p:cNvSpPr/>
              <p:nvPr/>
            </p:nvSpPr>
            <p:spPr>
              <a:xfrm>
                <a:off x="5468747" y="3764788"/>
                <a:ext cx="12700" cy="63119"/>
              </a:xfrm>
              <a:custGeom>
                <a:avLst/>
                <a:gdLst>
                  <a:gd name="connsiteX0" fmla="*/ 0 w 12700"/>
                  <a:gd name="connsiteY0" fmla="*/ 63119 h 63119"/>
                  <a:gd name="connsiteX1" fmla="*/ 0 w 12700"/>
                  <a:gd name="connsiteY1" fmla="*/ 0 h 63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119">
                    <a:moveTo>
                      <a:pt x="0" y="631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26CCBA7-F0A9-4EEB-9D8D-97C75931DD09}"/>
                  </a:ext>
                </a:extLst>
              </p:cNvPr>
              <p:cNvSpPr/>
              <p:nvPr/>
            </p:nvSpPr>
            <p:spPr>
              <a:xfrm>
                <a:off x="5454777" y="3764788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E2711FF-FE18-4C33-B213-BC6D53E5CB48}"/>
                  </a:ext>
                </a:extLst>
              </p:cNvPr>
              <p:cNvSpPr/>
              <p:nvPr/>
            </p:nvSpPr>
            <p:spPr>
              <a:xfrm>
                <a:off x="5652643" y="4056126"/>
                <a:ext cx="12700" cy="130301"/>
              </a:xfrm>
              <a:custGeom>
                <a:avLst/>
                <a:gdLst>
                  <a:gd name="connsiteX0" fmla="*/ 0 w 12700"/>
                  <a:gd name="connsiteY0" fmla="*/ 0 h 130301"/>
                  <a:gd name="connsiteX1" fmla="*/ 0 w 12700"/>
                  <a:gd name="connsiteY1" fmla="*/ 130302 h 13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0301">
                    <a:moveTo>
                      <a:pt x="0" y="0"/>
                    </a:moveTo>
                    <a:lnTo>
                      <a:pt x="0" y="1303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2D8424-6DBD-4E0D-BEFB-DFCBE648A994}"/>
                  </a:ext>
                </a:extLst>
              </p:cNvPr>
              <p:cNvSpPr/>
              <p:nvPr/>
            </p:nvSpPr>
            <p:spPr>
              <a:xfrm>
                <a:off x="5638672" y="413423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F98AFA4-AB9A-4AAF-BEEC-ED540DE6BEA3}"/>
                  </a:ext>
                </a:extLst>
              </p:cNvPr>
              <p:cNvSpPr/>
              <p:nvPr/>
            </p:nvSpPr>
            <p:spPr>
              <a:xfrm>
                <a:off x="1362329" y="2588641"/>
                <a:ext cx="12700" cy="19557"/>
              </a:xfrm>
              <a:custGeom>
                <a:avLst/>
                <a:gdLst>
                  <a:gd name="connsiteX0" fmla="*/ 0 w 12700"/>
                  <a:gd name="connsiteY0" fmla="*/ 0 h 19557"/>
                  <a:gd name="connsiteX1" fmla="*/ 0 w 12700"/>
                  <a:gd name="connsiteY1" fmla="*/ 19558 h 1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557">
                    <a:moveTo>
                      <a:pt x="0" y="0"/>
                    </a:moveTo>
                    <a:lnTo>
                      <a:pt x="0" y="195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AFDDA92-E15E-4CC3-A584-E2E9E9BFB848}"/>
                  </a:ext>
                </a:extLst>
              </p:cNvPr>
              <p:cNvSpPr/>
              <p:nvPr/>
            </p:nvSpPr>
            <p:spPr>
              <a:xfrm>
                <a:off x="1348358" y="255600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62A3AD9-4318-4977-BA8A-E531EF19DBB3}"/>
                  </a:ext>
                </a:extLst>
              </p:cNvPr>
              <p:cNvSpPr/>
              <p:nvPr/>
            </p:nvSpPr>
            <p:spPr>
              <a:xfrm>
                <a:off x="1022222" y="2174875"/>
                <a:ext cx="12700" cy="220599"/>
              </a:xfrm>
              <a:custGeom>
                <a:avLst/>
                <a:gdLst>
                  <a:gd name="connsiteX0" fmla="*/ 0 w 12700"/>
                  <a:gd name="connsiteY0" fmla="*/ 220599 h 220599"/>
                  <a:gd name="connsiteX1" fmla="*/ 0 w 12700"/>
                  <a:gd name="connsiteY1" fmla="*/ 0 h 22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0599">
                    <a:moveTo>
                      <a:pt x="0" y="2205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6E61124-77C6-4DED-8FC5-F9456EA655DA}"/>
                  </a:ext>
                </a:extLst>
              </p:cNvPr>
              <p:cNvSpPr/>
              <p:nvPr/>
            </p:nvSpPr>
            <p:spPr>
              <a:xfrm>
                <a:off x="1008252" y="217487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9D5DF2-C8D3-460D-9292-5068CB3D35E8}"/>
                  </a:ext>
                </a:extLst>
              </p:cNvPr>
              <p:cNvSpPr/>
              <p:nvPr/>
            </p:nvSpPr>
            <p:spPr>
              <a:xfrm>
                <a:off x="3888359" y="3256661"/>
                <a:ext cx="12700" cy="135889"/>
              </a:xfrm>
              <a:custGeom>
                <a:avLst/>
                <a:gdLst>
                  <a:gd name="connsiteX0" fmla="*/ 0 w 12700"/>
                  <a:gd name="connsiteY0" fmla="*/ 135890 h 135889"/>
                  <a:gd name="connsiteX1" fmla="*/ 0 w 12700"/>
                  <a:gd name="connsiteY1" fmla="*/ 0 h 13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5889">
                    <a:moveTo>
                      <a:pt x="0" y="13589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9CFDEF5-C6AA-484D-B4E7-0A98DF5EBF62}"/>
                  </a:ext>
                </a:extLst>
              </p:cNvPr>
              <p:cNvSpPr/>
              <p:nvPr/>
            </p:nvSpPr>
            <p:spPr>
              <a:xfrm>
                <a:off x="3874389" y="325666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F1CBA6C-3A8A-4F42-8DF8-07EACC0ABE50}"/>
                  </a:ext>
                </a:extLst>
              </p:cNvPr>
              <p:cNvSpPr/>
              <p:nvPr/>
            </p:nvSpPr>
            <p:spPr>
              <a:xfrm>
                <a:off x="3665220" y="2992374"/>
                <a:ext cx="12700" cy="293750"/>
              </a:xfrm>
              <a:custGeom>
                <a:avLst/>
                <a:gdLst>
                  <a:gd name="connsiteX0" fmla="*/ 0 w 12700"/>
                  <a:gd name="connsiteY0" fmla="*/ 293751 h 293750"/>
                  <a:gd name="connsiteX1" fmla="*/ 0 w 12700"/>
                  <a:gd name="connsiteY1" fmla="*/ 0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3750">
                    <a:moveTo>
                      <a:pt x="0" y="2937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AAFF051-CBA2-4B05-A46C-4082D1439216}"/>
                  </a:ext>
                </a:extLst>
              </p:cNvPr>
              <p:cNvSpPr/>
              <p:nvPr/>
            </p:nvSpPr>
            <p:spPr>
              <a:xfrm>
                <a:off x="3651250" y="2992373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F43C890-07E0-4079-B254-D21A5E357A03}"/>
                  </a:ext>
                </a:extLst>
              </p:cNvPr>
              <p:cNvSpPr/>
              <p:nvPr/>
            </p:nvSpPr>
            <p:spPr>
              <a:xfrm>
                <a:off x="3289300" y="2630678"/>
                <a:ext cx="12700" cy="327914"/>
              </a:xfrm>
              <a:custGeom>
                <a:avLst/>
                <a:gdLst>
                  <a:gd name="connsiteX0" fmla="*/ 0 w 12700"/>
                  <a:gd name="connsiteY0" fmla="*/ 327914 h 327914"/>
                  <a:gd name="connsiteX1" fmla="*/ 0 w 12700"/>
                  <a:gd name="connsiteY1" fmla="*/ 0 h 3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7914">
                    <a:moveTo>
                      <a:pt x="0" y="3279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11E6887-23D2-472C-A07E-2B934640DED6}"/>
                  </a:ext>
                </a:extLst>
              </p:cNvPr>
              <p:cNvSpPr/>
              <p:nvPr/>
            </p:nvSpPr>
            <p:spPr>
              <a:xfrm>
                <a:off x="3275329" y="263067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D5C89FB-890A-42BD-95A7-06924FB29CA0}"/>
                  </a:ext>
                </a:extLst>
              </p:cNvPr>
              <p:cNvSpPr/>
              <p:nvPr/>
            </p:nvSpPr>
            <p:spPr>
              <a:xfrm>
                <a:off x="5105781" y="3517646"/>
                <a:ext cx="12700" cy="718057"/>
              </a:xfrm>
              <a:custGeom>
                <a:avLst/>
                <a:gdLst>
                  <a:gd name="connsiteX0" fmla="*/ 0 w 12700"/>
                  <a:gd name="connsiteY0" fmla="*/ 0 h 718057"/>
                  <a:gd name="connsiteX1" fmla="*/ 0 w 12700"/>
                  <a:gd name="connsiteY1" fmla="*/ 718058 h 71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18057">
                    <a:moveTo>
                      <a:pt x="0" y="0"/>
                    </a:moveTo>
                    <a:lnTo>
                      <a:pt x="0" y="7180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A7532B4-575C-4801-BA4A-DE54BC8C6593}"/>
                  </a:ext>
                </a:extLst>
              </p:cNvPr>
              <p:cNvSpPr/>
              <p:nvPr/>
            </p:nvSpPr>
            <p:spPr>
              <a:xfrm>
                <a:off x="5091810" y="4183634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462B95A-47B8-460B-86D7-192680C35C61}"/>
                  </a:ext>
                </a:extLst>
              </p:cNvPr>
              <p:cNvSpPr/>
              <p:nvPr/>
            </p:nvSpPr>
            <p:spPr>
              <a:xfrm>
                <a:off x="4663821" y="3627501"/>
                <a:ext cx="12700" cy="731520"/>
              </a:xfrm>
              <a:custGeom>
                <a:avLst/>
                <a:gdLst>
                  <a:gd name="connsiteX0" fmla="*/ 0 w 12700"/>
                  <a:gd name="connsiteY0" fmla="*/ 0 h 731520"/>
                  <a:gd name="connsiteX1" fmla="*/ 0 w 1270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1520">
                    <a:moveTo>
                      <a:pt x="0" y="0"/>
                    </a:moveTo>
                    <a:lnTo>
                      <a:pt x="0" y="73152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56F79A9-5CA3-41BD-AC20-ABAF1010F313}"/>
                  </a:ext>
                </a:extLst>
              </p:cNvPr>
              <p:cNvSpPr/>
              <p:nvPr/>
            </p:nvSpPr>
            <p:spPr>
              <a:xfrm>
                <a:off x="4649851" y="430682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AA0701-0209-43ED-B347-2E6D7C85BE83}"/>
                  </a:ext>
                </a:extLst>
              </p:cNvPr>
              <p:cNvSpPr/>
              <p:nvPr/>
            </p:nvSpPr>
            <p:spPr>
              <a:xfrm>
                <a:off x="2434463" y="2837434"/>
                <a:ext cx="12700" cy="193548"/>
              </a:xfrm>
              <a:custGeom>
                <a:avLst/>
                <a:gdLst>
                  <a:gd name="connsiteX0" fmla="*/ 0 w 12700"/>
                  <a:gd name="connsiteY0" fmla="*/ 0 h 193548"/>
                  <a:gd name="connsiteX1" fmla="*/ 0 w 12700"/>
                  <a:gd name="connsiteY1" fmla="*/ 193548 h 19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548">
                    <a:moveTo>
                      <a:pt x="0" y="0"/>
                    </a:moveTo>
                    <a:lnTo>
                      <a:pt x="0" y="1935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522BACE-2588-4F72-B766-EF10274CBB9A}"/>
                  </a:ext>
                </a:extLst>
              </p:cNvPr>
              <p:cNvSpPr/>
              <p:nvPr/>
            </p:nvSpPr>
            <p:spPr>
              <a:xfrm>
                <a:off x="2420492" y="297878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E74A2D2-0F67-4445-8C47-08A62B1EC159}"/>
                  </a:ext>
                </a:extLst>
              </p:cNvPr>
              <p:cNvSpPr/>
              <p:nvPr/>
            </p:nvSpPr>
            <p:spPr>
              <a:xfrm>
                <a:off x="1730756" y="2839212"/>
                <a:ext cx="12700" cy="106171"/>
              </a:xfrm>
              <a:custGeom>
                <a:avLst/>
                <a:gdLst>
                  <a:gd name="connsiteX0" fmla="*/ 0 w 12700"/>
                  <a:gd name="connsiteY0" fmla="*/ 106172 h 106171"/>
                  <a:gd name="connsiteX1" fmla="*/ 0 w 12700"/>
                  <a:gd name="connsiteY1" fmla="*/ 0 h 106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6171">
                    <a:moveTo>
                      <a:pt x="0" y="1061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2A73D58-E688-4BC6-B6E9-6C01FE6DDF7F}"/>
                  </a:ext>
                </a:extLst>
              </p:cNvPr>
              <p:cNvSpPr/>
              <p:nvPr/>
            </p:nvSpPr>
            <p:spPr>
              <a:xfrm>
                <a:off x="1716785" y="283921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4E45779-5913-4828-953A-05885977FF73}"/>
                  </a:ext>
                </a:extLst>
              </p:cNvPr>
              <p:cNvSpPr/>
              <p:nvPr/>
            </p:nvSpPr>
            <p:spPr>
              <a:xfrm>
                <a:off x="2074672" y="2040255"/>
                <a:ext cx="12700" cy="704214"/>
              </a:xfrm>
              <a:custGeom>
                <a:avLst/>
                <a:gdLst>
                  <a:gd name="connsiteX0" fmla="*/ 0 w 12700"/>
                  <a:gd name="connsiteY0" fmla="*/ 704215 h 704214"/>
                  <a:gd name="connsiteX1" fmla="*/ 0 w 12700"/>
                  <a:gd name="connsiteY1" fmla="*/ 0 h 70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4214">
                    <a:moveTo>
                      <a:pt x="0" y="7042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D83D6F6-0AAD-4C30-A385-37831C212E7E}"/>
                  </a:ext>
                </a:extLst>
              </p:cNvPr>
              <p:cNvSpPr/>
              <p:nvPr/>
            </p:nvSpPr>
            <p:spPr>
              <a:xfrm>
                <a:off x="2060701" y="2040254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0E8A330-97BE-4DB9-B968-E4B07F766CEB}"/>
                  </a:ext>
                </a:extLst>
              </p:cNvPr>
              <p:cNvSpPr/>
              <p:nvPr/>
            </p:nvSpPr>
            <p:spPr>
              <a:xfrm>
                <a:off x="4229354" y="3370961"/>
                <a:ext cx="12700" cy="278891"/>
              </a:xfrm>
              <a:custGeom>
                <a:avLst/>
                <a:gdLst>
                  <a:gd name="connsiteX0" fmla="*/ 0 w 12700"/>
                  <a:gd name="connsiteY0" fmla="*/ 0 h 278891"/>
                  <a:gd name="connsiteX1" fmla="*/ 0 w 12700"/>
                  <a:gd name="connsiteY1" fmla="*/ 278892 h 278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8891">
                    <a:moveTo>
                      <a:pt x="0" y="0"/>
                    </a:moveTo>
                    <a:lnTo>
                      <a:pt x="0" y="27889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6B88F46-CFA2-46CC-A295-679F0603731B}"/>
                  </a:ext>
                </a:extLst>
              </p:cNvPr>
              <p:cNvSpPr/>
              <p:nvPr/>
            </p:nvSpPr>
            <p:spPr>
              <a:xfrm>
                <a:off x="4215384" y="3597783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C089462-D753-4C36-B6C0-87805FE0D761}"/>
                  </a:ext>
                </a:extLst>
              </p:cNvPr>
              <p:cNvSpPr/>
              <p:nvPr/>
            </p:nvSpPr>
            <p:spPr>
              <a:xfrm>
                <a:off x="2919095" y="2212848"/>
                <a:ext cx="12700" cy="770382"/>
              </a:xfrm>
              <a:custGeom>
                <a:avLst/>
                <a:gdLst>
                  <a:gd name="connsiteX0" fmla="*/ 0 w 12700"/>
                  <a:gd name="connsiteY0" fmla="*/ 770382 h 770382"/>
                  <a:gd name="connsiteX1" fmla="*/ 0 w 12700"/>
                  <a:gd name="connsiteY1" fmla="*/ 0 h 77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0382">
                    <a:moveTo>
                      <a:pt x="0" y="77038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B7CD282-ED74-4377-85C2-499246553464}"/>
                  </a:ext>
                </a:extLst>
              </p:cNvPr>
              <p:cNvSpPr/>
              <p:nvPr/>
            </p:nvSpPr>
            <p:spPr>
              <a:xfrm>
                <a:off x="2905125" y="22128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0E6271C-AEBA-4B76-B996-7C9D7924BD5F}"/>
                  </a:ext>
                </a:extLst>
              </p:cNvPr>
              <p:cNvSpPr/>
              <p:nvPr/>
            </p:nvSpPr>
            <p:spPr>
              <a:xfrm>
                <a:off x="5321427" y="3367024"/>
                <a:ext cx="12700" cy="460883"/>
              </a:xfrm>
              <a:custGeom>
                <a:avLst/>
                <a:gdLst>
                  <a:gd name="connsiteX0" fmla="*/ 0 w 12700"/>
                  <a:gd name="connsiteY0" fmla="*/ 460883 h 460883"/>
                  <a:gd name="connsiteX1" fmla="*/ 0 w 12700"/>
                  <a:gd name="connsiteY1" fmla="*/ 0 h 46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0883">
                    <a:moveTo>
                      <a:pt x="0" y="4608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12440B7-FD5B-400C-8830-34C14604B785}"/>
                  </a:ext>
                </a:extLst>
              </p:cNvPr>
              <p:cNvSpPr/>
              <p:nvPr/>
            </p:nvSpPr>
            <p:spPr>
              <a:xfrm>
                <a:off x="5307457" y="336702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69EBED4-3950-4463-822D-3CE4823C2D9A}"/>
                  </a:ext>
                </a:extLst>
              </p:cNvPr>
              <p:cNvSpPr/>
              <p:nvPr/>
            </p:nvSpPr>
            <p:spPr>
              <a:xfrm>
                <a:off x="5789168" y="4056126"/>
                <a:ext cx="12700" cy="1428241"/>
              </a:xfrm>
              <a:custGeom>
                <a:avLst/>
                <a:gdLst>
                  <a:gd name="connsiteX0" fmla="*/ 0 w 12700"/>
                  <a:gd name="connsiteY0" fmla="*/ 0 h 1428241"/>
                  <a:gd name="connsiteX1" fmla="*/ 0 w 12700"/>
                  <a:gd name="connsiteY1" fmla="*/ 1428242 h 142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28241">
                    <a:moveTo>
                      <a:pt x="0" y="0"/>
                    </a:moveTo>
                    <a:lnTo>
                      <a:pt x="0" y="14282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1781C7E-8D15-4305-AAAC-F1ABB79437E9}"/>
                  </a:ext>
                </a:extLst>
              </p:cNvPr>
              <p:cNvSpPr/>
              <p:nvPr/>
            </p:nvSpPr>
            <p:spPr>
              <a:xfrm>
                <a:off x="5775197" y="543217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5137DE2-5C6D-4ADD-8B8B-8EB6498FEF67}"/>
                  </a:ext>
                </a:extLst>
              </p:cNvPr>
              <p:cNvSpPr/>
              <p:nvPr/>
            </p:nvSpPr>
            <p:spPr>
              <a:xfrm>
                <a:off x="1349375" y="1794256"/>
                <a:ext cx="12700" cy="794385"/>
              </a:xfrm>
              <a:custGeom>
                <a:avLst/>
                <a:gdLst>
                  <a:gd name="connsiteX0" fmla="*/ 0 w 12700"/>
                  <a:gd name="connsiteY0" fmla="*/ 794385 h 794385"/>
                  <a:gd name="connsiteX1" fmla="*/ 0 w 12700"/>
                  <a:gd name="connsiteY1" fmla="*/ 0 h 79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4385">
                    <a:moveTo>
                      <a:pt x="0" y="7943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0145FDB-8CA3-488D-936E-742307EC5D7B}"/>
                  </a:ext>
                </a:extLst>
              </p:cNvPr>
              <p:cNvSpPr/>
              <p:nvPr/>
            </p:nvSpPr>
            <p:spPr>
              <a:xfrm>
                <a:off x="1335405" y="1794255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0AF6CE8-AECD-492A-A855-DCB4CB4F93F7}"/>
                  </a:ext>
                </a:extLst>
              </p:cNvPr>
              <p:cNvSpPr/>
              <p:nvPr/>
            </p:nvSpPr>
            <p:spPr>
              <a:xfrm>
                <a:off x="974216" y="2395474"/>
                <a:ext cx="12700" cy="260984"/>
              </a:xfrm>
              <a:custGeom>
                <a:avLst/>
                <a:gdLst>
                  <a:gd name="connsiteX0" fmla="*/ 0 w 12700"/>
                  <a:gd name="connsiteY0" fmla="*/ 0 h 260984"/>
                  <a:gd name="connsiteX1" fmla="*/ 0 w 12700"/>
                  <a:gd name="connsiteY1" fmla="*/ 260985 h 2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0984">
                    <a:moveTo>
                      <a:pt x="0" y="0"/>
                    </a:moveTo>
                    <a:lnTo>
                      <a:pt x="0" y="2609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F2F57B7-A817-4E9B-8C1B-1BA51CA558D9}"/>
                  </a:ext>
                </a:extLst>
              </p:cNvPr>
              <p:cNvSpPr/>
              <p:nvPr/>
            </p:nvSpPr>
            <p:spPr>
              <a:xfrm>
                <a:off x="960119" y="2604389"/>
                <a:ext cx="28066" cy="52069"/>
              </a:xfrm>
              <a:custGeom>
                <a:avLst/>
                <a:gdLst>
                  <a:gd name="connsiteX0" fmla="*/ 0 w 28066"/>
                  <a:gd name="connsiteY0" fmla="*/ 0 h 52069"/>
                  <a:gd name="connsiteX1" fmla="*/ 14097 w 28066"/>
                  <a:gd name="connsiteY1" fmla="*/ 52070 h 52069"/>
                  <a:gd name="connsiteX2" fmla="*/ 28067 w 28066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69">
                    <a:moveTo>
                      <a:pt x="0" y="0"/>
                    </a:moveTo>
                    <a:lnTo>
                      <a:pt x="14097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B73C991-230E-4B8F-9AFA-C5EEB0CE1B0F}"/>
                  </a:ext>
                </a:extLst>
              </p:cNvPr>
              <p:cNvSpPr/>
              <p:nvPr/>
            </p:nvSpPr>
            <p:spPr>
              <a:xfrm>
                <a:off x="4033520" y="3234309"/>
                <a:ext cx="12700" cy="158242"/>
              </a:xfrm>
              <a:custGeom>
                <a:avLst/>
                <a:gdLst>
                  <a:gd name="connsiteX0" fmla="*/ 0 w 12700"/>
                  <a:gd name="connsiteY0" fmla="*/ 158242 h 158242"/>
                  <a:gd name="connsiteX1" fmla="*/ 0 w 12700"/>
                  <a:gd name="connsiteY1" fmla="*/ 0 h 15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242">
                    <a:moveTo>
                      <a:pt x="0" y="1582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F0DE6FD-D076-4F9B-BCCC-557B660D3833}"/>
                  </a:ext>
                </a:extLst>
              </p:cNvPr>
              <p:cNvSpPr/>
              <p:nvPr/>
            </p:nvSpPr>
            <p:spPr>
              <a:xfrm>
                <a:off x="4019550" y="323430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FB2713C-4973-4BCD-AB96-823678EEBAD0}"/>
                  </a:ext>
                </a:extLst>
              </p:cNvPr>
              <p:cNvSpPr/>
              <p:nvPr/>
            </p:nvSpPr>
            <p:spPr>
              <a:xfrm>
                <a:off x="3566667" y="3286125"/>
                <a:ext cx="12700" cy="176784"/>
              </a:xfrm>
              <a:custGeom>
                <a:avLst/>
                <a:gdLst>
                  <a:gd name="connsiteX0" fmla="*/ 0 w 12700"/>
                  <a:gd name="connsiteY0" fmla="*/ 0 h 176784"/>
                  <a:gd name="connsiteX1" fmla="*/ 0 w 12700"/>
                  <a:gd name="connsiteY1" fmla="*/ 176784 h 176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6784">
                    <a:moveTo>
                      <a:pt x="0" y="0"/>
                    </a:moveTo>
                    <a:lnTo>
                      <a:pt x="0" y="17678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1D1FAEC-DCBF-4703-AE1D-1397E50D9CC1}"/>
                  </a:ext>
                </a:extLst>
              </p:cNvPr>
              <p:cNvSpPr/>
              <p:nvPr/>
            </p:nvSpPr>
            <p:spPr>
              <a:xfrm>
                <a:off x="3552697" y="341071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B0CEE6E-3B79-4CAC-83B3-862D8870BDE3}"/>
                  </a:ext>
                </a:extLst>
              </p:cNvPr>
              <p:cNvSpPr/>
              <p:nvPr/>
            </p:nvSpPr>
            <p:spPr>
              <a:xfrm>
                <a:off x="3100959" y="2958592"/>
                <a:ext cx="12700" cy="480821"/>
              </a:xfrm>
              <a:custGeom>
                <a:avLst/>
                <a:gdLst>
                  <a:gd name="connsiteX0" fmla="*/ 0 w 12700"/>
                  <a:gd name="connsiteY0" fmla="*/ 0 h 480821"/>
                  <a:gd name="connsiteX1" fmla="*/ 0 w 12700"/>
                  <a:gd name="connsiteY1" fmla="*/ 480822 h 480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0821">
                    <a:moveTo>
                      <a:pt x="0" y="0"/>
                    </a:moveTo>
                    <a:lnTo>
                      <a:pt x="0" y="4808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CBBB7CB-3C43-4923-85DE-7E994759C9C9}"/>
                  </a:ext>
                </a:extLst>
              </p:cNvPr>
              <p:cNvSpPr/>
              <p:nvPr/>
            </p:nvSpPr>
            <p:spPr>
              <a:xfrm>
                <a:off x="3086989" y="3387344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2AE58A9-F111-463C-B15A-1D3D76149782}"/>
                  </a:ext>
                </a:extLst>
              </p:cNvPr>
              <p:cNvSpPr/>
              <p:nvPr/>
            </p:nvSpPr>
            <p:spPr>
              <a:xfrm>
                <a:off x="4967224" y="3517646"/>
                <a:ext cx="12700" cy="152145"/>
              </a:xfrm>
              <a:custGeom>
                <a:avLst/>
                <a:gdLst>
                  <a:gd name="connsiteX0" fmla="*/ 0 w 12700"/>
                  <a:gd name="connsiteY0" fmla="*/ 0 h 152145"/>
                  <a:gd name="connsiteX1" fmla="*/ 0 w 12700"/>
                  <a:gd name="connsiteY1" fmla="*/ 152146 h 15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2145">
                    <a:moveTo>
                      <a:pt x="0" y="0"/>
                    </a:moveTo>
                    <a:lnTo>
                      <a:pt x="0" y="15214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77B99B4-1F8F-4FF8-9BCB-6F037B1117F0}"/>
                  </a:ext>
                </a:extLst>
              </p:cNvPr>
              <p:cNvSpPr/>
              <p:nvPr/>
            </p:nvSpPr>
            <p:spPr>
              <a:xfrm>
                <a:off x="4953253" y="361772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884CE70-11BB-423E-BD79-1A1949460437}"/>
                  </a:ext>
                </a:extLst>
              </p:cNvPr>
              <p:cNvSpPr/>
              <p:nvPr/>
            </p:nvSpPr>
            <p:spPr>
              <a:xfrm>
                <a:off x="4661027" y="3203194"/>
                <a:ext cx="12700" cy="424306"/>
              </a:xfrm>
              <a:custGeom>
                <a:avLst/>
                <a:gdLst>
                  <a:gd name="connsiteX0" fmla="*/ 0 w 12700"/>
                  <a:gd name="connsiteY0" fmla="*/ 424307 h 424306"/>
                  <a:gd name="connsiteX1" fmla="*/ 0 w 12700"/>
                  <a:gd name="connsiteY1" fmla="*/ 0 h 42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306">
                    <a:moveTo>
                      <a:pt x="0" y="42430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6966161-B079-4971-A41F-37F990B04B38}"/>
                  </a:ext>
                </a:extLst>
              </p:cNvPr>
              <p:cNvSpPr/>
              <p:nvPr/>
            </p:nvSpPr>
            <p:spPr>
              <a:xfrm>
                <a:off x="4647057" y="3203194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B3963FB-A55C-458C-AFF1-A2B295FA0BAE}"/>
                  </a:ext>
                </a:extLst>
              </p:cNvPr>
              <p:cNvSpPr/>
              <p:nvPr/>
            </p:nvSpPr>
            <p:spPr>
              <a:xfrm>
                <a:off x="2386076" y="2578100"/>
                <a:ext cx="12700" cy="259333"/>
              </a:xfrm>
              <a:custGeom>
                <a:avLst/>
                <a:gdLst>
                  <a:gd name="connsiteX0" fmla="*/ 0 w 12700"/>
                  <a:gd name="connsiteY0" fmla="*/ 259334 h 259333"/>
                  <a:gd name="connsiteX1" fmla="*/ 0 w 12700"/>
                  <a:gd name="connsiteY1" fmla="*/ 0 h 25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9333">
                    <a:moveTo>
                      <a:pt x="0" y="25933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D01F5E0-5236-4212-B9B0-FAFE78359EA9}"/>
                  </a:ext>
                </a:extLst>
              </p:cNvPr>
              <p:cNvSpPr/>
              <p:nvPr/>
            </p:nvSpPr>
            <p:spPr>
              <a:xfrm>
                <a:off x="2372105" y="2578100"/>
                <a:ext cx="28067" cy="52070"/>
              </a:xfrm>
              <a:custGeom>
                <a:avLst/>
                <a:gdLst>
                  <a:gd name="connsiteX0" fmla="*/ 28067 w 28067"/>
                  <a:gd name="connsiteY0" fmla="*/ 52070 h 52070"/>
                  <a:gd name="connsiteX1" fmla="*/ 13970 w 28067"/>
                  <a:gd name="connsiteY1" fmla="*/ 0 h 52070"/>
                  <a:gd name="connsiteX2" fmla="*/ 0 w 28067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3737152-76A2-46D0-8E14-EEF37F93B979}"/>
                  </a:ext>
                </a:extLst>
              </p:cNvPr>
              <p:cNvSpPr/>
              <p:nvPr/>
            </p:nvSpPr>
            <p:spPr>
              <a:xfrm>
                <a:off x="1610487" y="2683129"/>
                <a:ext cx="12700" cy="262254"/>
              </a:xfrm>
              <a:custGeom>
                <a:avLst/>
                <a:gdLst>
                  <a:gd name="connsiteX0" fmla="*/ 0 w 12700"/>
                  <a:gd name="connsiteY0" fmla="*/ 262255 h 262254"/>
                  <a:gd name="connsiteX1" fmla="*/ 0 w 12700"/>
                  <a:gd name="connsiteY1" fmla="*/ 0 h 2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2254">
                    <a:moveTo>
                      <a:pt x="0" y="26225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231BBFA-E538-4BB1-9C31-CA2F14DE1B55}"/>
                  </a:ext>
                </a:extLst>
              </p:cNvPr>
              <p:cNvSpPr/>
              <p:nvPr/>
            </p:nvSpPr>
            <p:spPr>
              <a:xfrm>
                <a:off x="1596516" y="2683129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16ABF5D-590D-4C68-B8BE-968437CBFAAB}"/>
                  </a:ext>
                </a:extLst>
              </p:cNvPr>
              <p:cNvSpPr/>
              <p:nvPr/>
            </p:nvSpPr>
            <p:spPr>
              <a:xfrm>
                <a:off x="2232533" y="2198497"/>
                <a:ext cx="12700" cy="545972"/>
              </a:xfrm>
              <a:custGeom>
                <a:avLst/>
                <a:gdLst>
                  <a:gd name="connsiteX0" fmla="*/ 0 w 12700"/>
                  <a:gd name="connsiteY0" fmla="*/ 545973 h 545972"/>
                  <a:gd name="connsiteX1" fmla="*/ 0 w 12700"/>
                  <a:gd name="connsiteY1" fmla="*/ 0 h 545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5972">
                    <a:moveTo>
                      <a:pt x="0" y="54597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2B75D96-76A6-4F78-B89D-C4E368EBD574}"/>
                  </a:ext>
                </a:extLst>
              </p:cNvPr>
              <p:cNvSpPr/>
              <p:nvPr/>
            </p:nvSpPr>
            <p:spPr>
              <a:xfrm>
                <a:off x="2218563" y="219849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8B41BDC-F2FB-4813-9A8E-D703B04FFA99}"/>
                  </a:ext>
                </a:extLst>
              </p:cNvPr>
              <p:cNvSpPr/>
              <p:nvPr/>
            </p:nvSpPr>
            <p:spPr>
              <a:xfrm>
                <a:off x="4252722" y="3370961"/>
                <a:ext cx="12700" cy="969644"/>
              </a:xfrm>
              <a:custGeom>
                <a:avLst/>
                <a:gdLst>
                  <a:gd name="connsiteX0" fmla="*/ 0 w 12700"/>
                  <a:gd name="connsiteY0" fmla="*/ 0 h 969644"/>
                  <a:gd name="connsiteX1" fmla="*/ 0 w 12700"/>
                  <a:gd name="connsiteY1" fmla="*/ 969645 h 96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9644">
                    <a:moveTo>
                      <a:pt x="0" y="0"/>
                    </a:moveTo>
                    <a:lnTo>
                      <a:pt x="0" y="9696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DE795D9-C91C-4E4C-A1B3-012FACEF28E6}"/>
                  </a:ext>
                </a:extLst>
              </p:cNvPr>
              <p:cNvSpPr/>
              <p:nvPr/>
            </p:nvSpPr>
            <p:spPr>
              <a:xfrm>
                <a:off x="4238752" y="428840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C388C2A-271A-48D9-A60B-0ECA822842A0}"/>
                  </a:ext>
                </a:extLst>
              </p:cNvPr>
              <p:cNvSpPr/>
              <p:nvPr/>
            </p:nvSpPr>
            <p:spPr>
              <a:xfrm>
                <a:off x="2932176" y="2740279"/>
                <a:ext cx="12700" cy="242950"/>
              </a:xfrm>
              <a:custGeom>
                <a:avLst/>
                <a:gdLst>
                  <a:gd name="connsiteX0" fmla="*/ 0 w 12700"/>
                  <a:gd name="connsiteY0" fmla="*/ 242951 h 242950"/>
                  <a:gd name="connsiteX1" fmla="*/ 0 w 12700"/>
                  <a:gd name="connsiteY1" fmla="*/ 0 h 2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2950">
                    <a:moveTo>
                      <a:pt x="0" y="2429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F9661DA-50D3-4F20-A586-526127271555}"/>
                  </a:ext>
                </a:extLst>
              </p:cNvPr>
              <p:cNvSpPr/>
              <p:nvPr/>
            </p:nvSpPr>
            <p:spPr>
              <a:xfrm>
                <a:off x="2918205" y="27402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694F55A-0416-4D48-B43D-9F14F3610AA9}"/>
                  </a:ext>
                </a:extLst>
              </p:cNvPr>
              <p:cNvSpPr/>
              <p:nvPr/>
            </p:nvSpPr>
            <p:spPr>
              <a:xfrm>
                <a:off x="5410835" y="3827907"/>
                <a:ext cx="12700" cy="908303"/>
              </a:xfrm>
              <a:custGeom>
                <a:avLst/>
                <a:gdLst>
                  <a:gd name="connsiteX0" fmla="*/ 0 w 12700"/>
                  <a:gd name="connsiteY0" fmla="*/ 0 h 908303"/>
                  <a:gd name="connsiteX1" fmla="*/ 0 w 12700"/>
                  <a:gd name="connsiteY1" fmla="*/ 908304 h 90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08303">
                    <a:moveTo>
                      <a:pt x="0" y="0"/>
                    </a:moveTo>
                    <a:lnTo>
                      <a:pt x="0" y="9083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F98A495-2836-4C7B-9AC2-167C5D6B4B29}"/>
                  </a:ext>
                </a:extLst>
              </p:cNvPr>
              <p:cNvSpPr/>
              <p:nvPr/>
            </p:nvSpPr>
            <p:spPr>
              <a:xfrm>
                <a:off x="5396865" y="468401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6DC8F00-43C5-402C-9259-FB024680E335}"/>
                  </a:ext>
                </a:extLst>
              </p:cNvPr>
              <p:cNvSpPr/>
              <p:nvPr/>
            </p:nvSpPr>
            <p:spPr>
              <a:xfrm>
                <a:off x="5754243" y="4056126"/>
                <a:ext cx="12700" cy="975868"/>
              </a:xfrm>
              <a:custGeom>
                <a:avLst/>
                <a:gdLst>
                  <a:gd name="connsiteX0" fmla="*/ 0 w 12700"/>
                  <a:gd name="connsiteY0" fmla="*/ 0 h 975868"/>
                  <a:gd name="connsiteX1" fmla="*/ 0 w 12700"/>
                  <a:gd name="connsiteY1" fmla="*/ 975868 h 97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75868">
                    <a:moveTo>
                      <a:pt x="0" y="0"/>
                    </a:moveTo>
                    <a:lnTo>
                      <a:pt x="0" y="97586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C3107C9-59BB-491F-A073-C0ED5B9AC4B9}"/>
                  </a:ext>
                </a:extLst>
              </p:cNvPr>
              <p:cNvSpPr/>
              <p:nvPr/>
            </p:nvSpPr>
            <p:spPr>
              <a:xfrm>
                <a:off x="5740272" y="4979796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07BA319-6645-4D52-849C-C5845BB7FDBE}"/>
                  </a:ext>
                </a:extLst>
              </p:cNvPr>
              <p:cNvSpPr/>
              <p:nvPr/>
            </p:nvSpPr>
            <p:spPr>
              <a:xfrm>
                <a:off x="1281049" y="2357247"/>
                <a:ext cx="12700" cy="231394"/>
              </a:xfrm>
              <a:custGeom>
                <a:avLst/>
                <a:gdLst>
                  <a:gd name="connsiteX0" fmla="*/ 0 w 12700"/>
                  <a:gd name="connsiteY0" fmla="*/ 231394 h 231394"/>
                  <a:gd name="connsiteX1" fmla="*/ 0 w 12700"/>
                  <a:gd name="connsiteY1" fmla="*/ 0 h 23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1394">
                    <a:moveTo>
                      <a:pt x="0" y="2313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DF03D8E-D341-4A17-ADB3-77D49C6220E9}"/>
                  </a:ext>
                </a:extLst>
              </p:cNvPr>
              <p:cNvSpPr/>
              <p:nvPr/>
            </p:nvSpPr>
            <p:spPr>
              <a:xfrm>
                <a:off x="1267078" y="235724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3A1ECB6-744F-401F-B89B-A1EFFD60C11E}"/>
                  </a:ext>
                </a:extLst>
              </p:cNvPr>
              <p:cNvSpPr/>
              <p:nvPr/>
            </p:nvSpPr>
            <p:spPr>
              <a:xfrm>
                <a:off x="975233" y="1801495"/>
                <a:ext cx="12700" cy="593979"/>
              </a:xfrm>
              <a:custGeom>
                <a:avLst/>
                <a:gdLst>
                  <a:gd name="connsiteX0" fmla="*/ 0 w 12700"/>
                  <a:gd name="connsiteY0" fmla="*/ 593979 h 593979"/>
                  <a:gd name="connsiteX1" fmla="*/ 0 w 12700"/>
                  <a:gd name="connsiteY1" fmla="*/ 0 h 59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3979">
                    <a:moveTo>
                      <a:pt x="0" y="59397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01D92B5-3671-4820-9D44-C4A3AF4AE6FD}"/>
                  </a:ext>
                </a:extLst>
              </p:cNvPr>
              <p:cNvSpPr/>
              <p:nvPr/>
            </p:nvSpPr>
            <p:spPr>
              <a:xfrm>
                <a:off x="961263" y="1801495"/>
                <a:ext cx="28066" cy="52069"/>
              </a:xfrm>
              <a:custGeom>
                <a:avLst/>
                <a:gdLst>
                  <a:gd name="connsiteX0" fmla="*/ 28067 w 28066"/>
                  <a:gd name="connsiteY0" fmla="*/ 52070 h 52069"/>
                  <a:gd name="connsiteX1" fmla="*/ 13970 w 28066"/>
                  <a:gd name="connsiteY1" fmla="*/ 0 h 52069"/>
                  <a:gd name="connsiteX2" fmla="*/ 0 w 28066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69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81FED62-04AD-4F59-AD90-F4B0C34D5ABA}"/>
                  </a:ext>
                </a:extLst>
              </p:cNvPr>
              <p:cNvSpPr/>
              <p:nvPr/>
            </p:nvSpPr>
            <p:spPr>
              <a:xfrm>
                <a:off x="3921125" y="2066163"/>
                <a:ext cx="12700" cy="1326388"/>
              </a:xfrm>
              <a:custGeom>
                <a:avLst/>
                <a:gdLst>
                  <a:gd name="connsiteX0" fmla="*/ 0 w 12700"/>
                  <a:gd name="connsiteY0" fmla="*/ 1326388 h 1326388"/>
                  <a:gd name="connsiteX1" fmla="*/ 0 w 12700"/>
                  <a:gd name="connsiteY1" fmla="*/ 0 h 132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26388">
                    <a:moveTo>
                      <a:pt x="0" y="132638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F4D2A24-FCA4-420A-B9D8-1F671E4CEE1B}"/>
                  </a:ext>
                </a:extLst>
              </p:cNvPr>
              <p:cNvSpPr/>
              <p:nvPr/>
            </p:nvSpPr>
            <p:spPr>
              <a:xfrm>
                <a:off x="3907154" y="2066163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F636B4A-D8ED-41BC-BABD-F3E6967B7B0E}"/>
                  </a:ext>
                </a:extLst>
              </p:cNvPr>
              <p:cNvSpPr/>
              <p:nvPr/>
            </p:nvSpPr>
            <p:spPr>
              <a:xfrm>
                <a:off x="3629405" y="3286125"/>
                <a:ext cx="12700" cy="1290701"/>
              </a:xfrm>
              <a:custGeom>
                <a:avLst/>
                <a:gdLst>
                  <a:gd name="connsiteX0" fmla="*/ 0 w 12700"/>
                  <a:gd name="connsiteY0" fmla="*/ 0 h 1290701"/>
                  <a:gd name="connsiteX1" fmla="*/ 0 w 12700"/>
                  <a:gd name="connsiteY1" fmla="*/ 1290701 h 129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701">
                    <a:moveTo>
                      <a:pt x="0" y="0"/>
                    </a:moveTo>
                    <a:lnTo>
                      <a:pt x="0" y="129070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6C13F3C-3155-452C-982C-509982CFBD4B}"/>
                  </a:ext>
                </a:extLst>
              </p:cNvPr>
              <p:cNvSpPr/>
              <p:nvPr/>
            </p:nvSpPr>
            <p:spPr>
              <a:xfrm>
                <a:off x="3615435" y="452462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BC5A131-21E6-40D0-B715-84F5D61CCC94}"/>
                  </a:ext>
                </a:extLst>
              </p:cNvPr>
              <p:cNvSpPr/>
              <p:nvPr/>
            </p:nvSpPr>
            <p:spPr>
              <a:xfrm>
                <a:off x="3204718" y="1863344"/>
                <a:ext cx="12700" cy="1095248"/>
              </a:xfrm>
              <a:custGeom>
                <a:avLst/>
                <a:gdLst>
                  <a:gd name="connsiteX0" fmla="*/ 0 w 12700"/>
                  <a:gd name="connsiteY0" fmla="*/ 1095248 h 1095248"/>
                  <a:gd name="connsiteX1" fmla="*/ 0 w 12700"/>
                  <a:gd name="connsiteY1" fmla="*/ 0 h 109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95248">
                    <a:moveTo>
                      <a:pt x="0" y="10952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3ED4333-EF2D-4412-8F03-10021DE42686}"/>
                  </a:ext>
                </a:extLst>
              </p:cNvPr>
              <p:cNvSpPr/>
              <p:nvPr/>
            </p:nvSpPr>
            <p:spPr>
              <a:xfrm>
                <a:off x="3190748" y="186334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E83D278-7E21-4E67-B591-19D19FEB87EA}"/>
                  </a:ext>
                </a:extLst>
              </p:cNvPr>
              <p:cNvSpPr/>
              <p:nvPr/>
            </p:nvSpPr>
            <p:spPr>
              <a:xfrm>
                <a:off x="5026025" y="3517646"/>
                <a:ext cx="12700" cy="1012698"/>
              </a:xfrm>
              <a:custGeom>
                <a:avLst/>
                <a:gdLst>
                  <a:gd name="connsiteX0" fmla="*/ 0 w 12700"/>
                  <a:gd name="connsiteY0" fmla="*/ 0 h 1012698"/>
                  <a:gd name="connsiteX1" fmla="*/ 0 w 12700"/>
                  <a:gd name="connsiteY1" fmla="*/ 1012698 h 10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12698">
                    <a:moveTo>
                      <a:pt x="0" y="0"/>
                    </a:moveTo>
                    <a:lnTo>
                      <a:pt x="0" y="101269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67A2FA2-492E-433A-B9CB-04C29E5BB50A}"/>
                  </a:ext>
                </a:extLst>
              </p:cNvPr>
              <p:cNvSpPr/>
              <p:nvPr/>
            </p:nvSpPr>
            <p:spPr>
              <a:xfrm>
                <a:off x="5012054" y="4478146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0C06B50-9B0F-4B28-9567-760C6C3BAF84}"/>
                  </a:ext>
                </a:extLst>
              </p:cNvPr>
              <p:cNvSpPr/>
              <p:nvPr/>
            </p:nvSpPr>
            <p:spPr>
              <a:xfrm>
                <a:off x="4793869" y="3120898"/>
                <a:ext cx="12700" cy="506602"/>
              </a:xfrm>
              <a:custGeom>
                <a:avLst/>
                <a:gdLst>
                  <a:gd name="connsiteX0" fmla="*/ 0 w 12700"/>
                  <a:gd name="connsiteY0" fmla="*/ 506603 h 506602"/>
                  <a:gd name="connsiteX1" fmla="*/ 0 w 12700"/>
                  <a:gd name="connsiteY1" fmla="*/ 0 h 50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6602">
                    <a:moveTo>
                      <a:pt x="0" y="5066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80BD522-C75A-4788-B091-7530AAF0550E}"/>
                  </a:ext>
                </a:extLst>
              </p:cNvPr>
              <p:cNvSpPr/>
              <p:nvPr/>
            </p:nvSpPr>
            <p:spPr>
              <a:xfrm>
                <a:off x="4779898" y="31208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74C9995-0EA7-410A-9211-3AA304D2BEA5}"/>
                  </a:ext>
                </a:extLst>
              </p:cNvPr>
              <p:cNvSpPr/>
              <p:nvPr/>
            </p:nvSpPr>
            <p:spPr>
              <a:xfrm>
                <a:off x="2529713" y="1831720"/>
                <a:ext cx="12700" cy="1005713"/>
              </a:xfrm>
              <a:custGeom>
                <a:avLst/>
                <a:gdLst>
                  <a:gd name="connsiteX0" fmla="*/ 0 w 12700"/>
                  <a:gd name="connsiteY0" fmla="*/ 1005713 h 1005713"/>
                  <a:gd name="connsiteX1" fmla="*/ 0 w 12700"/>
                  <a:gd name="connsiteY1" fmla="*/ 0 h 100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5713">
                    <a:moveTo>
                      <a:pt x="0" y="100571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7789EC8-4E47-42F7-B14E-A6C95C3AD735}"/>
                  </a:ext>
                </a:extLst>
              </p:cNvPr>
              <p:cNvSpPr/>
              <p:nvPr/>
            </p:nvSpPr>
            <p:spPr>
              <a:xfrm>
                <a:off x="2515742" y="183172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F96E62D-2AC9-4185-ADDB-84122C9BB1D6}"/>
                  </a:ext>
                </a:extLst>
              </p:cNvPr>
              <p:cNvSpPr/>
              <p:nvPr/>
            </p:nvSpPr>
            <p:spPr>
              <a:xfrm>
                <a:off x="1807337" y="2945384"/>
                <a:ext cx="12700" cy="686943"/>
              </a:xfrm>
              <a:custGeom>
                <a:avLst/>
                <a:gdLst>
                  <a:gd name="connsiteX0" fmla="*/ 0 w 12700"/>
                  <a:gd name="connsiteY0" fmla="*/ 0 h 686943"/>
                  <a:gd name="connsiteX1" fmla="*/ 0 w 12700"/>
                  <a:gd name="connsiteY1" fmla="*/ 686943 h 68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6943">
                    <a:moveTo>
                      <a:pt x="0" y="0"/>
                    </a:moveTo>
                    <a:lnTo>
                      <a:pt x="0" y="68694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5279E6E-D96B-43E3-95D9-2D90333EA4F0}"/>
                  </a:ext>
                </a:extLst>
              </p:cNvPr>
              <p:cNvSpPr/>
              <p:nvPr/>
            </p:nvSpPr>
            <p:spPr>
              <a:xfrm>
                <a:off x="1793367" y="35801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FBAD446-7D95-4DA2-B8E3-58D86748D798}"/>
                  </a:ext>
                </a:extLst>
              </p:cNvPr>
              <p:cNvSpPr/>
              <p:nvPr/>
            </p:nvSpPr>
            <p:spPr>
              <a:xfrm>
                <a:off x="2014220" y="2295779"/>
                <a:ext cx="12700" cy="448690"/>
              </a:xfrm>
              <a:custGeom>
                <a:avLst/>
                <a:gdLst>
                  <a:gd name="connsiteX0" fmla="*/ 0 w 12700"/>
                  <a:gd name="connsiteY0" fmla="*/ 448691 h 448690"/>
                  <a:gd name="connsiteX1" fmla="*/ 0 w 12700"/>
                  <a:gd name="connsiteY1" fmla="*/ 0 h 44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8690">
                    <a:moveTo>
                      <a:pt x="0" y="4486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59D697A-EB24-428F-9DF3-9E12B239A666}"/>
                  </a:ext>
                </a:extLst>
              </p:cNvPr>
              <p:cNvSpPr/>
              <p:nvPr/>
            </p:nvSpPr>
            <p:spPr>
              <a:xfrm>
                <a:off x="2000250" y="22957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D813BB7-310C-48C3-9E6B-8BC9471341A1}"/>
                  </a:ext>
                </a:extLst>
              </p:cNvPr>
              <p:cNvSpPr/>
              <p:nvPr/>
            </p:nvSpPr>
            <p:spPr>
              <a:xfrm>
                <a:off x="4287901" y="2280666"/>
                <a:ext cx="12700" cy="1090295"/>
              </a:xfrm>
              <a:custGeom>
                <a:avLst/>
                <a:gdLst>
                  <a:gd name="connsiteX0" fmla="*/ 0 w 12700"/>
                  <a:gd name="connsiteY0" fmla="*/ 1090295 h 1090295"/>
                  <a:gd name="connsiteX1" fmla="*/ 0 w 12700"/>
                  <a:gd name="connsiteY1" fmla="*/ 0 h 109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90295">
                    <a:moveTo>
                      <a:pt x="0" y="10902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6B0A341B-0C7A-4E98-985B-E4FF14BBE53A}"/>
                  </a:ext>
                </a:extLst>
              </p:cNvPr>
              <p:cNvSpPr/>
              <p:nvPr/>
            </p:nvSpPr>
            <p:spPr>
              <a:xfrm>
                <a:off x="4273930" y="22806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F4F6050-5EDB-409C-8A88-E15C73CE0D52}"/>
                  </a:ext>
                </a:extLst>
              </p:cNvPr>
              <p:cNvSpPr/>
              <p:nvPr/>
            </p:nvSpPr>
            <p:spPr>
              <a:xfrm>
                <a:off x="2850007" y="2983230"/>
                <a:ext cx="12700" cy="1788286"/>
              </a:xfrm>
              <a:custGeom>
                <a:avLst/>
                <a:gdLst>
                  <a:gd name="connsiteX0" fmla="*/ 0 w 12700"/>
                  <a:gd name="connsiteY0" fmla="*/ 0 h 1788286"/>
                  <a:gd name="connsiteX1" fmla="*/ 0 w 12700"/>
                  <a:gd name="connsiteY1" fmla="*/ 1788287 h 178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88286">
                    <a:moveTo>
                      <a:pt x="0" y="0"/>
                    </a:moveTo>
                    <a:lnTo>
                      <a:pt x="0" y="17882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9CFDC630-27A5-489D-A7D0-C1165140C919}"/>
                  </a:ext>
                </a:extLst>
              </p:cNvPr>
              <p:cNvSpPr/>
              <p:nvPr/>
            </p:nvSpPr>
            <p:spPr>
              <a:xfrm>
                <a:off x="2836036" y="471932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7BCB15D-FDFD-42E0-BD97-07277FFCA39D}"/>
                  </a:ext>
                </a:extLst>
              </p:cNvPr>
              <p:cNvSpPr/>
              <p:nvPr/>
            </p:nvSpPr>
            <p:spPr>
              <a:xfrm>
                <a:off x="5405501" y="3721989"/>
                <a:ext cx="12700" cy="105918"/>
              </a:xfrm>
              <a:custGeom>
                <a:avLst/>
                <a:gdLst>
                  <a:gd name="connsiteX0" fmla="*/ 0 w 12700"/>
                  <a:gd name="connsiteY0" fmla="*/ 105918 h 105918"/>
                  <a:gd name="connsiteX1" fmla="*/ 0 w 12700"/>
                  <a:gd name="connsiteY1" fmla="*/ 0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918">
                    <a:moveTo>
                      <a:pt x="0" y="10591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09E9734-1356-49AE-8FAF-34518E63B9E3}"/>
                  </a:ext>
                </a:extLst>
              </p:cNvPr>
              <p:cNvSpPr/>
              <p:nvPr/>
            </p:nvSpPr>
            <p:spPr>
              <a:xfrm>
                <a:off x="5391403" y="3721989"/>
                <a:ext cx="28067" cy="52196"/>
              </a:xfrm>
              <a:custGeom>
                <a:avLst/>
                <a:gdLst>
                  <a:gd name="connsiteX0" fmla="*/ 28067 w 28067"/>
                  <a:gd name="connsiteY0" fmla="*/ 52197 h 52196"/>
                  <a:gd name="connsiteX1" fmla="*/ 14097 w 28067"/>
                  <a:gd name="connsiteY1" fmla="*/ 0 h 52196"/>
                  <a:gd name="connsiteX2" fmla="*/ 0 w 28067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EFE61C7-F026-4561-96B9-441A9EAFA4FB}"/>
                  </a:ext>
                </a:extLst>
              </p:cNvPr>
              <p:cNvSpPr/>
              <p:nvPr/>
            </p:nvSpPr>
            <p:spPr>
              <a:xfrm>
                <a:off x="5826252" y="3913632"/>
                <a:ext cx="12700" cy="142493"/>
              </a:xfrm>
              <a:custGeom>
                <a:avLst/>
                <a:gdLst>
                  <a:gd name="connsiteX0" fmla="*/ 0 w 12700"/>
                  <a:gd name="connsiteY0" fmla="*/ 142494 h 142493"/>
                  <a:gd name="connsiteX1" fmla="*/ 0 w 12700"/>
                  <a:gd name="connsiteY1" fmla="*/ 0 h 14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2493">
                    <a:moveTo>
                      <a:pt x="0" y="1424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758A27B-F602-41DA-89CC-DD720AE44055}"/>
                  </a:ext>
                </a:extLst>
              </p:cNvPr>
              <p:cNvSpPr/>
              <p:nvPr/>
            </p:nvSpPr>
            <p:spPr>
              <a:xfrm>
                <a:off x="5812282" y="3913632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C17FADD-ABB6-4606-AF14-B61BEC9D69C2}"/>
                  </a:ext>
                </a:extLst>
              </p:cNvPr>
              <p:cNvSpPr/>
              <p:nvPr/>
            </p:nvSpPr>
            <p:spPr>
              <a:xfrm>
                <a:off x="1401191" y="1908683"/>
                <a:ext cx="12700" cy="679958"/>
              </a:xfrm>
              <a:custGeom>
                <a:avLst/>
                <a:gdLst>
                  <a:gd name="connsiteX0" fmla="*/ 0 w 12700"/>
                  <a:gd name="connsiteY0" fmla="*/ 679958 h 679958"/>
                  <a:gd name="connsiteX1" fmla="*/ 0 w 12700"/>
                  <a:gd name="connsiteY1" fmla="*/ 0 h 67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9958">
                    <a:moveTo>
                      <a:pt x="0" y="6799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3BF62FA-B821-4029-9236-D14C33F18469}"/>
                  </a:ext>
                </a:extLst>
              </p:cNvPr>
              <p:cNvSpPr/>
              <p:nvPr/>
            </p:nvSpPr>
            <p:spPr>
              <a:xfrm>
                <a:off x="1387221" y="190868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28BA186-B414-4F2C-BBDB-FEAFFE2475A6}"/>
                  </a:ext>
                </a:extLst>
              </p:cNvPr>
              <p:cNvSpPr/>
              <p:nvPr/>
            </p:nvSpPr>
            <p:spPr>
              <a:xfrm>
                <a:off x="912113" y="2130933"/>
                <a:ext cx="12700" cy="264541"/>
              </a:xfrm>
              <a:custGeom>
                <a:avLst/>
                <a:gdLst>
                  <a:gd name="connsiteX0" fmla="*/ 0 w 12700"/>
                  <a:gd name="connsiteY0" fmla="*/ 264541 h 264541"/>
                  <a:gd name="connsiteX1" fmla="*/ 0 w 12700"/>
                  <a:gd name="connsiteY1" fmla="*/ 0 h 26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4541">
                    <a:moveTo>
                      <a:pt x="0" y="26454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E16B9CD-265A-4EF9-A2ED-07DD0E4F49F7}"/>
                  </a:ext>
                </a:extLst>
              </p:cNvPr>
              <p:cNvSpPr/>
              <p:nvPr/>
            </p:nvSpPr>
            <p:spPr>
              <a:xfrm>
                <a:off x="898144" y="213093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099DFFA-AB38-4F18-ADC2-3FC68DBF1118}"/>
                  </a:ext>
                </a:extLst>
              </p:cNvPr>
              <p:cNvSpPr/>
              <p:nvPr/>
            </p:nvSpPr>
            <p:spPr>
              <a:xfrm>
                <a:off x="3934967" y="2164080"/>
                <a:ext cx="12700" cy="1228470"/>
              </a:xfrm>
              <a:custGeom>
                <a:avLst/>
                <a:gdLst>
                  <a:gd name="connsiteX0" fmla="*/ 0 w 12700"/>
                  <a:gd name="connsiteY0" fmla="*/ 1228471 h 1228470"/>
                  <a:gd name="connsiteX1" fmla="*/ 0 w 12700"/>
                  <a:gd name="connsiteY1" fmla="*/ 0 h 122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8470">
                    <a:moveTo>
                      <a:pt x="0" y="12284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C56334E-675C-40C6-B1B3-BD9D16441DFB}"/>
                  </a:ext>
                </a:extLst>
              </p:cNvPr>
              <p:cNvSpPr/>
              <p:nvPr/>
            </p:nvSpPr>
            <p:spPr>
              <a:xfrm>
                <a:off x="3920997" y="2164079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E326F1-5863-45BA-B0BC-65CC44711790}"/>
                  </a:ext>
                </a:extLst>
              </p:cNvPr>
              <p:cNvSpPr/>
              <p:nvPr/>
            </p:nvSpPr>
            <p:spPr>
              <a:xfrm>
                <a:off x="3584829" y="3286125"/>
                <a:ext cx="12700" cy="1641348"/>
              </a:xfrm>
              <a:custGeom>
                <a:avLst/>
                <a:gdLst>
                  <a:gd name="connsiteX0" fmla="*/ 0 w 12700"/>
                  <a:gd name="connsiteY0" fmla="*/ 0 h 1641348"/>
                  <a:gd name="connsiteX1" fmla="*/ 0 w 12700"/>
                  <a:gd name="connsiteY1" fmla="*/ 1641348 h 1641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41348">
                    <a:moveTo>
                      <a:pt x="0" y="0"/>
                    </a:moveTo>
                    <a:lnTo>
                      <a:pt x="0" y="16413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BF5E304-5055-4736-8580-0D1F2E700F95}"/>
                  </a:ext>
                </a:extLst>
              </p:cNvPr>
              <p:cNvSpPr/>
              <p:nvPr/>
            </p:nvSpPr>
            <p:spPr>
              <a:xfrm>
                <a:off x="3570859" y="4875403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4A96556-99D0-47B4-90C9-079526E28FFE}"/>
                  </a:ext>
                </a:extLst>
              </p:cNvPr>
              <p:cNvSpPr/>
              <p:nvPr/>
            </p:nvSpPr>
            <p:spPr>
              <a:xfrm>
                <a:off x="3272282" y="2958592"/>
                <a:ext cx="12700" cy="323215"/>
              </a:xfrm>
              <a:custGeom>
                <a:avLst/>
                <a:gdLst>
                  <a:gd name="connsiteX0" fmla="*/ 0 w 12700"/>
                  <a:gd name="connsiteY0" fmla="*/ 0 h 323215"/>
                  <a:gd name="connsiteX1" fmla="*/ 0 w 12700"/>
                  <a:gd name="connsiteY1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3215">
                    <a:moveTo>
                      <a:pt x="0" y="0"/>
                    </a:moveTo>
                    <a:lnTo>
                      <a:pt x="0" y="32321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81068BF-65E1-45C4-9504-D393BB2991FB}"/>
                  </a:ext>
                </a:extLst>
              </p:cNvPr>
              <p:cNvSpPr/>
              <p:nvPr/>
            </p:nvSpPr>
            <p:spPr>
              <a:xfrm>
                <a:off x="3258311" y="322973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3D77CE5-7B54-4731-8ADF-E1EBB7E7FEAF}"/>
                  </a:ext>
                </a:extLst>
              </p:cNvPr>
              <p:cNvSpPr/>
              <p:nvPr/>
            </p:nvSpPr>
            <p:spPr>
              <a:xfrm>
                <a:off x="5004689" y="3517646"/>
                <a:ext cx="12700" cy="422655"/>
              </a:xfrm>
              <a:custGeom>
                <a:avLst/>
                <a:gdLst>
                  <a:gd name="connsiteX0" fmla="*/ 0 w 12700"/>
                  <a:gd name="connsiteY0" fmla="*/ 0 h 422655"/>
                  <a:gd name="connsiteX1" fmla="*/ 0 w 12700"/>
                  <a:gd name="connsiteY1" fmla="*/ 422656 h 4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2655">
                    <a:moveTo>
                      <a:pt x="0" y="0"/>
                    </a:moveTo>
                    <a:lnTo>
                      <a:pt x="0" y="42265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64FB7B2-EADE-479A-8BFB-28750B177610}"/>
                  </a:ext>
                </a:extLst>
              </p:cNvPr>
              <p:cNvSpPr/>
              <p:nvPr/>
            </p:nvSpPr>
            <p:spPr>
              <a:xfrm>
                <a:off x="4990719" y="388810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10ABF8C-F33C-4E20-B9A9-6B4A83AACAD4}"/>
                  </a:ext>
                </a:extLst>
              </p:cNvPr>
              <p:cNvSpPr/>
              <p:nvPr/>
            </p:nvSpPr>
            <p:spPr>
              <a:xfrm>
                <a:off x="4591177" y="2991231"/>
                <a:ext cx="12700" cy="636269"/>
              </a:xfrm>
              <a:custGeom>
                <a:avLst/>
                <a:gdLst>
                  <a:gd name="connsiteX0" fmla="*/ 0 w 12700"/>
                  <a:gd name="connsiteY0" fmla="*/ 636270 h 636269"/>
                  <a:gd name="connsiteX1" fmla="*/ 0 w 12700"/>
                  <a:gd name="connsiteY1" fmla="*/ 0 h 63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6269">
                    <a:moveTo>
                      <a:pt x="0" y="6362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EE186096-74B3-406C-83B8-44F9EE6D8629}"/>
                  </a:ext>
                </a:extLst>
              </p:cNvPr>
              <p:cNvSpPr/>
              <p:nvPr/>
            </p:nvSpPr>
            <p:spPr>
              <a:xfrm>
                <a:off x="4577207" y="299123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F6CE5D8-985B-4540-8C9F-F3198097FD4B}"/>
                  </a:ext>
                </a:extLst>
              </p:cNvPr>
              <p:cNvSpPr/>
              <p:nvPr/>
            </p:nvSpPr>
            <p:spPr>
              <a:xfrm>
                <a:off x="2496058" y="2837434"/>
                <a:ext cx="12700" cy="396113"/>
              </a:xfrm>
              <a:custGeom>
                <a:avLst/>
                <a:gdLst>
                  <a:gd name="connsiteX0" fmla="*/ 0 w 12700"/>
                  <a:gd name="connsiteY0" fmla="*/ 0 h 396113"/>
                  <a:gd name="connsiteX1" fmla="*/ 0 w 12700"/>
                  <a:gd name="connsiteY1" fmla="*/ 396113 h 39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96113">
                    <a:moveTo>
                      <a:pt x="0" y="0"/>
                    </a:moveTo>
                    <a:lnTo>
                      <a:pt x="0" y="39611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A1735C6-F010-4FE3-AA06-4DA23DD3823C}"/>
                  </a:ext>
                </a:extLst>
              </p:cNvPr>
              <p:cNvSpPr/>
              <p:nvPr/>
            </p:nvSpPr>
            <p:spPr>
              <a:xfrm>
                <a:off x="2482088" y="31814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0758234-9345-45E0-8EFF-F6FB4A717833}"/>
                  </a:ext>
                </a:extLst>
              </p:cNvPr>
              <p:cNvSpPr/>
              <p:nvPr/>
            </p:nvSpPr>
            <p:spPr>
              <a:xfrm>
                <a:off x="1793239" y="2573274"/>
                <a:ext cx="12700" cy="372109"/>
              </a:xfrm>
              <a:custGeom>
                <a:avLst/>
                <a:gdLst>
                  <a:gd name="connsiteX0" fmla="*/ 0 w 12700"/>
                  <a:gd name="connsiteY0" fmla="*/ 372110 h 372109"/>
                  <a:gd name="connsiteX1" fmla="*/ 0 w 12700"/>
                  <a:gd name="connsiteY1" fmla="*/ 0 h 37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72109">
                    <a:moveTo>
                      <a:pt x="0" y="37211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D15ED0C-8621-4838-B456-CA3EBE6D491D}"/>
                  </a:ext>
                </a:extLst>
              </p:cNvPr>
              <p:cNvSpPr/>
              <p:nvPr/>
            </p:nvSpPr>
            <p:spPr>
              <a:xfrm>
                <a:off x="1779270" y="25732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878ABF-171C-4167-AC3A-C26194C981B8}"/>
                  </a:ext>
                </a:extLst>
              </p:cNvPr>
              <p:cNvSpPr/>
              <p:nvPr/>
            </p:nvSpPr>
            <p:spPr>
              <a:xfrm>
                <a:off x="2166874" y="2744470"/>
                <a:ext cx="12700" cy="286893"/>
              </a:xfrm>
              <a:custGeom>
                <a:avLst/>
                <a:gdLst>
                  <a:gd name="connsiteX0" fmla="*/ 0 w 12700"/>
                  <a:gd name="connsiteY0" fmla="*/ 0 h 286893"/>
                  <a:gd name="connsiteX1" fmla="*/ 0 w 12700"/>
                  <a:gd name="connsiteY1" fmla="*/ 286893 h 286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6893">
                    <a:moveTo>
                      <a:pt x="0" y="0"/>
                    </a:moveTo>
                    <a:lnTo>
                      <a:pt x="0" y="28689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76CDE2D-032C-405C-AE53-616ED9B67A75}"/>
                  </a:ext>
                </a:extLst>
              </p:cNvPr>
              <p:cNvSpPr/>
              <p:nvPr/>
            </p:nvSpPr>
            <p:spPr>
              <a:xfrm>
                <a:off x="2152904" y="29791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F62B9C0-D341-4141-9F2D-85129AE19040}"/>
                  </a:ext>
                </a:extLst>
              </p:cNvPr>
              <p:cNvSpPr/>
              <p:nvPr/>
            </p:nvSpPr>
            <p:spPr>
              <a:xfrm>
                <a:off x="4267708" y="3370961"/>
                <a:ext cx="12700" cy="387858"/>
              </a:xfrm>
              <a:custGeom>
                <a:avLst/>
                <a:gdLst>
                  <a:gd name="connsiteX0" fmla="*/ 0 w 12700"/>
                  <a:gd name="connsiteY0" fmla="*/ 0 h 387858"/>
                  <a:gd name="connsiteX1" fmla="*/ 0 w 12700"/>
                  <a:gd name="connsiteY1" fmla="*/ 387858 h 387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87858">
                    <a:moveTo>
                      <a:pt x="0" y="0"/>
                    </a:moveTo>
                    <a:lnTo>
                      <a:pt x="0" y="3878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75F4E70-E897-473A-8FE3-FBCFD95C76CC}"/>
                  </a:ext>
                </a:extLst>
              </p:cNvPr>
              <p:cNvSpPr/>
              <p:nvPr/>
            </p:nvSpPr>
            <p:spPr>
              <a:xfrm>
                <a:off x="4253738" y="370674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DC5A7B8-5675-4C4A-85A7-98057592BB37}"/>
                  </a:ext>
                </a:extLst>
              </p:cNvPr>
              <p:cNvSpPr/>
              <p:nvPr/>
            </p:nvSpPr>
            <p:spPr>
              <a:xfrm>
                <a:off x="2922397" y="2983230"/>
                <a:ext cx="12700" cy="573405"/>
              </a:xfrm>
              <a:custGeom>
                <a:avLst/>
                <a:gdLst>
                  <a:gd name="connsiteX0" fmla="*/ 0 w 12700"/>
                  <a:gd name="connsiteY0" fmla="*/ 0 h 573405"/>
                  <a:gd name="connsiteX1" fmla="*/ 0 w 12700"/>
                  <a:gd name="connsiteY1" fmla="*/ 573405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3405">
                    <a:moveTo>
                      <a:pt x="0" y="0"/>
                    </a:moveTo>
                    <a:lnTo>
                      <a:pt x="0" y="5734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1DE89A3-78FE-4301-A253-AB3D9285F7D1}"/>
                  </a:ext>
                </a:extLst>
              </p:cNvPr>
              <p:cNvSpPr/>
              <p:nvPr/>
            </p:nvSpPr>
            <p:spPr>
              <a:xfrm>
                <a:off x="2908426" y="3504565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B5DC530-0FCC-4B64-A050-6BE6FF3E4684}"/>
                  </a:ext>
                </a:extLst>
              </p:cNvPr>
              <p:cNvSpPr/>
              <p:nvPr/>
            </p:nvSpPr>
            <p:spPr>
              <a:xfrm>
                <a:off x="5441950" y="3827907"/>
                <a:ext cx="12700" cy="1331594"/>
              </a:xfrm>
              <a:custGeom>
                <a:avLst/>
                <a:gdLst>
                  <a:gd name="connsiteX0" fmla="*/ 0 w 12700"/>
                  <a:gd name="connsiteY0" fmla="*/ 0 h 1331594"/>
                  <a:gd name="connsiteX1" fmla="*/ 0 w 12700"/>
                  <a:gd name="connsiteY1" fmla="*/ 1331595 h 133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1594">
                    <a:moveTo>
                      <a:pt x="0" y="0"/>
                    </a:moveTo>
                    <a:lnTo>
                      <a:pt x="0" y="13315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08FF02E-5D7A-4907-9FBB-2CB498276C5A}"/>
                  </a:ext>
                </a:extLst>
              </p:cNvPr>
              <p:cNvSpPr/>
              <p:nvPr/>
            </p:nvSpPr>
            <p:spPr>
              <a:xfrm>
                <a:off x="5427979" y="5107432"/>
                <a:ext cx="28066" cy="52070"/>
              </a:xfrm>
              <a:custGeom>
                <a:avLst/>
                <a:gdLst>
                  <a:gd name="connsiteX0" fmla="*/ 0 w 28066"/>
                  <a:gd name="connsiteY0" fmla="*/ 0 h 52070"/>
                  <a:gd name="connsiteX1" fmla="*/ 13970 w 28066"/>
                  <a:gd name="connsiteY1" fmla="*/ 52070 h 52070"/>
                  <a:gd name="connsiteX2" fmla="*/ 28067 w 28066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40FA8B-70FC-4079-BADF-520210788FCF}"/>
                  </a:ext>
                </a:extLst>
              </p:cNvPr>
              <p:cNvSpPr/>
              <p:nvPr/>
            </p:nvSpPr>
            <p:spPr>
              <a:xfrm>
                <a:off x="5720588" y="3287649"/>
                <a:ext cx="12700" cy="768476"/>
              </a:xfrm>
              <a:custGeom>
                <a:avLst/>
                <a:gdLst>
                  <a:gd name="connsiteX0" fmla="*/ 0 w 12700"/>
                  <a:gd name="connsiteY0" fmla="*/ 768477 h 768476"/>
                  <a:gd name="connsiteX1" fmla="*/ 0 w 12700"/>
                  <a:gd name="connsiteY1" fmla="*/ 0 h 76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8476">
                    <a:moveTo>
                      <a:pt x="0" y="7684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B1A7D17-B840-4B03-B2D7-C9536D018F74}"/>
                  </a:ext>
                </a:extLst>
              </p:cNvPr>
              <p:cNvSpPr/>
              <p:nvPr/>
            </p:nvSpPr>
            <p:spPr>
              <a:xfrm>
                <a:off x="5706617" y="32876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4EA9CB6-E863-4C72-A27F-C33BA9199CEA}"/>
                  </a:ext>
                </a:extLst>
              </p:cNvPr>
              <p:cNvSpPr/>
              <p:nvPr/>
            </p:nvSpPr>
            <p:spPr>
              <a:xfrm>
                <a:off x="1368552" y="2588641"/>
                <a:ext cx="12700" cy="1592325"/>
              </a:xfrm>
              <a:custGeom>
                <a:avLst/>
                <a:gdLst>
                  <a:gd name="connsiteX0" fmla="*/ 0 w 12700"/>
                  <a:gd name="connsiteY0" fmla="*/ 0 h 1592325"/>
                  <a:gd name="connsiteX1" fmla="*/ 0 w 12700"/>
                  <a:gd name="connsiteY1" fmla="*/ 1592326 h 159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92325">
                    <a:moveTo>
                      <a:pt x="0" y="0"/>
                    </a:moveTo>
                    <a:lnTo>
                      <a:pt x="0" y="15923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C25922E-C8E8-47F3-AEB5-1B4200DBE653}"/>
                  </a:ext>
                </a:extLst>
              </p:cNvPr>
              <p:cNvSpPr/>
              <p:nvPr/>
            </p:nvSpPr>
            <p:spPr>
              <a:xfrm>
                <a:off x="1354582" y="412877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8338DDC-649D-4E2B-875C-77A5D2836A29}"/>
                  </a:ext>
                </a:extLst>
              </p:cNvPr>
              <p:cNvSpPr/>
              <p:nvPr/>
            </p:nvSpPr>
            <p:spPr>
              <a:xfrm>
                <a:off x="1077087" y="2395474"/>
                <a:ext cx="12700" cy="574420"/>
              </a:xfrm>
              <a:custGeom>
                <a:avLst/>
                <a:gdLst>
                  <a:gd name="connsiteX0" fmla="*/ 0 w 12700"/>
                  <a:gd name="connsiteY0" fmla="*/ 0 h 574420"/>
                  <a:gd name="connsiteX1" fmla="*/ 0 w 12700"/>
                  <a:gd name="connsiteY1" fmla="*/ 574421 h 57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4420">
                    <a:moveTo>
                      <a:pt x="0" y="0"/>
                    </a:moveTo>
                    <a:lnTo>
                      <a:pt x="0" y="5744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918D823-55CC-47FC-AE73-0267427FBC5A}"/>
                  </a:ext>
                </a:extLst>
              </p:cNvPr>
              <p:cNvSpPr/>
              <p:nvPr/>
            </p:nvSpPr>
            <p:spPr>
              <a:xfrm>
                <a:off x="1063116" y="291769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73A6D8F-B8B4-44BB-9896-344CB255DF5B}"/>
                  </a:ext>
                </a:extLst>
              </p:cNvPr>
              <p:cNvSpPr/>
              <p:nvPr/>
            </p:nvSpPr>
            <p:spPr>
              <a:xfrm>
                <a:off x="4005453" y="3392551"/>
                <a:ext cx="12700" cy="33020"/>
              </a:xfrm>
              <a:custGeom>
                <a:avLst/>
                <a:gdLst>
                  <a:gd name="connsiteX0" fmla="*/ 0 w 12700"/>
                  <a:gd name="connsiteY0" fmla="*/ 0 h 33020"/>
                  <a:gd name="connsiteX1" fmla="*/ 0 w 12700"/>
                  <a:gd name="connsiteY1" fmla="*/ 33020 h 3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020">
                    <a:moveTo>
                      <a:pt x="0" y="0"/>
                    </a:moveTo>
                    <a:lnTo>
                      <a:pt x="0" y="3302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8A46D2A-B4ED-4F19-A855-745DDE4DF817}"/>
                  </a:ext>
                </a:extLst>
              </p:cNvPr>
              <p:cNvSpPr/>
              <p:nvPr/>
            </p:nvSpPr>
            <p:spPr>
              <a:xfrm>
                <a:off x="3991483" y="3373501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B8DE3A-5603-4B8A-ADF4-4464E408809D}"/>
                  </a:ext>
                </a:extLst>
              </p:cNvPr>
              <p:cNvSpPr/>
              <p:nvPr/>
            </p:nvSpPr>
            <p:spPr>
              <a:xfrm>
                <a:off x="3529838" y="3286125"/>
                <a:ext cx="12700" cy="559308"/>
              </a:xfrm>
              <a:custGeom>
                <a:avLst/>
                <a:gdLst>
                  <a:gd name="connsiteX0" fmla="*/ 0 w 12700"/>
                  <a:gd name="connsiteY0" fmla="*/ 0 h 559308"/>
                  <a:gd name="connsiteX1" fmla="*/ 0 w 12700"/>
                  <a:gd name="connsiteY1" fmla="*/ 559308 h 5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59308">
                    <a:moveTo>
                      <a:pt x="0" y="0"/>
                    </a:moveTo>
                    <a:lnTo>
                      <a:pt x="0" y="5593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D12F32B-1A14-487D-9616-D2F5F7BF9B1F}"/>
                  </a:ext>
                </a:extLst>
              </p:cNvPr>
              <p:cNvSpPr/>
              <p:nvPr/>
            </p:nvSpPr>
            <p:spPr>
              <a:xfrm>
                <a:off x="3515867" y="379336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F2DD50-C0E3-4F05-9B71-969CD215D0F1}"/>
                  </a:ext>
                </a:extLst>
              </p:cNvPr>
              <p:cNvSpPr/>
              <p:nvPr/>
            </p:nvSpPr>
            <p:spPr>
              <a:xfrm>
                <a:off x="3199765" y="2675128"/>
                <a:ext cx="12700" cy="283464"/>
              </a:xfrm>
              <a:custGeom>
                <a:avLst/>
                <a:gdLst>
                  <a:gd name="connsiteX0" fmla="*/ 0 w 12700"/>
                  <a:gd name="connsiteY0" fmla="*/ 283464 h 283464"/>
                  <a:gd name="connsiteX1" fmla="*/ 0 w 12700"/>
                  <a:gd name="connsiteY1" fmla="*/ 0 h 28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3464">
                    <a:moveTo>
                      <a:pt x="0" y="28346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52EDACE-B15E-48DA-99EF-2E14CD6A8498}"/>
                  </a:ext>
                </a:extLst>
              </p:cNvPr>
              <p:cNvSpPr/>
              <p:nvPr/>
            </p:nvSpPr>
            <p:spPr>
              <a:xfrm>
                <a:off x="3185795" y="267512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796D9D4-4491-48F4-A168-686E87C12B64}"/>
                  </a:ext>
                </a:extLst>
              </p:cNvPr>
              <p:cNvSpPr/>
              <p:nvPr/>
            </p:nvSpPr>
            <p:spPr>
              <a:xfrm>
                <a:off x="5016246" y="2967355"/>
                <a:ext cx="12700" cy="550291"/>
              </a:xfrm>
              <a:custGeom>
                <a:avLst/>
                <a:gdLst>
                  <a:gd name="connsiteX0" fmla="*/ 0 w 12700"/>
                  <a:gd name="connsiteY0" fmla="*/ 550291 h 550291"/>
                  <a:gd name="connsiteX1" fmla="*/ 0 w 12700"/>
                  <a:gd name="connsiteY1" fmla="*/ 0 h 55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50291">
                    <a:moveTo>
                      <a:pt x="0" y="5502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85ABAAB-694A-4506-8B6D-91C337D930C2}"/>
                  </a:ext>
                </a:extLst>
              </p:cNvPr>
              <p:cNvSpPr/>
              <p:nvPr/>
            </p:nvSpPr>
            <p:spPr>
              <a:xfrm>
                <a:off x="5002276" y="296735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DB8D7679-590F-4605-8A19-3B89BBC890DF}"/>
                  </a:ext>
                </a:extLst>
              </p:cNvPr>
              <p:cNvSpPr/>
              <p:nvPr/>
            </p:nvSpPr>
            <p:spPr>
              <a:xfrm>
                <a:off x="4696079" y="3468878"/>
                <a:ext cx="12700" cy="158623"/>
              </a:xfrm>
              <a:custGeom>
                <a:avLst/>
                <a:gdLst>
                  <a:gd name="connsiteX0" fmla="*/ 0 w 12700"/>
                  <a:gd name="connsiteY0" fmla="*/ 158623 h 158623"/>
                  <a:gd name="connsiteX1" fmla="*/ 0 w 12700"/>
                  <a:gd name="connsiteY1" fmla="*/ 0 h 1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623">
                    <a:moveTo>
                      <a:pt x="0" y="15862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1232630-28C0-48B1-AB92-C9C87DE827C6}"/>
                  </a:ext>
                </a:extLst>
              </p:cNvPr>
              <p:cNvSpPr/>
              <p:nvPr/>
            </p:nvSpPr>
            <p:spPr>
              <a:xfrm>
                <a:off x="4682109" y="3468878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14D8795-9C0E-4D74-9108-3D77ECE00504}"/>
                  </a:ext>
                </a:extLst>
              </p:cNvPr>
              <p:cNvSpPr/>
              <p:nvPr/>
            </p:nvSpPr>
            <p:spPr>
              <a:xfrm>
                <a:off x="2574036" y="2324735"/>
                <a:ext cx="12700" cy="512698"/>
              </a:xfrm>
              <a:custGeom>
                <a:avLst/>
                <a:gdLst>
                  <a:gd name="connsiteX0" fmla="*/ 0 w 12700"/>
                  <a:gd name="connsiteY0" fmla="*/ 512699 h 512698"/>
                  <a:gd name="connsiteX1" fmla="*/ 0 w 12700"/>
                  <a:gd name="connsiteY1" fmla="*/ 0 h 5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2698">
                    <a:moveTo>
                      <a:pt x="0" y="5126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B0195F6-98DF-4904-8982-C93AAF51CAA8}"/>
                  </a:ext>
                </a:extLst>
              </p:cNvPr>
              <p:cNvSpPr/>
              <p:nvPr/>
            </p:nvSpPr>
            <p:spPr>
              <a:xfrm>
                <a:off x="2560066" y="2324735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657CAF25-BFD4-40E4-AE5F-91BBC309F457}"/>
                  </a:ext>
                </a:extLst>
              </p:cNvPr>
              <p:cNvSpPr/>
              <p:nvPr/>
            </p:nvSpPr>
            <p:spPr>
              <a:xfrm>
                <a:off x="1747139" y="725932"/>
                <a:ext cx="12700" cy="2219452"/>
              </a:xfrm>
              <a:custGeom>
                <a:avLst/>
                <a:gdLst>
                  <a:gd name="connsiteX0" fmla="*/ 0 w 12700"/>
                  <a:gd name="connsiteY0" fmla="*/ 2219452 h 2219452"/>
                  <a:gd name="connsiteX1" fmla="*/ 0 w 12700"/>
                  <a:gd name="connsiteY1" fmla="*/ 0 h 221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19452">
                    <a:moveTo>
                      <a:pt x="0" y="2219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FEDCF3B-A578-4B9E-B1CC-4D2E094438D1}"/>
                  </a:ext>
                </a:extLst>
              </p:cNvPr>
              <p:cNvSpPr/>
              <p:nvPr/>
            </p:nvSpPr>
            <p:spPr>
              <a:xfrm>
                <a:off x="1733169" y="72593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1864BF4-605A-42B9-9E9D-B2359E598ABB}"/>
                  </a:ext>
                </a:extLst>
              </p:cNvPr>
              <p:cNvSpPr/>
              <p:nvPr/>
            </p:nvSpPr>
            <p:spPr>
              <a:xfrm>
                <a:off x="2098421" y="2744470"/>
                <a:ext cx="12700" cy="228727"/>
              </a:xfrm>
              <a:custGeom>
                <a:avLst/>
                <a:gdLst>
                  <a:gd name="connsiteX0" fmla="*/ 0 w 12700"/>
                  <a:gd name="connsiteY0" fmla="*/ 0 h 228727"/>
                  <a:gd name="connsiteX1" fmla="*/ 0 w 12700"/>
                  <a:gd name="connsiteY1" fmla="*/ 228727 h 2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8727">
                    <a:moveTo>
                      <a:pt x="0" y="0"/>
                    </a:moveTo>
                    <a:lnTo>
                      <a:pt x="0" y="22872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8A11264-4817-4498-ABC7-EE915DFE5C4B}"/>
                  </a:ext>
                </a:extLst>
              </p:cNvPr>
              <p:cNvSpPr/>
              <p:nvPr/>
            </p:nvSpPr>
            <p:spPr>
              <a:xfrm>
                <a:off x="2084451" y="292100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EA4C736-1E71-4DDA-B6F8-4C54CE519062}"/>
                  </a:ext>
                </a:extLst>
              </p:cNvPr>
              <p:cNvSpPr/>
              <p:nvPr/>
            </p:nvSpPr>
            <p:spPr>
              <a:xfrm>
                <a:off x="4242181" y="2810637"/>
                <a:ext cx="12700" cy="560324"/>
              </a:xfrm>
              <a:custGeom>
                <a:avLst/>
                <a:gdLst>
                  <a:gd name="connsiteX0" fmla="*/ 0 w 12700"/>
                  <a:gd name="connsiteY0" fmla="*/ 560324 h 560324"/>
                  <a:gd name="connsiteX1" fmla="*/ 0 w 12700"/>
                  <a:gd name="connsiteY1" fmla="*/ 0 h 560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0324">
                    <a:moveTo>
                      <a:pt x="0" y="5603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0792F41-5CF5-4786-8216-5077094EC21A}"/>
                  </a:ext>
                </a:extLst>
              </p:cNvPr>
              <p:cNvSpPr/>
              <p:nvPr/>
            </p:nvSpPr>
            <p:spPr>
              <a:xfrm>
                <a:off x="4228210" y="281063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177754D-0E70-4CFB-BFDD-BD776344B6CB}"/>
                  </a:ext>
                </a:extLst>
              </p:cNvPr>
              <p:cNvSpPr/>
              <p:nvPr/>
            </p:nvSpPr>
            <p:spPr>
              <a:xfrm>
                <a:off x="2864739" y="2983230"/>
                <a:ext cx="12700" cy="389128"/>
              </a:xfrm>
              <a:custGeom>
                <a:avLst/>
                <a:gdLst>
                  <a:gd name="connsiteX0" fmla="*/ 0 w 12700"/>
                  <a:gd name="connsiteY0" fmla="*/ 0 h 389128"/>
                  <a:gd name="connsiteX1" fmla="*/ 0 w 12700"/>
                  <a:gd name="connsiteY1" fmla="*/ 389128 h 38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89128">
                    <a:moveTo>
                      <a:pt x="0" y="0"/>
                    </a:moveTo>
                    <a:lnTo>
                      <a:pt x="0" y="38912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C28D229-ACC3-4A12-B17C-C68DC32AF1BA}"/>
                  </a:ext>
                </a:extLst>
              </p:cNvPr>
              <p:cNvSpPr/>
              <p:nvPr/>
            </p:nvSpPr>
            <p:spPr>
              <a:xfrm>
                <a:off x="2850769" y="33201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5EC8499-E2A7-42FB-9913-7E5FA84D31E8}"/>
                  </a:ext>
                </a:extLst>
              </p:cNvPr>
              <p:cNvSpPr/>
              <p:nvPr/>
            </p:nvSpPr>
            <p:spPr>
              <a:xfrm>
                <a:off x="5432933" y="3827907"/>
                <a:ext cx="12700" cy="1057020"/>
              </a:xfrm>
              <a:custGeom>
                <a:avLst/>
                <a:gdLst>
                  <a:gd name="connsiteX0" fmla="*/ 0 w 12700"/>
                  <a:gd name="connsiteY0" fmla="*/ 0 h 1057020"/>
                  <a:gd name="connsiteX1" fmla="*/ 0 w 12700"/>
                  <a:gd name="connsiteY1" fmla="*/ 1057021 h 1057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7020">
                    <a:moveTo>
                      <a:pt x="0" y="0"/>
                    </a:moveTo>
                    <a:lnTo>
                      <a:pt x="0" y="10570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2806A24-42B7-43D5-B05D-FE796CEC358E}"/>
                  </a:ext>
                </a:extLst>
              </p:cNvPr>
              <p:cNvSpPr/>
              <p:nvPr/>
            </p:nvSpPr>
            <p:spPr>
              <a:xfrm>
                <a:off x="5418963" y="483285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4306E9E-5550-4931-87D5-D5CBF451F248}"/>
                  </a:ext>
                </a:extLst>
              </p:cNvPr>
              <p:cNvSpPr/>
              <p:nvPr/>
            </p:nvSpPr>
            <p:spPr>
              <a:xfrm>
                <a:off x="5686298" y="4056126"/>
                <a:ext cx="12700" cy="607822"/>
              </a:xfrm>
              <a:custGeom>
                <a:avLst/>
                <a:gdLst>
                  <a:gd name="connsiteX0" fmla="*/ 0 w 12700"/>
                  <a:gd name="connsiteY0" fmla="*/ 0 h 607822"/>
                  <a:gd name="connsiteX1" fmla="*/ 0 w 12700"/>
                  <a:gd name="connsiteY1" fmla="*/ 607822 h 6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7822">
                    <a:moveTo>
                      <a:pt x="0" y="0"/>
                    </a:moveTo>
                    <a:lnTo>
                      <a:pt x="0" y="6078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37218BC-F860-4BE2-AB00-B10536483E4D}"/>
                  </a:ext>
                </a:extLst>
              </p:cNvPr>
              <p:cNvSpPr/>
              <p:nvPr/>
            </p:nvSpPr>
            <p:spPr>
              <a:xfrm>
                <a:off x="5672328" y="4611751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D2E79BF-9296-4EB5-951F-29621AD1A95F}"/>
                  </a:ext>
                </a:extLst>
              </p:cNvPr>
              <p:cNvSpPr/>
              <p:nvPr/>
            </p:nvSpPr>
            <p:spPr>
              <a:xfrm>
                <a:off x="1317371" y="2588641"/>
                <a:ext cx="12700" cy="892047"/>
              </a:xfrm>
              <a:custGeom>
                <a:avLst/>
                <a:gdLst>
                  <a:gd name="connsiteX0" fmla="*/ 0 w 12700"/>
                  <a:gd name="connsiteY0" fmla="*/ 0 h 892047"/>
                  <a:gd name="connsiteX1" fmla="*/ 0 w 12700"/>
                  <a:gd name="connsiteY1" fmla="*/ 892048 h 89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2047">
                    <a:moveTo>
                      <a:pt x="0" y="0"/>
                    </a:moveTo>
                    <a:lnTo>
                      <a:pt x="0" y="8920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2731873-703D-4E85-9F5D-D7DA15785DD4}"/>
                  </a:ext>
                </a:extLst>
              </p:cNvPr>
              <p:cNvSpPr/>
              <p:nvPr/>
            </p:nvSpPr>
            <p:spPr>
              <a:xfrm>
                <a:off x="1303400" y="3428619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FF95ED0-F028-4887-B4BA-E48664379A71}"/>
                  </a:ext>
                </a:extLst>
              </p:cNvPr>
              <p:cNvSpPr/>
              <p:nvPr/>
            </p:nvSpPr>
            <p:spPr>
              <a:xfrm>
                <a:off x="1095248" y="1792224"/>
                <a:ext cx="12700" cy="603250"/>
              </a:xfrm>
              <a:custGeom>
                <a:avLst/>
                <a:gdLst>
                  <a:gd name="connsiteX0" fmla="*/ 0 w 12700"/>
                  <a:gd name="connsiteY0" fmla="*/ 603250 h 603250"/>
                  <a:gd name="connsiteX1" fmla="*/ 0 w 12700"/>
                  <a:gd name="connsiteY1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3250">
                    <a:moveTo>
                      <a:pt x="0" y="60325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03FA736-6F1E-4925-8F0B-F994868F6B54}"/>
                  </a:ext>
                </a:extLst>
              </p:cNvPr>
              <p:cNvSpPr/>
              <p:nvPr/>
            </p:nvSpPr>
            <p:spPr>
              <a:xfrm>
                <a:off x="1081277" y="179222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07AF64C-F307-49DF-AB80-5FBED820D91D}"/>
                  </a:ext>
                </a:extLst>
              </p:cNvPr>
              <p:cNvSpPr/>
              <p:nvPr/>
            </p:nvSpPr>
            <p:spPr>
              <a:xfrm>
                <a:off x="3973067" y="3392551"/>
                <a:ext cx="12700" cy="747902"/>
              </a:xfrm>
              <a:custGeom>
                <a:avLst/>
                <a:gdLst>
                  <a:gd name="connsiteX0" fmla="*/ 0 w 12700"/>
                  <a:gd name="connsiteY0" fmla="*/ 0 h 747902"/>
                  <a:gd name="connsiteX1" fmla="*/ 0 w 12700"/>
                  <a:gd name="connsiteY1" fmla="*/ 747903 h 74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7902">
                    <a:moveTo>
                      <a:pt x="0" y="0"/>
                    </a:moveTo>
                    <a:lnTo>
                      <a:pt x="0" y="74790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930DE34-F920-4BB1-B042-7BA5BE5BC141}"/>
                  </a:ext>
                </a:extLst>
              </p:cNvPr>
              <p:cNvSpPr/>
              <p:nvPr/>
            </p:nvSpPr>
            <p:spPr>
              <a:xfrm>
                <a:off x="3959097" y="4088257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6EF5551-8610-4A74-BDEF-6A56B8BEF96B}"/>
                  </a:ext>
                </a:extLst>
              </p:cNvPr>
              <p:cNvSpPr/>
              <p:nvPr/>
            </p:nvSpPr>
            <p:spPr>
              <a:xfrm>
                <a:off x="3620262" y="1988693"/>
                <a:ext cx="12700" cy="1297432"/>
              </a:xfrm>
              <a:custGeom>
                <a:avLst/>
                <a:gdLst>
                  <a:gd name="connsiteX0" fmla="*/ 0 w 12700"/>
                  <a:gd name="connsiteY0" fmla="*/ 1297432 h 1297432"/>
                  <a:gd name="connsiteX1" fmla="*/ 0 w 12700"/>
                  <a:gd name="connsiteY1" fmla="*/ 0 h 129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7432">
                    <a:moveTo>
                      <a:pt x="0" y="1297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742362E1-0D22-479A-9B81-DA8DBFA67402}"/>
                  </a:ext>
                </a:extLst>
              </p:cNvPr>
              <p:cNvSpPr/>
              <p:nvPr/>
            </p:nvSpPr>
            <p:spPr>
              <a:xfrm>
                <a:off x="3606291" y="198869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E86E11C-EE4F-4EDB-82E9-55F7A8859EBC}"/>
                  </a:ext>
                </a:extLst>
              </p:cNvPr>
              <p:cNvSpPr/>
              <p:nvPr/>
            </p:nvSpPr>
            <p:spPr>
              <a:xfrm>
                <a:off x="3170555" y="2392299"/>
                <a:ext cx="12700" cy="566293"/>
              </a:xfrm>
              <a:custGeom>
                <a:avLst/>
                <a:gdLst>
                  <a:gd name="connsiteX0" fmla="*/ 0 w 12700"/>
                  <a:gd name="connsiteY0" fmla="*/ 566293 h 566293"/>
                  <a:gd name="connsiteX1" fmla="*/ 0 w 12700"/>
                  <a:gd name="connsiteY1" fmla="*/ 0 h 5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293">
                    <a:moveTo>
                      <a:pt x="0" y="5662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042784F-122D-446F-A4E4-A1787873D413}"/>
                  </a:ext>
                </a:extLst>
              </p:cNvPr>
              <p:cNvSpPr/>
              <p:nvPr/>
            </p:nvSpPr>
            <p:spPr>
              <a:xfrm>
                <a:off x="3156585" y="239229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F6B68BA-8025-4F46-88E7-E855FA3E2BE1}"/>
                  </a:ext>
                </a:extLst>
              </p:cNvPr>
              <p:cNvSpPr/>
              <p:nvPr/>
            </p:nvSpPr>
            <p:spPr>
              <a:xfrm>
                <a:off x="4953381" y="3277997"/>
                <a:ext cx="12700" cy="239649"/>
              </a:xfrm>
              <a:custGeom>
                <a:avLst/>
                <a:gdLst>
                  <a:gd name="connsiteX0" fmla="*/ 0 w 12700"/>
                  <a:gd name="connsiteY0" fmla="*/ 239649 h 239649"/>
                  <a:gd name="connsiteX1" fmla="*/ 0 w 12700"/>
                  <a:gd name="connsiteY1" fmla="*/ 0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9649">
                    <a:moveTo>
                      <a:pt x="0" y="2396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161B8A1-D54D-47FB-A41A-A7B96D903F23}"/>
                  </a:ext>
                </a:extLst>
              </p:cNvPr>
              <p:cNvSpPr/>
              <p:nvPr/>
            </p:nvSpPr>
            <p:spPr>
              <a:xfrm>
                <a:off x="4939410" y="327799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744910D-D74F-4444-96B2-D524D9338082}"/>
                  </a:ext>
                </a:extLst>
              </p:cNvPr>
              <p:cNvSpPr/>
              <p:nvPr/>
            </p:nvSpPr>
            <p:spPr>
              <a:xfrm>
                <a:off x="4594606" y="3627501"/>
                <a:ext cx="12700" cy="544195"/>
              </a:xfrm>
              <a:custGeom>
                <a:avLst/>
                <a:gdLst>
                  <a:gd name="connsiteX0" fmla="*/ 0 w 12700"/>
                  <a:gd name="connsiteY0" fmla="*/ 0 h 544195"/>
                  <a:gd name="connsiteX1" fmla="*/ 0 w 12700"/>
                  <a:gd name="connsiteY1" fmla="*/ 544195 h 54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4195">
                    <a:moveTo>
                      <a:pt x="0" y="0"/>
                    </a:moveTo>
                    <a:lnTo>
                      <a:pt x="0" y="5441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D595215-6597-48C9-9AD6-1DEBE61F800D}"/>
                  </a:ext>
                </a:extLst>
              </p:cNvPr>
              <p:cNvSpPr/>
              <p:nvPr/>
            </p:nvSpPr>
            <p:spPr>
              <a:xfrm>
                <a:off x="4580635" y="4119498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7C78E2E-7758-4438-954F-2AEFEB96DF6B}"/>
                  </a:ext>
                </a:extLst>
              </p:cNvPr>
              <p:cNvSpPr/>
              <p:nvPr/>
            </p:nvSpPr>
            <p:spPr>
              <a:xfrm>
                <a:off x="2444623" y="1822323"/>
                <a:ext cx="12700" cy="1015110"/>
              </a:xfrm>
              <a:custGeom>
                <a:avLst/>
                <a:gdLst>
                  <a:gd name="connsiteX0" fmla="*/ 0 w 12700"/>
                  <a:gd name="connsiteY0" fmla="*/ 1015111 h 1015110"/>
                  <a:gd name="connsiteX1" fmla="*/ 0 w 12700"/>
                  <a:gd name="connsiteY1" fmla="*/ 0 h 1015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15110">
                    <a:moveTo>
                      <a:pt x="0" y="10151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36C6373-754D-4335-85A8-1A780E2F476D}"/>
                  </a:ext>
                </a:extLst>
              </p:cNvPr>
              <p:cNvSpPr/>
              <p:nvPr/>
            </p:nvSpPr>
            <p:spPr>
              <a:xfrm>
                <a:off x="2430652" y="1822323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FE37FB6-DC54-4836-9EF8-096E57760F7F}"/>
                  </a:ext>
                </a:extLst>
              </p:cNvPr>
              <p:cNvSpPr/>
              <p:nvPr/>
            </p:nvSpPr>
            <p:spPr>
              <a:xfrm>
                <a:off x="1830577" y="2638425"/>
                <a:ext cx="12700" cy="306958"/>
              </a:xfrm>
              <a:custGeom>
                <a:avLst/>
                <a:gdLst>
                  <a:gd name="connsiteX0" fmla="*/ 0 w 12700"/>
                  <a:gd name="connsiteY0" fmla="*/ 306959 h 306958"/>
                  <a:gd name="connsiteX1" fmla="*/ 0 w 12700"/>
                  <a:gd name="connsiteY1" fmla="*/ 0 h 3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6958">
                    <a:moveTo>
                      <a:pt x="0" y="30695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CBF069B-534B-4BB2-B652-D90E0CDF8BCE}"/>
                  </a:ext>
                </a:extLst>
              </p:cNvPr>
              <p:cNvSpPr/>
              <p:nvPr/>
            </p:nvSpPr>
            <p:spPr>
              <a:xfrm>
                <a:off x="1816607" y="2638425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0831CE2-00C8-4313-B7A9-4A7AB243420D}"/>
                  </a:ext>
                </a:extLst>
              </p:cNvPr>
              <p:cNvSpPr/>
              <p:nvPr/>
            </p:nvSpPr>
            <p:spPr>
              <a:xfrm>
                <a:off x="2133219" y="2744470"/>
                <a:ext cx="12700" cy="616204"/>
              </a:xfrm>
              <a:custGeom>
                <a:avLst/>
                <a:gdLst>
                  <a:gd name="connsiteX0" fmla="*/ 0 w 12700"/>
                  <a:gd name="connsiteY0" fmla="*/ 0 h 616204"/>
                  <a:gd name="connsiteX1" fmla="*/ 0 w 12700"/>
                  <a:gd name="connsiteY1" fmla="*/ 616204 h 61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6204">
                    <a:moveTo>
                      <a:pt x="0" y="0"/>
                    </a:moveTo>
                    <a:lnTo>
                      <a:pt x="0" y="6162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AD1FABD-FE09-4BE4-8676-711B84AC96FB}"/>
                  </a:ext>
                </a:extLst>
              </p:cNvPr>
              <p:cNvSpPr/>
              <p:nvPr/>
            </p:nvSpPr>
            <p:spPr>
              <a:xfrm>
                <a:off x="2119248" y="330860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017BDF3-E592-44C5-9658-8FECCA0EB1F8}"/>
                  </a:ext>
                </a:extLst>
              </p:cNvPr>
              <p:cNvSpPr/>
              <p:nvPr/>
            </p:nvSpPr>
            <p:spPr>
              <a:xfrm>
                <a:off x="4335526" y="2687066"/>
                <a:ext cx="12700" cy="683894"/>
              </a:xfrm>
              <a:custGeom>
                <a:avLst/>
                <a:gdLst>
                  <a:gd name="connsiteX0" fmla="*/ 0 w 12700"/>
                  <a:gd name="connsiteY0" fmla="*/ 683895 h 683894"/>
                  <a:gd name="connsiteX1" fmla="*/ 0 w 12700"/>
                  <a:gd name="connsiteY1" fmla="*/ 0 h 6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3894">
                    <a:moveTo>
                      <a:pt x="0" y="683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705A81B-2F3D-427A-BA8C-B18CDA095BB6}"/>
                  </a:ext>
                </a:extLst>
              </p:cNvPr>
              <p:cNvSpPr/>
              <p:nvPr/>
            </p:nvSpPr>
            <p:spPr>
              <a:xfrm>
                <a:off x="4321555" y="26870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B76B48E-6E3E-4114-AD81-4E4FF657441E}"/>
                  </a:ext>
                </a:extLst>
              </p:cNvPr>
              <p:cNvSpPr/>
              <p:nvPr/>
            </p:nvSpPr>
            <p:spPr>
              <a:xfrm>
                <a:off x="2832227" y="2983230"/>
                <a:ext cx="12700" cy="44957"/>
              </a:xfrm>
              <a:custGeom>
                <a:avLst/>
                <a:gdLst>
                  <a:gd name="connsiteX0" fmla="*/ 0 w 12700"/>
                  <a:gd name="connsiteY0" fmla="*/ 0 h 44957"/>
                  <a:gd name="connsiteX1" fmla="*/ 0 w 12700"/>
                  <a:gd name="connsiteY1" fmla="*/ 44958 h 4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957">
                    <a:moveTo>
                      <a:pt x="0" y="0"/>
                    </a:moveTo>
                    <a:lnTo>
                      <a:pt x="0" y="449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8FAA86A-D57B-4AFB-839A-A30C18F79538}"/>
                  </a:ext>
                </a:extLst>
              </p:cNvPr>
              <p:cNvSpPr/>
              <p:nvPr/>
            </p:nvSpPr>
            <p:spPr>
              <a:xfrm>
                <a:off x="2818257" y="2976117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024A779-67B7-4616-A553-97DFEEB16BD4}"/>
                  </a:ext>
                </a:extLst>
              </p:cNvPr>
              <p:cNvSpPr/>
              <p:nvPr/>
            </p:nvSpPr>
            <p:spPr>
              <a:xfrm>
                <a:off x="5416931" y="2818257"/>
                <a:ext cx="12700" cy="1009650"/>
              </a:xfrm>
              <a:custGeom>
                <a:avLst/>
                <a:gdLst>
                  <a:gd name="connsiteX0" fmla="*/ 0 w 12700"/>
                  <a:gd name="connsiteY0" fmla="*/ 1009650 h 1009650"/>
                  <a:gd name="connsiteX1" fmla="*/ 0 w 12700"/>
                  <a:gd name="connsiteY1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9650">
                    <a:moveTo>
                      <a:pt x="0" y="100965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103224A-6CA9-42E3-A851-9C9348E51817}"/>
                  </a:ext>
                </a:extLst>
              </p:cNvPr>
              <p:cNvSpPr/>
              <p:nvPr/>
            </p:nvSpPr>
            <p:spPr>
              <a:xfrm>
                <a:off x="5402834" y="2818257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AE60693-F0F0-4F9B-8205-96AFAE78C923}"/>
                  </a:ext>
                </a:extLst>
              </p:cNvPr>
              <p:cNvSpPr/>
              <p:nvPr/>
            </p:nvSpPr>
            <p:spPr>
              <a:xfrm>
                <a:off x="5879973" y="4056126"/>
                <a:ext cx="12700" cy="280670"/>
              </a:xfrm>
              <a:custGeom>
                <a:avLst/>
                <a:gdLst>
                  <a:gd name="connsiteX0" fmla="*/ 0 w 12700"/>
                  <a:gd name="connsiteY0" fmla="*/ 0 h 280670"/>
                  <a:gd name="connsiteX1" fmla="*/ 0 w 12700"/>
                  <a:gd name="connsiteY1" fmla="*/ 280670 h 2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0670">
                    <a:moveTo>
                      <a:pt x="0" y="0"/>
                    </a:moveTo>
                    <a:lnTo>
                      <a:pt x="0" y="28067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12E5023-6CE1-48FD-B26F-348CD1B7C6CA}"/>
                  </a:ext>
                </a:extLst>
              </p:cNvPr>
              <p:cNvSpPr/>
              <p:nvPr/>
            </p:nvSpPr>
            <p:spPr>
              <a:xfrm>
                <a:off x="5866003" y="428472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64A54DF-FD73-444D-B763-E07A43A22E04}"/>
                  </a:ext>
                </a:extLst>
              </p:cNvPr>
              <p:cNvSpPr/>
              <p:nvPr/>
            </p:nvSpPr>
            <p:spPr>
              <a:xfrm>
                <a:off x="1294765" y="2588641"/>
                <a:ext cx="12700" cy="229488"/>
              </a:xfrm>
              <a:custGeom>
                <a:avLst/>
                <a:gdLst>
                  <a:gd name="connsiteX0" fmla="*/ 0 w 12700"/>
                  <a:gd name="connsiteY0" fmla="*/ 0 h 229488"/>
                  <a:gd name="connsiteX1" fmla="*/ 0 w 12700"/>
                  <a:gd name="connsiteY1" fmla="*/ 229489 h 2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9488">
                    <a:moveTo>
                      <a:pt x="0" y="0"/>
                    </a:moveTo>
                    <a:lnTo>
                      <a:pt x="0" y="22948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D61832-AF87-4FDB-B46E-2FF903AF6867}"/>
                  </a:ext>
                </a:extLst>
              </p:cNvPr>
              <p:cNvSpPr/>
              <p:nvPr/>
            </p:nvSpPr>
            <p:spPr>
              <a:xfrm>
                <a:off x="1280794" y="2765932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4610E89-9C38-42D1-A953-A21E4826D690}"/>
                  </a:ext>
                </a:extLst>
              </p:cNvPr>
              <p:cNvSpPr/>
              <p:nvPr/>
            </p:nvSpPr>
            <p:spPr>
              <a:xfrm>
                <a:off x="1013079" y="2395474"/>
                <a:ext cx="12700" cy="1849374"/>
              </a:xfrm>
              <a:custGeom>
                <a:avLst/>
                <a:gdLst>
                  <a:gd name="connsiteX0" fmla="*/ 0 w 12700"/>
                  <a:gd name="connsiteY0" fmla="*/ 0 h 1849374"/>
                  <a:gd name="connsiteX1" fmla="*/ 0 w 12700"/>
                  <a:gd name="connsiteY1" fmla="*/ 1849374 h 184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49374">
                    <a:moveTo>
                      <a:pt x="0" y="0"/>
                    </a:moveTo>
                    <a:lnTo>
                      <a:pt x="0" y="18493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683B592-9198-4881-A5EF-F6075CE366BE}"/>
                  </a:ext>
                </a:extLst>
              </p:cNvPr>
              <p:cNvSpPr/>
              <p:nvPr/>
            </p:nvSpPr>
            <p:spPr>
              <a:xfrm>
                <a:off x="999108" y="4192778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9CED0FE-B8A5-4436-8F4A-E4AEE46E36D3}"/>
                  </a:ext>
                </a:extLst>
              </p:cNvPr>
              <p:cNvSpPr/>
              <p:nvPr/>
            </p:nvSpPr>
            <p:spPr>
              <a:xfrm>
                <a:off x="3990213" y="2144014"/>
                <a:ext cx="12700" cy="1248537"/>
              </a:xfrm>
              <a:custGeom>
                <a:avLst/>
                <a:gdLst>
                  <a:gd name="connsiteX0" fmla="*/ 0 w 12700"/>
                  <a:gd name="connsiteY0" fmla="*/ 1248537 h 1248537"/>
                  <a:gd name="connsiteX1" fmla="*/ 0 w 12700"/>
                  <a:gd name="connsiteY1" fmla="*/ 0 h 124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48537">
                    <a:moveTo>
                      <a:pt x="0" y="12485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F0CFDD2-38A6-45EA-A03A-4982CE464C89}"/>
                  </a:ext>
                </a:extLst>
              </p:cNvPr>
              <p:cNvSpPr/>
              <p:nvPr/>
            </p:nvSpPr>
            <p:spPr>
              <a:xfrm>
                <a:off x="3976242" y="2144014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BBCF69A4-CB14-4491-A1AF-679AD9ED9B5F}"/>
                  </a:ext>
                </a:extLst>
              </p:cNvPr>
              <p:cNvSpPr/>
              <p:nvPr/>
            </p:nvSpPr>
            <p:spPr>
              <a:xfrm>
                <a:off x="3639185" y="3286125"/>
                <a:ext cx="12700" cy="199136"/>
              </a:xfrm>
              <a:custGeom>
                <a:avLst/>
                <a:gdLst>
                  <a:gd name="connsiteX0" fmla="*/ 0 w 12700"/>
                  <a:gd name="connsiteY0" fmla="*/ 0 h 199136"/>
                  <a:gd name="connsiteX1" fmla="*/ 0 w 12700"/>
                  <a:gd name="connsiteY1" fmla="*/ 199136 h 19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9136">
                    <a:moveTo>
                      <a:pt x="0" y="0"/>
                    </a:moveTo>
                    <a:lnTo>
                      <a:pt x="0" y="1991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259E81C-0EB0-4DFD-97E0-14D4BB488865}"/>
                  </a:ext>
                </a:extLst>
              </p:cNvPr>
              <p:cNvSpPr/>
              <p:nvPr/>
            </p:nvSpPr>
            <p:spPr>
              <a:xfrm>
                <a:off x="3625215" y="343306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C95E891-F4E4-4AC1-896D-C294DA43EAF4}"/>
                  </a:ext>
                </a:extLst>
              </p:cNvPr>
              <p:cNvSpPr/>
              <p:nvPr/>
            </p:nvSpPr>
            <p:spPr>
              <a:xfrm>
                <a:off x="3215894" y="1209040"/>
                <a:ext cx="12700" cy="1749552"/>
              </a:xfrm>
              <a:custGeom>
                <a:avLst/>
                <a:gdLst>
                  <a:gd name="connsiteX0" fmla="*/ 0 w 12700"/>
                  <a:gd name="connsiteY0" fmla="*/ 1749552 h 1749552"/>
                  <a:gd name="connsiteX1" fmla="*/ 0 w 12700"/>
                  <a:gd name="connsiteY1" fmla="*/ 0 h 17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49552">
                    <a:moveTo>
                      <a:pt x="0" y="17495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DDE6A97-1116-4BED-9A31-8808695C35E7}"/>
                  </a:ext>
                </a:extLst>
              </p:cNvPr>
              <p:cNvSpPr/>
              <p:nvPr/>
            </p:nvSpPr>
            <p:spPr>
              <a:xfrm>
                <a:off x="3201923" y="120903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656B22B-50C0-4EAC-9B48-34CDA19C40EA}"/>
                  </a:ext>
                </a:extLst>
              </p:cNvPr>
              <p:cNvSpPr/>
              <p:nvPr/>
            </p:nvSpPr>
            <p:spPr>
              <a:xfrm>
                <a:off x="5076190" y="2465070"/>
                <a:ext cx="12700" cy="1052576"/>
              </a:xfrm>
              <a:custGeom>
                <a:avLst/>
                <a:gdLst>
                  <a:gd name="connsiteX0" fmla="*/ 0 w 12700"/>
                  <a:gd name="connsiteY0" fmla="*/ 1052576 h 1052576"/>
                  <a:gd name="connsiteX1" fmla="*/ 0 w 12700"/>
                  <a:gd name="connsiteY1" fmla="*/ 0 h 105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2576">
                    <a:moveTo>
                      <a:pt x="0" y="105257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CBC7473-D124-419E-98E5-66981C9919A3}"/>
                  </a:ext>
                </a:extLst>
              </p:cNvPr>
              <p:cNvSpPr/>
              <p:nvPr/>
            </p:nvSpPr>
            <p:spPr>
              <a:xfrm>
                <a:off x="5062220" y="246507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EC9E7B5F-E64E-4A88-A752-C5D61F031C57}"/>
                  </a:ext>
                </a:extLst>
              </p:cNvPr>
              <p:cNvSpPr/>
              <p:nvPr/>
            </p:nvSpPr>
            <p:spPr>
              <a:xfrm>
                <a:off x="4762627" y="3627501"/>
                <a:ext cx="12700" cy="276733"/>
              </a:xfrm>
              <a:custGeom>
                <a:avLst/>
                <a:gdLst>
                  <a:gd name="connsiteX0" fmla="*/ 0 w 12700"/>
                  <a:gd name="connsiteY0" fmla="*/ 0 h 276733"/>
                  <a:gd name="connsiteX1" fmla="*/ 0 w 12700"/>
                  <a:gd name="connsiteY1" fmla="*/ 276733 h 27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6733">
                    <a:moveTo>
                      <a:pt x="0" y="0"/>
                    </a:moveTo>
                    <a:lnTo>
                      <a:pt x="0" y="27673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EE6CD56-3647-4988-9826-03753FBEEC79}"/>
                  </a:ext>
                </a:extLst>
              </p:cNvPr>
              <p:cNvSpPr/>
              <p:nvPr/>
            </p:nvSpPr>
            <p:spPr>
              <a:xfrm>
                <a:off x="4748657" y="3852036"/>
                <a:ext cx="28066" cy="52197"/>
              </a:xfrm>
              <a:custGeom>
                <a:avLst/>
                <a:gdLst>
                  <a:gd name="connsiteX0" fmla="*/ 0 w 28066"/>
                  <a:gd name="connsiteY0" fmla="*/ 0 h 52197"/>
                  <a:gd name="connsiteX1" fmla="*/ 13970 w 28066"/>
                  <a:gd name="connsiteY1" fmla="*/ 52197 h 52197"/>
                  <a:gd name="connsiteX2" fmla="*/ 28067 w 28066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86E088B-E665-4EB3-B723-174B07BF2337}"/>
                  </a:ext>
                </a:extLst>
              </p:cNvPr>
              <p:cNvSpPr/>
              <p:nvPr/>
            </p:nvSpPr>
            <p:spPr>
              <a:xfrm>
                <a:off x="2517521" y="2837434"/>
                <a:ext cx="12700" cy="950594"/>
              </a:xfrm>
              <a:custGeom>
                <a:avLst/>
                <a:gdLst>
                  <a:gd name="connsiteX0" fmla="*/ 0 w 12700"/>
                  <a:gd name="connsiteY0" fmla="*/ 0 h 950594"/>
                  <a:gd name="connsiteX1" fmla="*/ 0 w 12700"/>
                  <a:gd name="connsiteY1" fmla="*/ 950595 h 9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0594">
                    <a:moveTo>
                      <a:pt x="0" y="0"/>
                    </a:moveTo>
                    <a:lnTo>
                      <a:pt x="0" y="9505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4D40DA4-BD76-49F4-84DF-824C336E5AB7}"/>
                  </a:ext>
                </a:extLst>
              </p:cNvPr>
              <p:cNvSpPr/>
              <p:nvPr/>
            </p:nvSpPr>
            <p:spPr>
              <a:xfrm>
                <a:off x="2503551" y="3735832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03F7313-0D13-4F38-A4E2-8AAB73B29AF0}"/>
                  </a:ext>
                </a:extLst>
              </p:cNvPr>
              <p:cNvSpPr/>
              <p:nvPr/>
            </p:nvSpPr>
            <p:spPr>
              <a:xfrm>
                <a:off x="1757045" y="2646172"/>
                <a:ext cx="12700" cy="299211"/>
              </a:xfrm>
              <a:custGeom>
                <a:avLst/>
                <a:gdLst>
                  <a:gd name="connsiteX0" fmla="*/ 0 w 12700"/>
                  <a:gd name="connsiteY0" fmla="*/ 299212 h 299211"/>
                  <a:gd name="connsiteX1" fmla="*/ 0 w 12700"/>
                  <a:gd name="connsiteY1" fmla="*/ 0 h 29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9211">
                    <a:moveTo>
                      <a:pt x="0" y="2992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B1AA63F-06F6-468F-A736-1F22B5C9EFE8}"/>
                  </a:ext>
                </a:extLst>
              </p:cNvPr>
              <p:cNvSpPr/>
              <p:nvPr/>
            </p:nvSpPr>
            <p:spPr>
              <a:xfrm>
                <a:off x="1743075" y="264617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10EA846-6D89-4FC1-B887-46D703C36641}"/>
                  </a:ext>
                </a:extLst>
              </p:cNvPr>
              <p:cNvSpPr/>
              <p:nvPr/>
            </p:nvSpPr>
            <p:spPr>
              <a:xfrm>
                <a:off x="2053336" y="2470531"/>
                <a:ext cx="12700" cy="273938"/>
              </a:xfrm>
              <a:custGeom>
                <a:avLst/>
                <a:gdLst>
                  <a:gd name="connsiteX0" fmla="*/ 0 w 12700"/>
                  <a:gd name="connsiteY0" fmla="*/ 273939 h 273938"/>
                  <a:gd name="connsiteX1" fmla="*/ 0 w 12700"/>
                  <a:gd name="connsiteY1" fmla="*/ 0 h 27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3938">
                    <a:moveTo>
                      <a:pt x="0" y="27393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8022A30-3425-4391-BD47-A8269F7CD4C4}"/>
                  </a:ext>
                </a:extLst>
              </p:cNvPr>
              <p:cNvSpPr/>
              <p:nvPr/>
            </p:nvSpPr>
            <p:spPr>
              <a:xfrm>
                <a:off x="2039366" y="247053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288E933-2D4A-4CB0-8780-3D1EFE2FA3BC}"/>
                  </a:ext>
                </a:extLst>
              </p:cNvPr>
              <p:cNvSpPr/>
              <p:nvPr/>
            </p:nvSpPr>
            <p:spPr>
              <a:xfrm>
                <a:off x="4373880" y="3370961"/>
                <a:ext cx="12700" cy="267462"/>
              </a:xfrm>
              <a:custGeom>
                <a:avLst/>
                <a:gdLst>
                  <a:gd name="connsiteX0" fmla="*/ 0 w 12700"/>
                  <a:gd name="connsiteY0" fmla="*/ 0 h 267462"/>
                  <a:gd name="connsiteX1" fmla="*/ 0 w 12700"/>
                  <a:gd name="connsiteY1" fmla="*/ 267462 h 267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7462">
                    <a:moveTo>
                      <a:pt x="0" y="0"/>
                    </a:moveTo>
                    <a:lnTo>
                      <a:pt x="0" y="26746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CE55872-AC07-4D66-8A72-89D81E929275}"/>
                  </a:ext>
                </a:extLst>
              </p:cNvPr>
              <p:cNvSpPr/>
              <p:nvPr/>
            </p:nvSpPr>
            <p:spPr>
              <a:xfrm>
                <a:off x="4359909" y="3586226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D31D1BB-0A88-4945-8B9D-6400D6D2B569}"/>
                  </a:ext>
                </a:extLst>
              </p:cNvPr>
              <p:cNvSpPr/>
              <p:nvPr/>
            </p:nvSpPr>
            <p:spPr>
              <a:xfrm>
                <a:off x="2824480" y="2537333"/>
                <a:ext cx="12700" cy="445897"/>
              </a:xfrm>
              <a:custGeom>
                <a:avLst/>
                <a:gdLst>
                  <a:gd name="connsiteX0" fmla="*/ 0 w 12700"/>
                  <a:gd name="connsiteY0" fmla="*/ 445897 h 445897"/>
                  <a:gd name="connsiteX1" fmla="*/ 0 w 12700"/>
                  <a:gd name="connsiteY1" fmla="*/ 0 h 44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5897">
                    <a:moveTo>
                      <a:pt x="0" y="44589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02F8FE7-2216-4BB6-9894-4F2D4A9DB83E}"/>
                  </a:ext>
                </a:extLst>
              </p:cNvPr>
              <p:cNvSpPr/>
              <p:nvPr/>
            </p:nvSpPr>
            <p:spPr>
              <a:xfrm>
                <a:off x="2810510" y="253733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5B25ADAE-5059-477F-9879-17F679E777B5}"/>
                  </a:ext>
                </a:extLst>
              </p:cNvPr>
              <p:cNvSpPr/>
              <p:nvPr/>
            </p:nvSpPr>
            <p:spPr>
              <a:xfrm>
                <a:off x="5406771" y="3827907"/>
                <a:ext cx="12700" cy="1663318"/>
              </a:xfrm>
              <a:custGeom>
                <a:avLst/>
                <a:gdLst>
                  <a:gd name="connsiteX0" fmla="*/ 0 w 12700"/>
                  <a:gd name="connsiteY0" fmla="*/ 0 h 1663318"/>
                  <a:gd name="connsiteX1" fmla="*/ 0 w 12700"/>
                  <a:gd name="connsiteY1" fmla="*/ 1663319 h 1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63318">
                    <a:moveTo>
                      <a:pt x="0" y="0"/>
                    </a:moveTo>
                    <a:lnTo>
                      <a:pt x="0" y="166331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97FE5BA-284A-4C74-AF68-C406F42A5F7C}"/>
                  </a:ext>
                </a:extLst>
              </p:cNvPr>
              <p:cNvSpPr/>
              <p:nvPr/>
            </p:nvSpPr>
            <p:spPr>
              <a:xfrm>
                <a:off x="5392801" y="543902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05ECC6F-EFFA-437C-93F4-D1AB3C598B8A}"/>
                  </a:ext>
                </a:extLst>
              </p:cNvPr>
              <p:cNvSpPr/>
              <p:nvPr/>
            </p:nvSpPr>
            <p:spPr>
              <a:xfrm>
                <a:off x="5707253" y="3915410"/>
                <a:ext cx="12700" cy="140715"/>
              </a:xfrm>
              <a:custGeom>
                <a:avLst/>
                <a:gdLst>
                  <a:gd name="connsiteX0" fmla="*/ 0 w 12700"/>
                  <a:gd name="connsiteY0" fmla="*/ 140716 h 140715"/>
                  <a:gd name="connsiteX1" fmla="*/ 0 w 12700"/>
                  <a:gd name="connsiteY1" fmla="*/ 0 h 14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0715">
                    <a:moveTo>
                      <a:pt x="0" y="14071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01F7CF4-2E47-43B2-B5D4-33201394FBC2}"/>
                  </a:ext>
                </a:extLst>
              </p:cNvPr>
              <p:cNvSpPr/>
              <p:nvPr/>
            </p:nvSpPr>
            <p:spPr>
              <a:xfrm>
                <a:off x="5693283" y="391540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64CD4F6-B06C-467B-95AE-A59F91FA53B8}"/>
                  </a:ext>
                </a:extLst>
              </p:cNvPr>
              <p:cNvSpPr/>
              <p:nvPr/>
            </p:nvSpPr>
            <p:spPr>
              <a:xfrm>
                <a:off x="1459611" y="2588641"/>
                <a:ext cx="12700" cy="689482"/>
              </a:xfrm>
              <a:custGeom>
                <a:avLst/>
                <a:gdLst>
                  <a:gd name="connsiteX0" fmla="*/ 0 w 12700"/>
                  <a:gd name="connsiteY0" fmla="*/ 0 h 689482"/>
                  <a:gd name="connsiteX1" fmla="*/ 0 w 12700"/>
                  <a:gd name="connsiteY1" fmla="*/ 689483 h 68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9482">
                    <a:moveTo>
                      <a:pt x="0" y="0"/>
                    </a:moveTo>
                    <a:lnTo>
                      <a:pt x="0" y="6894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E95BAAD-87FC-49B1-87AF-E947EFB15A3E}"/>
                  </a:ext>
                </a:extLst>
              </p:cNvPr>
              <p:cNvSpPr/>
              <p:nvPr/>
            </p:nvSpPr>
            <p:spPr>
              <a:xfrm>
                <a:off x="1445641" y="322592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50C6791-10B2-47EC-985D-463C9B0872DE}"/>
                  </a:ext>
                </a:extLst>
              </p:cNvPr>
              <p:cNvSpPr/>
              <p:nvPr/>
            </p:nvSpPr>
            <p:spPr>
              <a:xfrm>
                <a:off x="1024763" y="2395474"/>
                <a:ext cx="12700" cy="424942"/>
              </a:xfrm>
              <a:custGeom>
                <a:avLst/>
                <a:gdLst>
                  <a:gd name="connsiteX0" fmla="*/ 0 w 12700"/>
                  <a:gd name="connsiteY0" fmla="*/ 0 h 424942"/>
                  <a:gd name="connsiteX1" fmla="*/ 0 w 12700"/>
                  <a:gd name="connsiteY1" fmla="*/ 424942 h 42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942">
                    <a:moveTo>
                      <a:pt x="0" y="0"/>
                    </a:moveTo>
                    <a:lnTo>
                      <a:pt x="0" y="4249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D44CEE7-FB8D-4076-92C1-04762CACB848}"/>
                  </a:ext>
                </a:extLst>
              </p:cNvPr>
              <p:cNvSpPr/>
              <p:nvPr/>
            </p:nvSpPr>
            <p:spPr>
              <a:xfrm>
                <a:off x="1010792" y="276821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74DBB52-DED7-445E-A5A0-25747A8C6B23}"/>
                  </a:ext>
                </a:extLst>
              </p:cNvPr>
              <p:cNvSpPr/>
              <p:nvPr/>
            </p:nvSpPr>
            <p:spPr>
              <a:xfrm>
                <a:off x="3855720" y="3181604"/>
                <a:ext cx="12700" cy="210946"/>
              </a:xfrm>
              <a:custGeom>
                <a:avLst/>
                <a:gdLst>
                  <a:gd name="connsiteX0" fmla="*/ 0 w 12700"/>
                  <a:gd name="connsiteY0" fmla="*/ 210947 h 210946"/>
                  <a:gd name="connsiteX1" fmla="*/ 0 w 12700"/>
                  <a:gd name="connsiteY1" fmla="*/ 0 h 21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0946">
                    <a:moveTo>
                      <a:pt x="0" y="21094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88F013F-D25A-4A8E-AEB8-12788342BD16}"/>
                  </a:ext>
                </a:extLst>
              </p:cNvPr>
              <p:cNvSpPr/>
              <p:nvPr/>
            </p:nvSpPr>
            <p:spPr>
              <a:xfrm>
                <a:off x="3841750" y="318160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DA53E17-DCD2-4A5B-938B-632CE4244530}"/>
                  </a:ext>
                </a:extLst>
              </p:cNvPr>
              <p:cNvSpPr/>
              <p:nvPr/>
            </p:nvSpPr>
            <p:spPr>
              <a:xfrm>
                <a:off x="3461892" y="3286125"/>
                <a:ext cx="12700" cy="760602"/>
              </a:xfrm>
              <a:custGeom>
                <a:avLst/>
                <a:gdLst>
                  <a:gd name="connsiteX0" fmla="*/ 0 w 12700"/>
                  <a:gd name="connsiteY0" fmla="*/ 0 h 760602"/>
                  <a:gd name="connsiteX1" fmla="*/ 0 w 12700"/>
                  <a:gd name="connsiteY1" fmla="*/ 760603 h 7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0602">
                    <a:moveTo>
                      <a:pt x="0" y="0"/>
                    </a:moveTo>
                    <a:lnTo>
                      <a:pt x="0" y="76060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474ABF8-B646-430B-AC69-E92FCD6980D1}"/>
                  </a:ext>
                </a:extLst>
              </p:cNvPr>
              <p:cNvSpPr/>
              <p:nvPr/>
            </p:nvSpPr>
            <p:spPr>
              <a:xfrm>
                <a:off x="3447922" y="399465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DB893476-BE35-4CDB-BAD8-FAEA5F56BDCD}"/>
                  </a:ext>
                </a:extLst>
              </p:cNvPr>
              <p:cNvSpPr/>
              <p:nvPr/>
            </p:nvSpPr>
            <p:spPr>
              <a:xfrm>
                <a:off x="3237611" y="1562989"/>
                <a:ext cx="12700" cy="1395603"/>
              </a:xfrm>
              <a:custGeom>
                <a:avLst/>
                <a:gdLst>
                  <a:gd name="connsiteX0" fmla="*/ 0 w 12700"/>
                  <a:gd name="connsiteY0" fmla="*/ 1395603 h 1395603"/>
                  <a:gd name="connsiteX1" fmla="*/ 0 w 12700"/>
                  <a:gd name="connsiteY1" fmla="*/ 0 h 1395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95603">
                    <a:moveTo>
                      <a:pt x="0" y="13956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43CB79B-F6BD-4E83-9EBD-0B88422C0DE1}"/>
                  </a:ext>
                </a:extLst>
              </p:cNvPr>
              <p:cNvSpPr/>
              <p:nvPr/>
            </p:nvSpPr>
            <p:spPr>
              <a:xfrm>
                <a:off x="3223641" y="15629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359A3739-293E-45F4-A499-C980A3458A1D}"/>
                  </a:ext>
                </a:extLst>
              </p:cNvPr>
              <p:cNvSpPr/>
              <p:nvPr/>
            </p:nvSpPr>
            <p:spPr>
              <a:xfrm>
                <a:off x="5098796" y="3149981"/>
                <a:ext cx="12700" cy="367665"/>
              </a:xfrm>
              <a:custGeom>
                <a:avLst/>
                <a:gdLst>
                  <a:gd name="connsiteX0" fmla="*/ 0 w 12700"/>
                  <a:gd name="connsiteY0" fmla="*/ 367665 h 367665"/>
                  <a:gd name="connsiteX1" fmla="*/ 0 w 12700"/>
                  <a:gd name="connsiteY1" fmla="*/ 0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7665">
                    <a:moveTo>
                      <a:pt x="0" y="36766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440C0AF-EF17-43F8-A700-78093A95CC02}"/>
                  </a:ext>
                </a:extLst>
              </p:cNvPr>
              <p:cNvSpPr/>
              <p:nvPr/>
            </p:nvSpPr>
            <p:spPr>
              <a:xfrm>
                <a:off x="5084826" y="314998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57F1399-FBE8-4B8E-B9F8-E6E3D9984821}"/>
                  </a:ext>
                </a:extLst>
              </p:cNvPr>
              <p:cNvSpPr/>
              <p:nvPr/>
            </p:nvSpPr>
            <p:spPr>
              <a:xfrm>
                <a:off x="4686935" y="3627501"/>
                <a:ext cx="12700" cy="1663953"/>
              </a:xfrm>
              <a:custGeom>
                <a:avLst/>
                <a:gdLst>
                  <a:gd name="connsiteX0" fmla="*/ 0 w 12700"/>
                  <a:gd name="connsiteY0" fmla="*/ 0 h 1663953"/>
                  <a:gd name="connsiteX1" fmla="*/ 0 w 12700"/>
                  <a:gd name="connsiteY1" fmla="*/ 1663954 h 166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63953">
                    <a:moveTo>
                      <a:pt x="0" y="0"/>
                    </a:moveTo>
                    <a:lnTo>
                      <a:pt x="0" y="16639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D94479E-42C5-4628-ABD6-03936F56C36C}"/>
                  </a:ext>
                </a:extLst>
              </p:cNvPr>
              <p:cNvSpPr/>
              <p:nvPr/>
            </p:nvSpPr>
            <p:spPr>
              <a:xfrm>
                <a:off x="4672965" y="523925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616CAC-FF59-4165-9B72-3DD96A70350A}"/>
                  </a:ext>
                </a:extLst>
              </p:cNvPr>
              <p:cNvSpPr/>
              <p:nvPr/>
            </p:nvSpPr>
            <p:spPr>
              <a:xfrm>
                <a:off x="2561717" y="2581148"/>
                <a:ext cx="12700" cy="256285"/>
              </a:xfrm>
              <a:custGeom>
                <a:avLst/>
                <a:gdLst>
                  <a:gd name="connsiteX0" fmla="*/ 0 w 12700"/>
                  <a:gd name="connsiteY0" fmla="*/ 256286 h 256285"/>
                  <a:gd name="connsiteX1" fmla="*/ 0 w 12700"/>
                  <a:gd name="connsiteY1" fmla="*/ 0 h 25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6285">
                    <a:moveTo>
                      <a:pt x="0" y="25628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ED62EA6-4A23-42FB-9E7B-926198FF38E5}"/>
                  </a:ext>
                </a:extLst>
              </p:cNvPr>
              <p:cNvSpPr/>
              <p:nvPr/>
            </p:nvSpPr>
            <p:spPr>
              <a:xfrm>
                <a:off x="2547747" y="25811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4078CEC-73F5-43DA-8313-64BC073E64AB}"/>
                  </a:ext>
                </a:extLst>
              </p:cNvPr>
              <p:cNvSpPr/>
              <p:nvPr/>
            </p:nvSpPr>
            <p:spPr>
              <a:xfrm>
                <a:off x="1764664" y="1655191"/>
                <a:ext cx="12700" cy="1290192"/>
              </a:xfrm>
              <a:custGeom>
                <a:avLst/>
                <a:gdLst>
                  <a:gd name="connsiteX0" fmla="*/ 0 w 12700"/>
                  <a:gd name="connsiteY0" fmla="*/ 1290193 h 1290192"/>
                  <a:gd name="connsiteX1" fmla="*/ 0 w 12700"/>
                  <a:gd name="connsiteY1" fmla="*/ 0 h 129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192">
                    <a:moveTo>
                      <a:pt x="0" y="12901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53E26D6-FD06-492B-993A-76F86D8410FD}"/>
                  </a:ext>
                </a:extLst>
              </p:cNvPr>
              <p:cNvSpPr/>
              <p:nvPr/>
            </p:nvSpPr>
            <p:spPr>
              <a:xfrm>
                <a:off x="1750695" y="1655191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6563610-3677-4191-81EA-0DF36D6350BF}"/>
                  </a:ext>
                </a:extLst>
              </p:cNvPr>
              <p:cNvSpPr/>
              <p:nvPr/>
            </p:nvSpPr>
            <p:spPr>
              <a:xfrm>
                <a:off x="1992249" y="2744470"/>
                <a:ext cx="12700" cy="678560"/>
              </a:xfrm>
              <a:custGeom>
                <a:avLst/>
                <a:gdLst>
                  <a:gd name="connsiteX0" fmla="*/ 0 w 12700"/>
                  <a:gd name="connsiteY0" fmla="*/ 0 h 678560"/>
                  <a:gd name="connsiteX1" fmla="*/ 0 w 12700"/>
                  <a:gd name="connsiteY1" fmla="*/ 678561 h 6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8560">
                    <a:moveTo>
                      <a:pt x="0" y="0"/>
                    </a:moveTo>
                    <a:lnTo>
                      <a:pt x="0" y="67856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A1DDE4A6-D95E-400A-ACE6-ADBA9435A6CD}"/>
                  </a:ext>
                </a:extLst>
              </p:cNvPr>
              <p:cNvSpPr/>
              <p:nvPr/>
            </p:nvSpPr>
            <p:spPr>
              <a:xfrm>
                <a:off x="1978279" y="3370834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3970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AF88B48-6A50-44D8-9FA4-2F78FACB5DAD}"/>
                  </a:ext>
                </a:extLst>
              </p:cNvPr>
              <p:cNvSpPr/>
              <p:nvPr/>
            </p:nvSpPr>
            <p:spPr>
              <a:xfrm>
                <a:off x="4447794" y="3370961"/>
                <a:ext cx="12700" cy="112775"/>
              </a:xfrm>
              <a:custGeom>
                <a:avLst/>
                <a:gdLst>
                  <a:gd name="connsiteX0" fmla="*/ 0 w 12700"/>
                  <a:gd name="connsiteY0" fmla="*/ 0 h 112775"/>
                  <a:gd name="connsiteX1" fmla="*/ 0 w 12700"/>
                  <a:gd name="connsiteY1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775">
                    <a:moveTo>
                      <a:pt x="0" y="0"/>
                    </a:moveTo>
                    <a:lnTo>
                      <a:pt x="0" y="1127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1832AD33-1BC6-481A-AA2A-2D86208212D5}"/>
                  </a:ext>
                </a:extLst>
              </p:cNvPr>
              <p:cNvSpPr/>
              <p:nvPr/>
            </p:nvSpPr>
            <p:spPr>
              <a:xfrm>
                <a:off x="4433823" y="34315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AEB56D3-2443-46C8-8853-A4522E98C4C0}"/>
                  </a:ext>
                </a:extLst>
              </p:cNvPr>
              <p:cNvSpPr/>
              <p:nvPr/>
            </p:nvSpPr>
            <p:spPr>
              <a:xfrm>
                <a:off x="2796921" y="2170430"/>
                <a:ext cx="12700" cy="812800"/>
              </a:xfrm>
              <a:custGeom>
                <a:avLst/>
                <a:gdLst>
                  <a:gd name="connsiteX0" fmla="*/ 0 w 12700"/>
                  <a:gd name="connsiteY0" fmla="*/ 812800 h 812800"/>
                  <a:gd name="connsiteX1" fmla="*/ 0 w 12700"/>
                  <a:gd name="connsiteY1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2800">
                    <a:moveTo>
                      <a:pt x="0" y="81280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3406E28-CFEF-4C04-8B6A-23C3B0871C62}"/>
                  </a:ext>
                </a:extLst>
              </p:cNvPr>
              <p:cNvSpPr/>
              <p:nvPr/>
            </p:nvSpPr>
            <p:spPr>
              <a:xfrm>
                <a:off x="2782951" y="217042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1307480-ADC6-47F8-BC2A-04F706F647EF}"/>
                  </a:ext>
                </a:extLst>
              </p:cNvPr>
              <p:cNvSpPr/>
              <p:nvPr/>
            </p:nvSpPr>
            <p:spPr>
              <a:xfrm>
                <a:off x="5466969" y="3334258"/>
                <a:ext cx="12700" cy="493649"/>
              </a:xfrm>
              <a:custGeom>
                <a:avLst/>
                <a:gdLst>
                  <a:gd name="connsiteX0" fmla="*/ 0 w 12700"/>
                  <a:gd name="connsiteY0" fmla="*/ 493649 h 493649"/>
                  <a:gd name="connsiteX1" fmla="*/ 0 w 12700"/>
                  <a:gd name="connsiteY1" fmla="*/ 0 h 49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3649">
                    <a:moveTo>
                      <a:pt x="0" y="4936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D7F17F9-AC86-46D6-B937-4BA013E2EEC3}"/>
                  </a:ext>
                </a:extLst>
              </p:cNvPr>
              <p:cNvSpPr/>
              <p:nvPr/>
            </p:nvSpPr>
            <p:spPr>
              <a:xfrm>
                <a:off x="5452998" y="3334258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4A6ED7D-5174-49E5-90AC-6918C1455236}"/>
                  </a:ext>
                </a:extLst>
              </p:cNvPr>
              <p:cNvSpPr/>
              <p:nvPr/>
            </p:nvSpPr>
            <p:spPr>
              <a:xfrm>
                <a:off x="5844159" y="4056126"/>
                <a:ext cx="12700" cy="216153"/>
              </a:xfrm>
              <a:custGeom>
                <a:avLst/>
                <a:gdLst>
                  <a:gd name="connsiteX0" fmla="*/ 0 w 12700"/>
                  <a:gd name="connsiteY0" fmla="*/ 0 h 216153"/>
                  <a:gd name="connsiteX1" fmla="*/ 0 w 12700"/>
                  <a:gd name="connsiteY1" fmla="*/ 216154 h 216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6153">
                    <a:moveTo>
                      <a:pt x="0" y="0"/>
                    </a:moveTo>
                    <a:lnTo>
                      <a:pt x="0" y="2161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0C39693E-671C-4F0E-AF18-841133F61E3D}"/>
                  </a:ext>
                </a:extLst>
              </p:cNvPr>
              <p:cNvSpPr/>
              <p:nvPr/>
            </p:nvSpPr>
            <p:spPr>
              <a:xfrm>
                <a:off x="5830189" y="422008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BAFD867-C69D-4101-AB77-0F3D43193554}"/>
                  </a:ext>
                </a:extLst>
              </p:cNvPr>
              <p:cNvSpPr/>
              <p:nvPr/>
            </p:nvSpPr>
            <p:spPr>
              <a:xfrm>
                <a:off x="1377188" y="1185545"/>
                <a:ext cx="12700" cy="1403096"/>
              </a:xfrm>
              <a:custGeom>
                <a:avLst/>
                <a:gdLst>
                  <a:gd name="connsiteX0" fmla="*/ 0 w 12700"/>
                  <a:gd name="connsiteY0" fmla="*/ 1403096 h 1403096"/>
                  <a:gd name="connsiteX1" fmla="*/ 0 w 12700"/>
                  <a:gd name="connsiteY1" fmla="*/ 0 h 140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03096">
                    <a:moveTo>
                      <a:pt x="0" y="14030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E8E1517-A46D-4000-996A-AD848F2F9D79}"/>
                  </a:ext>
                </a:extLst>
              </p:cNvPr>
              <p:cNvSpPr/>
              <p:nvPr/>
            </p:nvSpPr>
            <p:spPr>
              <a:xfrm>
                <a:off x="1363217" y="118554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8F3C6DD-9546-4C96-BA5A-131C4E734D3A}"/>
                  </a:ext>
                </a:extLst>
              </p:cNvPr>
              <p:cNvSpPr/>
              <p:nvPr/>
            </p:nvSpPr>
            <p:spPr>
              <a:xfrm>
                <a:off x="934974" y="2395474"/>
                <a:ext cx="12700" cy="36321"/>
              </a:xfrm>
              <a:custGeom>
                <a:avLst/>
                <a:gdLst>
                  <a:gd name="connsiteX0" fmla="*/ 0 w 12700"/>
                  <a:gd name="connsiteY0" fmla="*/ 0 h 36321"/>
                  <a:gd name="connsiteX1" fmla="*/ 0 w 12700"/>
                  <a:gd name="connsiteY1" fmla="*/ 36322 h 3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321">
                    <a:moveTo>
                      <a:pt x="0" y="0"/>
                    </a:moveTo>
                    <a:lnTo>
                      <a:pt x="0" y="363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0284715-106E-4F0F-A43F-49E5772CCD11}"/>
                  </a:ext>
                </a:extLst>
              </p:cNvPr>
              <p:cNvSpPr/>
              <p:nvPr/>
            </p:nvSpPr>
            <p:spPr>
              <a:xfrm>
                <a:off x="921003" y="237959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E27BAE7-B02F-4A89-AE0A-A9D91BF318A4}"/>
                  </a:ext>
                </a:extLst>
              </p:cNvPr>
              <p:cNvSpPr/>
              <p:nvPr/>
            </p:nvSpPr>
            <p:spPr>
              <a:xfrm>
                <a:off x="3963289" y="3392551"/>
                <a:ext cx="12700" cy="620013"/>
              </a:xfrm>
              <a:custGeom>
                <a:avLst/>
                <a:gdLst>
                  <a:gd name="connsiteX0" fmla="*/ 0 w 12700"/>
                  <a:gd name="connsiteY0" fmla="*/ 0 h 620013"/>
                  <a:gd name="connsiteX1" fmla="*/ 0 w 12700"/>
                  <a:gd name="connsiteY1" fmla="*/ 620014 h 62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0013">
                    <a:moveTo>
                      <a:pt x="0" y="0"/>
                    </a:moveTo>
                    <a:lnTo>
                      <a:pt x="0" y="6200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E5B341E-EF1D-45C7-924B-E6BA25D103E6}"/>
                  </a:ext>
                </a:extLst>
              </p:cNvPr>
              <p:cNvSpPr/>
              <p:nvPr/>
            </p:nvSpPr>
            <p:spPr>
              <a:xfrm>
                <a:off x="3949319" y="396036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2CC47DC5-61B8-4A8F-B776-851204029649}"/>
                  </a:ext>
                </a:extLst>
              </p:cNvPr>
              <p:cNvSpPr/>
              <p:nvPr/>
            </p:nvSpPr>
            <p:spPr>
              <a:xfrm>
                <a:off x="3531108" y="2095627"/>
                <a:ext cx="12700" cy="1190498"/>
              </a:xfrm>
              <a:custGeom>
                <a:avLst/>
                <a:gdLst>
                  <a:gd name="connsiteX0" fmla="*/ 0 w 12700"/>
                  <a:gd name="connsiteY0" fmla="*/ 1190498 h 1190498"/>
                  <a:gd name="connsiteX1" fmla="*/ 0 w 12700"/>
                  <a:gd name="connsiteY1" fmla="*/ 0 h 119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0498">
                    <a:moveTo>
                      <a:pt x="0" y="11904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4C1B228-98D5-4987-9021-DC03EE82B192}"/>
                  </a:ext>
                </a:extLst>
              </p:cNvPr>
              <p:cNvSpPr/>
              <p:nvPr/>
            </p:nvSpPr>
            <p:spPr>
              <a:xfrm>
                <a:off x="3517138" y="2095626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77AA305-26C9-4169-9487-079516EFE819}"/>
                  </a:ext>
                </a:extLst>
              </p:cNvPr>
              <p:cNvSpPr/>
              <p:nvPr/>
            </p:nvSpPr>
            <p:spPr>
              <a:xfrm>
                <a:off x="3228213" y="2392045"/>
                <a:ext cx="12700" cy="566547"/>
              </a:xfrm>
              <a:custGeom>
                <a:avLst/>
                <a:gdLst>
                  <a:gd name="connsiteX0" fmla="*/ 0 w 12700"/>
                  <a:gd name="connsiteY0" fmla="*/ 566547 h 566547"/>
                  <a:gd name="connsiteX1" fmla="*/ 0 w 12700"/>
                  <a:gd name="connsiteY1" fmla="*/ 0 h 56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547">
                    <a:moveTo>
                      <a:pt x="0" y="56654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5B27E7E-7649-40FA-AB54-209236E4EED5}"/>
                  </a:ext>
                </a:extLst>
              </p:cNvPr>
              <p:cNvSpPr/>
              <p:nvPr/>
            </p:nvSpPr>
            <p:spPr>
              <a:xfrm>
                <a:off x="3214242" y="239204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BF74905-DAB7-4AC3-A3B7-0BD5B25A5954}"/>
                  </a:ext>
                </a:extLst>
              </p:cNvPr>
              <p:cNvSpPr/>
              <p:nvPr/>
            </p:nvSpPr>
            <p:spPr>
              <a:xfrm>
                <a:off x="5177282" y="3517646"/>
                <a:ext cx="12700" cy="93852"/>
              </a:xfrm>
              <a:custGeom>
                <a:avLst/>
                <a:gdLst>
                  <a:gd name="connsiteX0" fmla="*/ 0 w 12700"/>
                  <a:gd name="connsiteY0" fmla="*/ 0 h 93852"/>
                  <a:gd name="connsiteX1" fmla="*/ 0 w 12700"/>
                  <a:gd name="connsiteY1" fmla="*/ 93853 h 9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3852">
                    <a:moveTo>
                      <a:pt x="0" y="0"/>
                    </a:moveTo>
                    <a:lnTo>
                      <a:pt x="0" y="9385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1BC76EA-3075-4D39-BE0F-06EA8AC27DCA}"/>
                  </a:ext>
                </a:extLst>
              </p:cNvPr>
              <p:cNvSpPr/>
              <p:nvPr/>
            </p:nvSpPr>
            <p:spPr>
              <a:xfrm>
                <a:off x="5163311" y="3559302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0132049-971E-4A20-8F44-2F361258A900}"/>
                  </a:ext>
                </a:extLst>
              </p:cNvPr>
              <p:cNvSpPr/>
              <p:nvPr/>
            </p:nvSpPr>
            <p:spPr>
              <a:xfrm>
                <a:off x="4668901" y="3540633"/>
                <a:ext cx="12700" cy="86867"/>
              </a:xfrm>
              <a:custGeom>
                <a:avLst/>
                <a:gdLst>
                  <a:gd name="connsiteX0" fmla="*/ 0 w 12700"/>
                  <a:gd name="connsiteY0" fmla="*/ 86868 h 86867"/>
                  <a:gd name="connsiteX1" fmla="*/ 0 w 12700"/>
                  <a:gd name="connsiteY1" fmla="*/ 0 h 8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6867">
                    <a:moveTo>
                      <a:pt x="0" y="8686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0946DF-2217-4548-8C5C-55ECEABD7334}"/>
                  </a:ext>
                </a:extLst>
              </p:cNvPr>
              <p:cNvSpPr/>
              <p:nvPr/>
            </p:nvSpPr>
            <p:spPr>
              <a:xfrm>
                <a:off x="4654930" y="3540633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BDF1FCC-27BA-4369-A6FD-E554609E325A}"/>
                  </a:ext>
                </a:extLst>
              </p:cNvPr>
              <p:cNvSpPr/>
              <p:nvPr/>
            </p:nvSpPr>
            <p:spPr>
              <a:xfrm>
                <a:off x="2396744" y="2268474"/>
                <a:ext cx="12700" cy="568959"/>
              </a:xfrm>
              <a:custGeom>
                <a:avLst/>
                <a:gdLst>
                  <a:gd name="connsiteX0" fmla="*/ 0 w 12700"/>
                  <a:gd name="connsiteY0" fmla="*/ 568960 h 568959"/>
                  <a:gd name="connsiteX1" fmla="*/ 0 w 12700"/>
                  <a:gd name="connsiteY1" fmla="*/ 0 h 56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8959">
                    <a:moveTo>
                      <a:pt x="0" y="56896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A236251-D7F7-4612-9A8C-325BEB77F433}"/>
                  </a:ext>
                </a:extLst>
              </p:cNvPr>
              <p:cNvSpPr/>
              <p:nvPr/>
            </p:nvSpPr>
            <p:spPr>
              <a:xfrm>
                <a:off x="2382647" y="2268473"/>
                <a:ext cx="28067" cy="52070"/>
              </a:xfrm>
              <a:custGeom>
                <a:avLst/>
                <a:gdLst>
                  <a:gd name="connsiteX0" fmla="*/ 28067 w 28067"/>
                  <a:gd name="connsiteY0" fmla="*/ 52070 h 52070"/>
                  <a:gd name="connsiteX1" fmla="*/ 14097 w 28067"/>
                  <a:gd name="connsiteY1" fmla="*/ 0 h 52070"/>
                  <a:gd name="connsiteX2" fmla="*/ 0 w 28067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070">
                    <a:moveTo>
                      <a:pt x="28067" y="52070"/>
                    </a:moveTo>
                    <a:lnTo>
                      <a:pt x="14097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CFB7576-5C9B-4FAE-BBF8-75B305E1E799}"/>
                  </a:ext>
                </a:extLst>
              </p:cNvPr>
              <p:cNvSpPr/>
              <p:nvPr/>
            </p:nvSpPr>
            <p:spPr>
              <a:xfrm>
                <a:off x="1722120" y="1744852"/>
                <a:ext cx="12700" cy="1200531"/>
              </a:xfrm>
              <a:custGeom>
                <a:avLst/>
                <a:gdLst>
                  <a:gd name="connsiteX0" fmla="*/ 0 w 12700"/>
                  <a:gd name="connsiteY0" fmla="*/ 1200531 h 1200531"/>
                  <a:gd name="connsiteX1" fmla="*/ 0 w 12700"/>
                  <a:gd name="connsiteY1" fmla="*/ 0 h 120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00531">
                    <a:moveTo>
                      <a:pt x="0" y="120053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14A270D-E78F-45E3-B0D8-22E5C31B2857}"/>
                  </a:ext>
                </a:extLst>
              </p:cNvPr>
              <p:cNvSpPr/>
              <p:nvPr/>
            </p:nvSpPr>
            <p:spPr>
              <a:xfrm>
                <a:off x="1708150" y="174485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0CEDEFA-730F-4D79-9BBA-62E2E24CAAF2}"/>
                  </a:ext>
                </a:extLst>
              </p:cNvPr>
              <p:cNvSpPr/>
              <p:nvPr/>
            </p:nvSpPr>
            <p:spPr>
              <a:xfrm>
                <a:off x="2115312" y="2744470"/>
                <a:ext cx="12700" cy="1298067"/>
              </a:xfrm>
              <a:custGeom>
                <a:avLst/>
                <a:gdLst>
                  <a:gd name="connsiteX0" fmla="*/ 0 w 12700"/>
                  <a:gd name="connsiteY0" fmla="*/ 0 h 1298067"/>
                  <a:gd name="connsiteX1" fmla="*/ 0 w 12700"/>
                  <a:gd name="connsiteY1" fmla="*/ 1298067 h 129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8067">
                    <a:moveTo>
                      <a:pt x="0" y="0"/>
                    </a:moveTo>
                    <a:lnTo>
                      <a:pt x="0" y="129806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C889E660-9B24-491D-AA34-CB320590008F}"/>
                  </a:ext>
                </a:extLst>
              </p:cNvPr>
              <p:cNvSpPr/>
              <p:nvPr/>
            </p:nvSpPr>
            <p:spPr>
              <a:xfrm>
                <a:off x="2101342" y="399034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A07F6F9-987B-4088-B5FA-67E71CF8A4DD}"/>
                  </a:ext>
                </a:extLst>
              </p:cNvPr>
              <p:cNvSpPr/>
              <p:nvPr/>
            </p:nvSpPr>
            <p:spPr>
              <a:xfrm>
                <a:off x="4395089" y="3242691"/>
                <a:ext cx="12700" cy="128269"/>
              </a:xfrm>
              <a:custGeom>
                <a:avLst/>
                <a:gdLst>
                  <a:gd name="connsiteX0" fmla="*/ 0 w 12700"/>
                  <a:gd name="connsiteY0" fmla="*/ 128270 h 128269"/>
                  <a:gd name="connsiteX1" fmla="*/ 0 w 12700"/>
                  <a:gd name="connsiteY1" fmla="*/ 0 h 12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269">
                    <a:moveTo>
                      <a:pt x="0" y="1282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FAA9752-401B-46AB-87D2-15DF641770B6}"/>
                  </a:ext>
                </a:extLst>
              </p:cNvPr>
              <p:cNvSpPr/>
              <p:nvPr/>
            </p:nvSpPr>
            <p:spPr>
              <a:xfrm>
                <a:off x="4381119" y="3242691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F718695-7814-4665-9594-7CC3BA548059}"/>
                  </a:ext>
                </a:extLst>
              </p:cNvPr>
              <p:cNvSpPr/>
              <p:nvPr/>
            </p:nvSpPr>
            <p:spPr>
              <a:xfrm>
                <a:off x="2763901" y="2983230"/>
                <a:ext cx="12700" cy="134365"/>
              </a:xfrm>
              <a:custGeom>
                <a:avLst/>
                <a:gdLst>
                  <a:gd name="connsiteX0" fmla="*/ 0 w 12700"/>
                  <a:gd name="connsiteY0" fmla="*/ 0 h 134365"/>
                  <a:gd name="connsiteX1" fmla="*/ 0 w 12700"/>
                  <a:gd name="connsiteY1" fmla="*/ 134366 h 1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4365">
                    <a:moveTo>
                      <a:pt x="0" y="0"/>
                    </a:moveTo>
                    <a:lnTo>
                      <a:pt x="0" y="1343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753D943A-EF7E-4353-AAEC-BD6EE98F04CD}"/>
                  </a:ext>
                </a:extLst>
              </p:cNvPr>
              <p:cNvSpPr/>
              <p:nvPr/>
            </p:nvSpPr>
            <p:spPr>
              <a:xfrm>
                <a:off x="2749930" y="30653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52FF5131-3192-40C2-912D-D30B9C15DA28}"/>
                  </a:ext>
                </a:extLst>
              </p:cNvPr>
              <p:cNvSpPr/>
              <p:nvPr/>
            </p:nvSpPr>
            <p:spPr>
              <a:xfrm>
                <a:off x="5464429" y="3827907"/>
                <a:ext cx="12700" cy="502538"/>
              </a:xfrm>
              <a:custGeom>
                <a:avLst/>
                <a:gdLst>
                  <a:gd name="connsiteX0" fmla="*/ 0 w 12700"/>
                  <a:gd name="connsiteY0" fmla="*/ 0 h 502538"/>
                  <a:gd name="connsiteX1" fmla="*/ 0 w 12700"/>
                  <a:gd name="connsiteY1" fmla="*/ 502539 h 50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2538">
                    <a:moveTo>
                      <a:pt x="0" y="0"/>
                    </a:moveTo>
                    <a:lnTo>
                      <a:pt x="0" y="50253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52203FE-FCA5-4B31-A13E-8B33D12615A1}"/>
                  </a:ext>
                </a:extLst>
              </p:cNvPr>
              <p:cNvSpPr/>
              <p:nvPr/>
            </p:nvSpPr>
            <p:spPr>
              <a:xfrm>
                <a:off x="5450459" y="42783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8C7AE45-D09D-4311-BC03-D43EEFE91013}"/>
                  </a:ext>
                </a:extLst>
              </p:cNvPr>
              <p:cNvSpPr/>
              <p:nvPr/>
            </p:nvSpPr>
            <p:spPr>
              <a:xfrm>
                <a:off x="5846318" y="3171190"/>
                <a:ext cx="12700" cy="884936"/>
              </a:xfrm>
              <a:custGeom>
                <a:avLst/>
                <a:gdLst>
                  <a:gd name="connsiteX0" fmla="*/ 0 w 12700"/>
                  <a:gd name="connsiteY0" fmla="*/ 884936 h 884936"/>
                  <a:gd name="connsiteX1" fmla="*/ 0 w 12700"/>
                  <a:gd name="connsiteY1" fmla="*/ 0 h 88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4936">
                    <a:moveTo>
                      <a:pt x="0" y="8849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D2DB043-56C9-43BB-89BE-6454FCAFD25D}"/>
                  </a:ext>
                </a:extLst>
              </p:cNvPr>
              <p:cNvSpPr/>
              <p:nvPr/>
            </p:nvSpPr>
            <p:spPr>
              <a:xfrm>
                <a:off x="5832347" y="317118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33B00DD-6CCE-4C4F-AF90-00887F134D46}"/>
                  </a:ext>
                </a:extLst>
              </p:cNvPr>
              <p:cNvSpPr/>
              <p:nvPr/>
            </p:nvSpPr>
            <p:spPr>
              <a:xfrm>
                <a:off x="1421384" y="2126869"/>
                <a:ext cx="12700" cy="461772"/>
              </a:xfrm>
              <a:custGeom>
                <a:avLst/>
                <a:gdLst>
                  <a:gd name="connsiteX0" fmla="*/ 0 w 12700"/>
                  <a:gd name="connsiteY0" fmla="*/ 461772 h 461772"/>
                  <a:gd name="connsiteX1" fmla="*/ 0 w 12700"/>
                  <a:gd name="connsiteY1" fmla="*/ 0 h 46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1772">
                    <a:moveTo>
                      <a:pt x="0" y="4617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08144668-242D-449F-935F-8AF3B43E8A2C}"/>
                  </a:ext>
                </a:extLst>
              </p:cNvPr>
              <p:cNvSpPr/>
              <p:nvPr/>
            </p:nvSpPr>
            <p:spPr>
              <a:xfrm>
                <a:off x="1407413" y="212686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7B4E02E9-283A-4934-97F8-82B7B266125E}"/>
                  </a:ext>
                </a:extLst>
              </p:cNvPr>
              <p:cNvSpPr/>
              <p:nvPr/>
            </p:nvSpPr>
            <p:spPr>
              <a:xfrm>
                <a:off x="1135253" y="2278126"/>
                <a:ext cx="12700" cy="117348"/>
              </a:xfrm>
              <a:custGeom>
                <a:avLst/>
                <a:gdLst>
                  <a:gd name="connsiteX0" fmla="*/ 0 w 12700"/>
                  <a:gd name="connsiteY0" fmla="*/ 117348 h 117348"/>
                  <a:gd name="connsiteX1" fmla="*/ 0 w 12700"/>
                  <a:gd name="connsiteY1" fmla="*/ 0 h 11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348">
                    <a:moveTo>
                      <a:pt x="0" y="1173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C48528D-7627-4298-8F3C-E876842D7CEA}"/>
                  </a:ext>
                </a:extLst>
              </p:cNvPr>
              <p:cNvSpPr/>
              <p:nvPr/>
            </p:nvSpPr>
            <p:spPr>
              <a:xfrm>
                <a:off x="1121283" y="227812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3C82DC73-408C-4A05-A370-D9E7AC0B5097}"/>
                  </a:ext>
                </a:extLst>
              </p:cNvPr>
              <p:cNvSpPr/>
              <p:nvPr/>
            </p:nvSpPr>
            <p:spPr>
              <a:xfrm>
                <a:off x="4053078" y="3066034"/>
                <a:ext cx="12700" cy="326517"/>
              </a:xfrm>
              <a:custGeom>
                <a:avLst/>
                <a:gdLst>
                  <a:gd name="connsiteX0" fmla="*/ 0 w 12700"/>
                  <a:gd name="connsiteY0" fmla="*/ 326517 h 326517"/>
                  <a:gd name="connsiteX1" fmla="*/ 0 w 12700"/>
                  <a:gd name="connsiteY1" fmla="*/ 0 h 32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6517">
                    <a:moveTo>
                      <a:pt x="0" y="3265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FB38F14-ECC4-4866-9B06-B48520E11249}"/>
                  </a:ext>
                </a:extLst>
              </p:cNvPr>
              <p:cNvSpPr/>
              <p:nvPr/>
            </p:nvSpPr>
            <p:spPr>
              <a:xfrm>
                <a:off x="4039108" y="306603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97E5043-EB3F-40A9-86F0-47036B9B015E}"/>
                  </a:ext>
                </a:extLst>
              </p:cNvPr>
              <p:cNvSpPr/>
              <p:nvPr/>
            </p:nvSpPr>
            <p:spPr>
              <a:xfrm>
                <a:off x="3450336" y="3232912"/>
                <a:ext cx="12700" cy="53212"/>
              </a:xfrm>
              <a:custGeom>
                <a:avLst/>
                <a:gdLst>
                  <a:gd name="connsiteX0" fmla="*/ 0 w 12700"/>
                  <a:gd name="connsiteY0" fmla="*/ 53213 h 53212"/>
                  <a:gd name="connsiteX1" fmla="*/ 0 w 12700"/>
                  <a:gd name="connsiteY1" fmla="*/ 0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212">
                    <a:moveTo>
                      <a:pt x="0" y="5321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4C38B21-2A6D-48E5-AAA9-807720CA0B4E}"/>
                  </a:ext>
                </a:extLst>
              </p:cNvPr>
              <p:cNvSpPr/>
              <p:nvPr/>
            </p:nvSpPr>
            <p:spPr>
              <a:xfrm>
                <a:off x="3436365" y="323291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22ACF51-082D-459A-BFAD-3B816667D0BC}"/>
                  </a:ext>
                </a:extLst>
              </p:cNvPr>
              <p:cNvSpPr/>
              <p:nvPr/>
            </p:nvSpPr>
            <p:spPr>
              <a:xfrm>
                <a:off x="3287903" y="2939288"/>
                <a:ext cx="12700" cy="19304"/>
              </a:xfrm>
              <a:custGeom>
                <a:avLst/>
                <a:gdLst>
                  <a:gd name="connsiteX0" fmla="*/ 0 w 12700"/>
                  <a:gd name="connsiteY0" fmla="*/ 19304 h 19304"/>
                  <a:gd name="connsiteX1" fmla="*/ 0 w 12700"/>
                  <a:gd name="connsiteY1" fmla="*/ 0 h 1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04">
                    <a:moveTo>
                      <a:pt x="0" y="193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4D63808-029A-4607-8DC3-034993DD6F55}"/>
                  </a:ext>
                </a:extLst>
              </p:cNvPr>
              <p:cNvSpPr/>
              <p:nvPr/>
            </p:nvSpPr>
            <p:spPr>
              <a:xfrm>
                <a:off x="3273933" y="29392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45F1F32-22CA-4D4F-BDF4-6D6A36DE0E17}"/>
                  </a:ext>
                </a:extLst>
              </p:cNvPr>
              <p:cNvSpPr/>
              <p:nvPr/>
            </p:nvSpPr>
            <p:spPr>
              <a:xfrm>
                <a:off x="4939284" y="3517646"/>
                <a:ext cx="12700" cy="441198"/>
              </a:xfrm>
              <a:custGeom>
                <a:avLst/>
                <a:gdLst>
                  <a:gd name="connsiteX0" fmla="*/ 0 w 12700"/>
                  <a:gd name="connsiteY0" fmla="*/ 0 h 441198"/>
                  <a:gd name="connsiteX1" fmla="*/ 0 w 12700"/>
                  <a:gd name="connsiteY1" fmla="*/ 441198 h 44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1198">
                    <a:moveTo>
                      <a:pt x="0" y="0"/>
                    </a:moveTo>
                    <a:lnTo>
                      <a:pt x="0" y="44119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BC9B8A9A-F665-4D79-9B22-302CC17E546D}"/>
                  </a:ext>
                </a:extLst>
              </p:cNvPr>
              <p:cNvSpPr/>
              <p:nvPr/>
            </p:nvSpPr>
            <p:spPr>
              <a:xfrm>
                <a:off x="4925314" y="390664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168BF0A-519B-4F91-95D7-6CF5344BD590}"/>
                  </a:ext>
                </a:extLst>
              </p:cNvPr>
              <p:cNvSpPr/>
              <p:nvPr/>
            </p:nvSpPr>
            <p:spPr>
              <a:xfrm>
                <a:off x="4666234" y="3627501"/>
                <a:ext cx="12700" cy="1281557"/>
              </a:xfrm>
              <a:custGeom>
                <a:avLst/>
                <a:gdLst>
                  <a:gd name="connsiteX0" fmla="*/ 0 w 12700"/>
                  <a:gd name="connsiteY0" fmla="*/ 0 h 1281557"/>
                  <a:gd name="connsiteX1" fmla="*/ 0 w 12700"/>
                  <a:gd name="connsiteY1" fmla="*/ 1281557 h 12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1557">
                    <a:moveTo>
                      <a:pt x="0" y="0"/>
                    </a:moveTo>
                    <a:lnTo>
                      <a:pt x="0" y="128155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D1DDD8E-9C44-454A-8C1F-B4134D718D4A}"/>
                  </a:ext>
                </a:extLst>
              </p:cNvPr>
              <p:cNvSpPr/>
              <p:nvPr/>
            </p:nvSpPr>
            <p:spPr>
              <a:xfrm>
                <a:off x="4652264" y="48568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98AB696-598A-4010-A4C6-3E0741AC990C}"/>
                  </a:ext>
                </a:extLst>
              </p:cNvPr>
              <p:cNvSpPr/>
              <p:nvPr/>
            </p:nvSpPr>
            <p:spPr>
              <a:xfrm>
                <a:off x="2420620" y="2598420"/>
                <a:ext cx="12700" cy="239013"/>
              </a:xfrm>
              <a:custGeom>
                <a:avLst/>
                <a:gdLst>
                  <a:gd name="connsiteX0" fmla="*/ 0 w 12700"/>
                  <a:gd name="connsiteY0" fmla="*/ 239014 h 239013"/>
                  <a:gd name="connsiteX1" fmla="*/ 0 w 12700"/>
                  <a:gd name="connsiteY1" fmla="*/ 0 h 23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9013">
                    <a:moveTo>
                      <a:pt x="0" y="2390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0A70A5D-1502-47E5-A671-FD5B2541BD6F}"/>
                  </a:ext>
                </a:extLst>
              </p:cNvPr>
              <p:cNvSpPr/>
              <p:nvPr/>
            </p:nvSpPr>
            <p:spPr>
              <a:xfrm>
                <a:off x="2406650" y="259842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DCCE9348-94F0-4F78-89F0-B0B7EA606D62}"/>
                  </a:ext>
                </a:extLst>
              </p:cNvPr>
              <p:cNvSpPr/>
              <p:nvPr/>
            </p:nvSpPr>
            <p:spPr>
              <a:xfrm>
                <a:off x="1730120" y="2945384"/>
                <a:ext cx="12700" cy="893826"/>
              </a:xfrm>
              <a:custGeom>
                <a:avLst/>
                <a:gdLst>
                  <a:gd name="connsiteX0" fmla="*/ 0 w 12700"/>
                  <a:gd name="connsiteY0" fmla="*/ 0 h 893826"/>
                  <a:gd name="connsiteX1" fmla="*/ 0 w 12700"/>
                  <a:gd name="connsiteY1" fmla="*/ 893826 h 89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3826">
                    <a:moveTo>
                      <a:pt x="0" y="0"/>
                    </a:moveTo>
                    <a:lnTo>
                      <a:pt x="0" y="8938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F453797-928F-4231-B1A7-962F6B60B2A8}"/>
                  </a:ext>
                </a:extLst>
              </p:cNvPr>
              <p:cNvSpPr/>
              <p:nvPr/>
            </p:nvSpPr>
            <p:spPr>
              <a:xfrm>
                <a:off x="1716151" y="378714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46A25CC2-7D14-45DD-B90E-D443D7A80406}"/>
                  </a:ext>
                </a:extLst>
              </p:cNvPr>
              <p:cNvSpPr/>
              <p:nvPr/>
            </p:nvSpPr>
            <p:spPr>
              <a:xfrm>
                <a:off x="2066925" y="1757045"/>
                <a:ext cx="12700" cy="987425"/>
              </a:xfrm>
              <a:custGeom>
                <a:avLst/>
                <a:gdLst>
                  <a:gd name="connsiteX0" fmla="*/ 0 w 12700"/>
                  <a:gd name="connsiteY0" fmla="*/ 987425 h 987425"/>
                  <a:gd name="connsiteX1" fmla="*/ 0 w 12700"/>
                  <a:gd name="connsiteY1" fmla="*/ 0 h 98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7425">
                    <a:moveTo>
                      <a:pt x="0" y="9874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6777C25-3B63-4B9B-81CA-1E94AED47679}"/>
                  </a:ext>
                </a:extLst>
              </p:cNvPr>
              <p:cNvSpPr/>
              <p:nvPr/>
            </p:nvSpPr>
            <p:spPr>
              <a:xfrm>
                <a:off x="2052954" y="175704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BB433EB-1747-4E2B-BE7C-5B958EFE138F}"/>
                  </a:ext>
                </a:extLst>
              </p:cNvPr>
              <p:cNvSpPr/>
              <p:nvPr/>
            </p:nvSpPr>
            <p:spPr>
              <a:xfrm>
                <a:off x="4336415" y="1990217"/>
                <a:ext cx="12700" cy="1380744"/>
              </a:xfrm>
              <a:custGeom>
                <a:avLst/>
                <a:gdLst>
                  <a:gd name="connsiteX0" fmla="*/ 0 w 12700"/>
                  <a:gd name="connsiteY0" fmla="*/ 1380744 h 1380744"/>
                  <a:gd name="connsiteX1" fmla="*/ 0 w 12700"/>
                  <a:gd name="connsiteY1" fmla="*/ 0 h 138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80744">
                    <a:moveTo>
                      <a:pt x="0" y="138074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3FC118-C10C-4528-94D2-53A55AA5255F}"/>
                  </a:ext>
                </a:extLst>
              </p:cNvPr>
              <p:cNvSpPr/>
              <p:nvPr/>
            </p:nvSpPr>
            <p:spPr>
              <a:xfrm>
                <a:off x="4322445" y="1990217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0EFBE03F-0B0A-49C6-8EF0-41088A5CB8C5}"/>
                  </a:ext>
                </a:extLst>
              </p:cNvPr>
              <p:cNvSpPr/>
              <p:nvPr/>
            </p:nvSpPr>
            <p:spPr>
              <a:xfrm>
                <a:off x="2957830" y="2493010"/>
                <a:ext cx="12700" cy="490219"/>
              </a:xfrm>
              <a:custGeom>
                <a:avLst/>
                <a:gdLst>
                  <a:gd name="connsiteX0" fmla="*/ 0 w 12700"/>
                  <a:gd name="connsiteY0" fmla="*/ 490220 h 490219"/>
                  <a:gd name="connsiteX1" fmla="*/ 0 w 12700"/>
                  <a:gd name="connsiteY1" fmla="*/ 0 h 4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0219">
                    <a:moveTo>
                      <a:pt x="0" y="49022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DD26E005-F2A2-4BE5-B269-4A921EA37BEE}"/>
                  </a:ext>
                </a:extLst>
              </p:cNvPr>
              <p:cNvSpPr/>
              <p:nvPr/>
            </p:nvSpPr>
            <p:spPr>
              <a:xfrm>
                <a:off x="2943860" y="2493010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1CCC86D-81F0-4443-BC5D-16ABDF39EB19}"/>
                  </a:ext>
                </a:extLst>
              </p:cNvPr>
              <p:cNvSpPr/>
              <p:nvPr/>
            </p:nvSpPr>
            <p:spPr>
              <a:xfrm>
                <a:off x="5385943" y="3032379"/>
                <a:ext cx="12700" cy="795528"/>
              </a:xfrm>
              <a:custGeom>
                <a:avLst/>
                <a:gdLst>
                  <a:gd name="connsiteX0" fmla="*/ 0 w 12700"/>
                  <a:gd name="connsiteY0" fmla="*/ 795528 h 795528"/>
                  <a:gd name="connsiteX1" fmla="*/ 0 w 12700"/>
                  <a:gd name="connsiteY1" fmla="*/ 0 h 79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5528">
                    <a:moveTo>
                      <a:pt x="0" y="79552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AA86F2B-891D-4D99-B18F-81FD845F9FCE}"/>
                  </a:ext>
                </a:extLst>
              </p:cNvPr>
              <p:cNvSpPr/>
              <p:nvPr/>
            </p:nvSpPr>
            <p:spPr>
              <a:xfrm>
                <a:off x="5371972" y="303237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9748D00-614C-42C7-A70F-F13F5799D622}"/>
                  </a:ext>
                </a:extLst>
              </p:cNvPr>
              <p:cNvSpPr/>
              <p:nvPr/>
            </p:nvSpPr>
            <p:spPr>
              <a:xfrm>
                <a:off x="5734812" y="4056126"/>
                <a:ext cx="12700" cy="297688"/>
              </a:xfrm>
              <a:custGeom>
                <a:avLst/>
                <a:gdLst>
                  <a:gd name="connsiteX0" fmla="*/ 0 w 12700"/>
                  <a:gd name="connsiteY0" fmla="*/ 0 h 297688"/>
                  <a:gd name="connsiteX1" fmla="*/ 0 w 12700"/>
                  <a:gd name="connsiteY1" fmla="*/ 297688 h 297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7688">
                    <a:moveTo>
                      <a:pt x="0" y="0"/>
                    </a:moveTo>
                    <a:lnTo>
                      <a:pt x="0" y="29768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05B3A91-65A9-4366-9C71-6F02A6323D73}"/>
                  </a:ext>
                </a:extLst>
              </p:cNvPr>
              <p:cNvSpPr/>
              <p:nvPr/>
            </p:nvSpPr>
            <p:spPr>
              <a:xfrm>
                <a:off x="5720841" y="4301616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6309FCF-5CCD-4246-B059-70DC1884CBD2}"/>
                  </a:ext>
                </a:extLst>
              </p:cNvPr>
              <p:cNvSpPr/>
              <p:nvPr/>
            </p:nvSpPr>
            <p:spPr>
              <a:xfrm>
                <a:off x="1331722" y="2588641"/>
                <a:ext cx="12700" cy="355853"/>
              </a:xfrm>
              <a:custGeom>
                <a:avLst/>
                <a:gdLst>
                  <a:gd name="connsiteX0" fmla="*/ 0 w 12700"/>
                  <a:gd name="connsiteY0" fmla="*/ 0 h 355853"/>
                  <a:gd name="connsiteX1" fmla="*/ 0 w 12700"/>
                  <a:gd name="connsiteY1" fmla="*/ 355854 h 35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5853">
                    <a:moveTo>
                      <a:pt x="0" y="0"/>
                    </a:moveTo>
                    <a:lnTo>
                      <a:pt x="0" y="3558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1B9C7629-4238-4E3F-8206-5BE1B66F6B13}"/>
                  </a:ext>
                </a:extLst>
              </p:cNvPr>
              <p:cNvSpPr/>
              <p:nvPr/>
            </p:nvSpPr>
            <p:spPr>
              <a:xfrm>
                <a:off x="1317752" y="28922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E09B6CD-942D-4C63-B8DA-0AEF7EED6F27}"/>
                  </a:ext>
                </a:extLst>
              </p:cNvPr>
              <p:cNvSpPr/>
              <p:nvPr/>
            </p:nvSpPr>
            <p:spPr>
              <a:xfrm>
                <a:off x="995934" y="2310257"/>
                <a:ext cx="12700" cy="85217"/>
              </a:xfrm>
              <a:custGeom>
                <a:avLst/>
                <a:gdLst>
                  <a:gd name="connsiteX0" fmla="*/ 0 w 12700"/>
                  <a:gd name="connsiteY0" fmla="*/ 85217 h 85217"/>
                  <a:gd name="connsiteX1" fmla="*/ 0 w 12700"/>
                  <a:gd name="connsiteY1" fmla="*/ 0 h 8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217">
                    <a:moveTo>
                      <a:pt x="0" y="85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8FFE719E-EC5D-44AC-9A43-B58B0020F644}"/>
                  </a:ext>
                </a:extLst>
              </p:cNvPr>
              <p:cNvSpPr/>
              <p:nvPr/>
            </p:nvSpPr>
            <p:spPr>
              <a:xfrm>
                <a:off x="981963" y="23102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03F521A-01FD-402F-9389-8A3F3AA79374}"/>
                  </a:ext>
                </a:extLst>
              </p:cNvPr>
              <p:cNvSpPr/>
              <p:nvPr/>
            </p:nvSpPr>
            <p:spPr>
              <a:xfrm>
                <a:off x="3904615" y="3392551"/>
                <a:ext cx="12700" cy="1139952"/>
              </a:xfrm>
              <a:custGeom>
                <a:avLst/>
                <a:gdLst>
                  <a:gd name="connsiteX0" fmla="*/ 0 w 12700"/>
                  <a:gd name="connsiteY0" fmla="*/ 0 h 1139952"/>
                  <a:gd name="connsiteX1" fmla="*/ 0 w 12700"/>
                  <a:gd name="connsiteY1" fmla="*/ 1139952 h 113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9952">
                    <a:moveTo>
                      <a:pt x="0" y="0"/>
                    </a:moveTo>
                    <a:lnTo>
                      <a:pt x="0" y="113995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F81FB16-09BF-4183-8214-FC203AAEC6EF}"/>
                  </a:ext>
                </a:extLst>
              </p:cNvPr>
              <p:cNvSpPr/>
              <p:nvPr/>
            </p:nvSpPr>
            <p:spPr>
              <a:xfrm>
                <a:off x="3890645" y="448030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50CBC78-B309-43A8-B190-D4979D863094}"/>
                  </a:ext>
                </a:extLst>
              </p:cNvPr>
              <p:cNvSpPr/>
              <p:nvPr/>
            </p:nvSpPr>
            <p:spPr>
              <a:xfrm>
                <a:off x="3493642" y="3286125"/>
                <a:ext cx="12700" cy="1006221"/>
              </a:xfrm>
              <a:custGeom>
                <a:avLst/>
                <a:gdLst>
                  <a:gd name="connsiteX0" fmla="*/ 0 w 12700"/>
                  <a:gd name="connsiteY0" fmla="*/ 0 h 1006221"/>
                  <a:gd name="connsiteX1" fmla="*/ 0 w 12700"/>
                  <a:gd name="connsiteY1" fmla="*/ 1006221 h 100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6221">
                    <a:moveTo>
                      <a:pt x="0" y="0"/>
                    </a:moveTo>
                    <a:lnTo>
                      <a:pt x="0" y="10062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9D1889AC-BBCC-4A64-A177-405ECCA0E412}"/>
                  </a:ext>
                </a:extLst>
              </p:cNvPr>
              <p:cNvSpPr/>
              <p:nvPr/>
            </p:nvSpPr>
            <p:spPr>
              <a:xfrm>
                <a:off x="3479672" y="424027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CEB67B29-09F6-4811-9FF6-DD3FF24384A8}"/>
                  </a:ext>
                </a:extLst>
              </p:cNvPr>
              <p:cNvSpPr/>
              <p:nvPr/>
            </p:nvSpPr>
            <p:spPr>
              <a:xfrm>
                <a:off x="3148330" y="2729357"/>
                <a:ext cx="12700" cy="229235"/>
              </a:xfrm>
              <a:custGeom>
                <a:avLst/>
                <a:gdLst>
                  <a:gd name="connsiteX0" fmla="*/ 0 w 12700"/>
                  <a:gd name="connsiteY0" fmla="*/ 229235 h 229235"/>
                  <a:gd name="connsiteX1" fmla="*/ 0 w 12700"/>
                  <a:gd name="connsiteY1" fmla="*/ 0 h 2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9235">
                    <a:moveTo>
                      <a:pt x="0" y="22923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99A707F2-DE7A-4933-BFAB-F8D73AD25399}"/>
                  </a:ext>
                </a:extLst>
              </p:cNvPr>
              <p:cNvSpPr/>
              <p:nvPr/>
            </p:nvSpPr>
            <p:spPr>
              <a:xfrm>
                <a:off x="3134360" y="27293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CE9FBE3-CDA4-497A-9040-4BFE23FD5B46}"/>
                  </a:ext>
                </a:extLst>
              </p:cNvPr>
              <p:cNvSpPr/>
              <p:nvPr/>
            </p:nvSpPr>
            <p:spPr>
              <a:xfrm>
                <a:off x="4977003" y="3517646"/>
                <a:ext cx="12700" cy="716788"/>
              </a:xfrm>
              <a:custGeom>
                <a:avLst/>
                <a:gdLst>
                  <a:gd name="connsiteX0" fmla="*/ 0 w 12700"/>
                  <a:gd name="connsiteY0" fmla="*/ 0 h 716788"/>
                  <a:gd name="connsiteX1" fmla="*/ 0 w 12700"/>
                  <a:gd name="connsiteY1" fmla="*/ 716788 h 7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16788">
                    <a:moveTo>
                      <a:pt x="0" y="0"/>
                    </a:moveTo>
                    <a:lnTo>
                      <a:pt x="0" y="71678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332C8A9-D0EF-4E2A-8ADB-F5B4C547A426}"/>
                  </a:ext>
                </a:extLst>
              </p:cNvPr>
              <p:cNvSpPr/>
              <p:nvPr/>
            </p:nvSpPr>
            <p:spPr>
              <a:xfrm>
                <a:off x="4963033" y="418223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02E4957-7734-41FC-B848-A019A67335B9}"/>
                  </a:ext>
                </a:extLst>
              </p:cNvPr>
              <p:cNvSpPr/>
              <p:nvPr/>
            </p:nvSpPr>
            <p:spPr>
              <a:xfrm>
                <a:off x="4763135" y="3627501"/>
                <a:ext cx="12700" cy="607060"/>
              </a:xfrm>
              <a:custGeom>
                <a:avLst/>
                <a:gdLst>
                  <a:gd name="connsiteX0" fmla="*/ 0 w 12700"/>
                  <a:gd name="connsiteY0" fmla="*/ 0 h 607060"/>
                  <a:gd name="connsiteX1" fmla="*/ 0 w 12700"/>
                  <a:gd name="connsiteY1" fmla="*/ 607060 h 60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7060">
                    <a:moveTo>
                      <a:pt x="0" y="0"/>
                    </a:moveTo>
                    <a:lnTo>
                      <a:pt x="0" y="60706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CAC3F2FC-5656-4C0E-8E39-38AE4E59F38B}"/>
                  </a:ext>
                </a:extLst>
              </p:cNvPr>
              <p:cNvSpPr/>
              <p:nvPr/>
            </p:nvSpPr>
            <p:spPr>
              <a:xfrm>
                <a:off x="4749165" y="418249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7F9FA61-C5E7-457B-92CB-572B7AE55DF6}"/>
                  </a:ext>
                </a:extLst>
              </p:cNvPr>
              <p:cNvSpPr/>
              <p:nvPr/>
            </p:nvSpPr>
            <p:spPr>
              <a:xfrm>
                <a:off x="2526411" y="2573528"/>
                <a:ext cx="12700" cy="263906"/>
              </a:xfrm>
              <a:custGeom>
                <a:avLst/>
                <a:gdLst>
                  <a:gd name="connsiteX0" fmla="*/ 0 w 12700"/>
                  <a:gd name="connsiteY0" fmla="*/ 263906 h 263906"/>
                  <a:gd name="connsiteX1" fmla="*/ 0 w 12700"/>
                  <a:gd name="connsiteY1" fmla="*/ 0 h 26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3906">
                    <a:moveTo>
                      <a:pt x="0" y="2639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7373A680-86F7-4C97-A57B-18469946B827}"/>
                  </a:ext>
                </a:extLst>
              </p:cNvPr>
              <p:cNvSpPr/>
              <p:nvPr/>
            </p:nvSpPr>
            <p:spPr>
              <a:xfrm>
                <a:off x="2512441" y="257352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AE5D674A-2320-49FD-94CC-C7AF42A5FA7A}"/>
                  </a:ext>
                </a:extLst>
              </p:cNvPr>
              <p:cNvSpPr/>
              <p:nvPr/>
            </p:nvSpPr>
            <p:spPr>
              <a:xfrm>
                <a:off x="1811401" y="2945384"/>
                <a:ext cx="12700" cy="225679"/>
              </a:xfrm>
              <a:custGeom>
                <a:avLst/>
                <a:gdLst>
                  <a:gd name="connsiteX0" fmla="*/ 0 w 12700"/>
                  <a:gd name="connsiteY0" fmla="*/ 0 h 225679"/>
                  <a:gd name="connsiteX1" fmla="*/ 0 w 12700"/>
                  <a:gd name="connsiteY1" fmla="*/ 225679 h 22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5679">
                    <a:moveTo>
                      <a:pt x="0" y="0"/>
                    </a:moveTo>
                    <a:lnTo>
                      <a:pt x="0" y="22567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399FB0-8C8B-40F2-AA04-EF36297679AB}"/>
                  </a:ext>
                </a:extLst>
              </p:cNvPr>
              <p:cNvSpPr/>
              <p:nvPr/>
            </p:nvSpPr>
            <p:spPr>
              <a:xfrm>
                <a:off x="1797430" y="31188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1FC69B9-389C-4342-99C4-C84990B6249C}"/>
                  </a:ext>
                </a:extLst>
              </p:cNvPr>
              <p:cNvSpPr/>
              <p:nvPr/>
            </p:nvSpPr>
            <p:spPr>
              <a:xfrm>
                <a:off x="2219325" y="2744470"/>
                <a:ext cx="12700" cy="706246"/>
              </a:xfrm>
              <a:custGeom>
                <a:avLst/>
                <a:gdLst>
                  <a:gd name="connsiteX0" fmla="*/ 0 w 12700"/>
                  <a:gd name="connsiteY0" fmla="*/ 0 h 706246"/>
                  <a:gd name="connsiteX1" fmla="*/ 0 w 12700"/>
                  <a:gd name="connsiteY1" fmla="*/ 706247 h 70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6246">
                    <a:moveTo>
                      <a:pt x="0" y="0"/>
                    </a:moveTo>
                    <a:lnTo>
                      <a:pt x="0" y="7062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DB93AEC-5F2C-4FB7-BF43-2BE2204F5AAB}"/>
                  </a:ext>
                </a:extLst>
              </p:cNvPr>
              <p:cNvSpPr/>
              <p:nvPr/>
            </p:nvSpPr>
            <p:spPr>
              <a:xfrm>
                <a:off x="2205354" y="339864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3B4A55D-03B8-4BF4-9E14-9587B42C6D31}"/>
                  </a:ext>
                </a:extLst>
              </p:cNvPr>
              <p:cNvSpPr/>
              <p:nvPr/>
            </p:nvSpPr>
            <p:spPr>
              <a:xfrm>
                <a:off x="4319524" y="3370961"/>
                <a:ext cx="12700" cy="1190625"/>
              </a:xfrm>
              <a:custGeom>
                <a:avLst/>
                <a:gdLst>
                  <a:gd name="connsiteX0" fmla="*/ 0 w 12700"/>
                  <a:gd name="connsiteY0" fmla="*/ 0 h 1190625"/>
                  <a:gd name="connsiteX1" fmla="*/ 0 w 12700"/>
                  <a:gd name="connsiteY1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0625">
                    <a:moveTo>
                      <a:pt x="0" y="0"/>
                    </a:moveTo>
                    <a:lnTo>
                      <a:pt x="0" y="119062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360D2B-7E5B-4287-944E-8CE7F0198151}"/>
                  </a:ext>
                </a:extLst>
              </p:cNvPr>
              <p:cNvSpPr/>
              <p:nvPr/>
            </p:nvSpPr>
            <p:spPr>
              <a:xfrm>
                <a:off x="4305553" y="450938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3534BB1-7F71-4433-BD0A-518094B8547D}"/>
                  </a:ext>
                </a:extLst>
              </p:cNvPr>
              <p:cNvSpPr/>
              <p:nvPr/>
            </p:nvSpPr>
            <p:spPr>
              <a:xfrm>
                <a:off x="2872613" y="1853438"/>
                <a:ext cx="12700" cy="1129792"/>
              </a:xfrm>
              <a:custGeom>
                <a:avLst/>
                <a:gdLst>
                  <a:gd name="connsiteX0" fmla="*/ 0 w 12700"/>
                  <a:gd name="connsiteY0" fmla="*/ 1129792 h 1129792"/>
                  <a:gd name="connsiteX1" fmla="*/ 0 w 12700"/>
                  <a:gd name="connsiteY1" fmla="*/ 0 h 1129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9792">
                    <a:moveTo>
                      <a:pt x="0" y="112979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6A120A8-BB35-49D3-B28C-C03A5015E48E}"/>
                  </a:ext>
                </a:extLst>
              </p:cNvPr>
              <p:cNvSpPr/>
              <p:nvPr/>
            </p:nvSpPr>
            <p:spPr>
              <a:xfrm>
                <a:off x="2858642" y="1853438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A062F24E-C92A-4809-8009-E980859014F1}"/>
                  </a:ext>
                </a:extLst>
              </p:cNvPr>
              <p:cNvSpPr/>
              <p:nvPr/>
            </p:nvSpPr>
            <p:spPr>
              <a:xfrm>
                <a:off x="5431028" y="3827907"/>
                <a:ext cx="12700" cy="333120"/>
              </a:xfrm>
              <a:custGeom>
                <a:avLst/>
                <a:gdLst>
                  <a:gd name="connsiteX0" fmla="*/ 0 w 12700"/>
                  <a:gd name="connsiteY0" fmla="*/ 0 h 333120"/>
                  <a:gd name="connsiteX1" fmla="*/ 0 w 12700"/>
                  <a:gd name="connsiteY1" fmla="*/ 333121 h 33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3120">
                    <a:moveTo>
                      <a:pt x="0" y="0"/>
                    </a:moveTo>
                    <a:lnTo>
                      <a:pt x="0" y="3331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E842CCD-3AF7-4288-ABED-E353B1790369}"/>
                  </a:ext>
                </a:extLst>
              </p:cNvPr>
              <p:cNvSpPr/>
              <p:nvPr/>
            </p:nvSpPr>
            <p:spPr>
              <a:xfrm>
                <a:off x="5417058" y="4108958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A72632A-2FCE-48E4-903C-0258CF61D257}"/>
                  </a:ext>
                </a:extLst>
              </p:cNvPr>
              <p:cNvSpPr/>
              <p:nvPr/>
            </p:nvSpPr>
            <p:spPr>
              <a:xfrm>
                <a:off x="5804916" y="3272154"/>
                <a:ext cx="12700" cy="783971"/>
              </a:xfrm>
              <a:custGeom>
                <a:avLst/>
                <a:gdLst>
                  <a:gd name="connsiteX0" fmla="*/ 0 w 12700"/>
                  <a:gd name="connsiteY0" fmla="*/ 783971 h 783971"/>
                  <a:gd name="connsiteX1" fmla="*/ 0 w 12700"/>
                  <a:gd name="connsiteY1" fmla="*/ 0 h 783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3971">
                    <a:moveTo>
                      <a:pt x="0" y="7839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260CFD9F-AB55-424E-916D-02FBDE089FAB}"/>
                  </a:ext>
                </a:extLst>
              </p:cNvPr>
              <p:cNvSpPr/>
              <p:nvPr/>
            </p:nvSpPr>
            <p:spPr>
              <a:xfrm>
                <a:off x="5790946" y="3272154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3A205F5-0A2D-46A5-B2C1-7E2818022F2F}"/>
                  </a:ext>
                </a:extLst>
              </p:cNvPr>
              <p:cNvSpPr/>
              <p:nvPr/>
            </p:nvSpPr>
            <p:spPr>
              <a:xfrm>
                <a:off x="1417955" y="2588641"/>
                <a:ext cx="12700" cy="969009"/>
              </a:xfrm>
              <a:custGeom>
                <a:avLst/>
                <a:gdLst>
                  <a:gd name="connsiteX0" fmla="*/ 0 w 12700"/>
                  <a:gd name="connsiteY0" fmla="*/ 0 h 969009"/>
                  <a:gd name="connsiteX1" fmla="*/ 0 w 12700"/>
                  <a:gd name="connsiteY1" fmla="*/ 969010 h 96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9009">
                    <a:moveTo>
                      <a:pt x="0" y="0"/>
                    </a:moveTo>
                    <a:lnTo>
                      <a:pt x="0" y="96901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EB0078C7-A46B-47D8-AFEE-82452A808996}"/>
                  </a:ext>
                </a:extLst>
              </p:cNvPr>
              <p:cNvSpPr/>
              <p:nvPr/>
            </p:nvSpPr>
            <p:spPr>
              <a:xfrm>
                <a:off x="1403985" y="350545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FB8F29C6-1BF5-40B8-A673-CCEB4EA1B241}"/>
                  </a:ext>
                </a:extLst>
              </p:cNvPr>
              <p:cNvSpPr/>
              <p:nvPr/>
            </p:nvSpPr>
            <p:spPr>
              <a:xfrm>
                <a:off x="1117219" y="1850644"/>
                <a:ext cx="12700" cy="544830"/>
              </a:xfrm>
              <a:custGeom>
                <a:avLst/>
                <a:gdLst>
                  <a:gd name="connsiteX0" fmla="*/ 0 w 12700"/>
                  <a:gd name="connsiteY0" fmla="*/ 544830 h 544830"/>
                  <a:gd name="connsiteX1" fmla="*/ 0 w 12700"/>
                  <a:gd name="connsiteY1" fmla="*/ 0 h 5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4830">
                    <a:moveTo>
                      <a:pt x="0" y="5448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DE3B944-690D-4D70-8F18-677086CAD70F}"/>
                  </a:ext>
                </a:extLst>
              </p:cNvPr>
              <p:cNvSpPr/>
              <p:nvPr/>
            </p:nvSpPr>
            <p:spPr>
              <a:xfrm>
                <a:off x="1103249" y="185064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E3A2C4F-8FEB-4D39-87EF-77AFB8FADFF5}"/>
                  </a:ext>
                </a:extLst>
              </p:cNvPr>
              <p:cNvSpPr/>
              <p:nvPr/>
            </p:nvSpPr>
            <p:spPr>
              <a:xfrm>
                <a:off x="3983101" y="3392551"/>
                <a:ext cx="12700" cy="1163574"/>
              </a:xfrm>
              <a:custGeom>
                <a:avLst/>
                <a:gdLst>
                  <a:gd name="connsiteX0" fmla="*/ 0 w 12700"/>
                  <a:gd name="connsiteY0" fmla="*/ 0 h 1163574"/>
                  <a:gd name="connsiteX1" fmla="*/ 0 w 12700"/>
                  <a:gd name="connsiteY1" fmla="*/ 1163574 h 116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3574">
                    <a:moveTo>
                      <a:pt x="0" y="0"/>
                    </a:moveTo>
                    <a:lnTo>
                      <a:pt x="0" y="11635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3F49326-9E6A-458E-9494-CD557F6775CF}"/>
                  </a:ext>
                </a:extLst>
              </p:cNvPr>
              <p:cNvSpPr/>
              <p:nvPr/>
            </p:nvSpPr>
            <p:spPr>
              <a:xfrm>
                <a:off x="3969130" y="4503928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55D408-FF25-4A2C-A943-768C844F0516}"/>
                  </a:ext>
                </a:extLst>
              </p:cNvPr>
              <p:cNvSpPr/>
              <p:nvPr/>
            </p:nvSpPr>
            <p:spPr>
              <a:xfrm>
                <a:off x="3545459" y="2365248"/>
                <a:ext cx="12700" cy="920876"/>
              </a:xfrm>
              <a:custGeom>
                <a:avLst/>
                <a:gdLst>
                  <a:gd name="connsiteX0" fmla="*/ 0 w 12700"/>
                  <a:gd name="connsiteY0" fmla="*/ 920877 h 920876"/>
                  <a:gd name="connsiteX1" fmla="*/ 0 w 12700"/>
                  <a:gd name="connsiteY1" fmla="*/ 0 h 92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20876">
                    <a:moveTo>
                      <a:pt x="0" y="9208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85F2BD7F-3E52-430E-9223-9120A1882C21}"/>
                  </a:ext>
                </a:extLst>
              </p:cNvPr>
              <p:cNvSpPr/>
              <p:nvPr/>
            </p:nvSpPr>
            <p:spPr>
              <a:xfrm>
                <a:off x="3531489" y="23652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D444F77A-A006-4506-AAAE-925C48A963EA}"/>
                  </a:ext>
                </a:extLst>
              </p:cNvPr>
              <p:cNvSpPr/>
              <p:nvPr/>
            </p:nvSpPr>
            <p:spPr>
              <a:xfrm>
                <a:off x="3240532" y="2958592"/>
                <a:ext cx="12700" cy="1083436"/>
              </a:xfrm>
              <a:custGeom>
                <a:avLst/>
                <a:gdLst>
                  <a:gd name="connsiteX0" fmla="*/ 0 w 12700"/>
                  <a:gd name="connsiteY0" fmla="*/ 0 h 1083436"/>
                  <a:gd name="connsiteX1" fmla="*/ 0 w 12700"/>
                  <a:gd name="connsiteY1" fmla="*/ 1083437 h 10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83436">
                    <a:moveTo>
                      <a:pt x="0" y="0"/>
                    </a:moveTo>
                    <a:lnTo>
                      <a:pt x="0" y="108343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DF393358-2A79-4D99-BE59-5FAC56AE0ADE}"/>
                  </a:ext>
                </a:extLst>
              </p:cNvPr>
              <p:cNvSpPr/>
              <p:nvPr/>
            </p:nvSpPr>
            <p:spPr>
              <a:xfrm>
                <a:off x="3226561" y="3989959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E00249A4-E44C-4D07-8FBF-C092B12B1BD9}"/>
                  </a:ext>
                </a:extLst>
              </p:cNvPr>
              <p:cNvSpPr/>
              <p:nvPr/>
            </p:nvSpPr>
            <p:spPr>
              <a:xfrm>
                <a:off x="5054346" y="3517646"/>
                <a:ext cx="12700" cy="1122679"/>
              </a:xfrm>
              <a:custGeom>
                <a:avLst/>
                <a:gdLst>
                  <a:gd name="connsiteX0" fmla="*/ 0 w 12700"/>
                  <a:gd name="connsiteY0" fmla="*/ 0 h 1122679"/>
                  <a:gd name="connsiteX1" fmla="*/ 0 w 12700"/>
                  <a:gd name="connsiteY1" fmla="*/ 1122680 h 112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2679">
                    <a:moveTo>
                      <a:pt x="0" y="0"/>
                    </a:moveTo>
                    <a:lnTo>
                      <a:pt x="0" y="112268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D9D64D0-C515-42AC-8931-A5EA407BCBF4}"/>
                  </a:ext>
                </a:extLst>
              </p:cNvPr>
              <p:cNvSpPr/>
              <p:nvPr/>
            </p:nvSpPr>
            <p:spPr>
              <a:xfrm>
                <a:off x="5040376" y="458812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D4320B8-0528-42E4-A6B5-DA9EA1993B7D}"/>
                  </a:ext>
                </a:extLst>
              </p:cNvPr>
              <p:cNvSpPr/>
              <p:nvPr/>
            </p:nvSpPr>
            <p:spPr>
              <a:xfrm>
                <a:off x="4711954" y="2499614"/>
                <a:ext cx="12700" cy="1127887"/>
              </a:xfrm>
              <a:custGeom>
                <a:avLst/>
                <a:gdLst>
                  <a:gd name="connsiteX0" fmla="*/ 0 w 12700"/>
                  <a:gd name="connsiteY0" fmla="*/ 1127887 h 1127887"/>
                  <a:gd name="connsiteX1" fmla="*/ 0 w 12700"/>
                  <a:gd name="connsiteY1" fmla="*/ 0 h 112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7887">
                    <a:moveTo>
                      <a:pt x="0" y="112788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6C0EF907-248D-4001-8B95-BC01F2B0D5A6}"/>
                  </a:ext>
                </a:extLst>
              </p:cNvPr>
              <p:cNvSpPr/>
              <p:nvPr/>
            </p:nvSpPr>
            <p:spPr>
              <a:xfrm>
                <a:off x="4697984" y="2499614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45D75B9-BD75-4560-B688-C02AAD95FE3F}"/>
                  </a:ext>
                </a:extLst>
              </p:cNvPr>
              <p:cNvSpPr/>
              <p:nvPr/>
            </p:nvSpPr>
            <p:spPr>
              <a:xfrm>
                <a:off x="2534666" y="2837434"/>
                <a:ext cx="12700" cy="83693"/>
              </a:xfrm>
              <a:custGeom>
                <a:avLst/>
                <a:gdLst>
                  <a:gd name="connsiteX0" fmla="*/ 0 w 12700"/>
                  <a:gd name="connsiteY0" fmla="*/ 0 h 83693"/>
                  <a:gd name="connsiteX1" fmla="*/ 0 w 12700"/>
                  <a:gd name="connsiteY1" fmla="*/ 83693 h 8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693">
                    <a:moveTo>
                      <a:pt x="0" y="0"/>
                    </a:moveTo>
                    <a:lnTo>
                      <a:pt x="0" y="8369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1B64F453-3525-4651-BB04-CCF15BFEF4D4}"/>
                  </a:ext>
                </a:extLst>
              </p:cNvPr>
              <p:cNvSpPr/>
              <p:nvPr/>
            </p:nvSpPr>
            <p:spPr>
              <a:xfrm>
                <a:off x="2520695" y="28689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ABE53F9-5CCB-49A9-8BC4-5E53048B8547}"/>
                  </a:ext>
                </a:extLst>
              </p:cNvPr>
              <p:cNvSpPr/>
              <p:nvPr/>
            </p:nvSpPr>
            <p:spPr>
              <a:xfrm>
                <a:off x="1774952" y="2945384"/>
                <a:ext cx="12700" cy="1192276"/>
              </a:xfrm>
              <a:custGeom>
                <a:avLst/>
                <a:gdLst>
                  <a:gd name="connsiteX0" fmla="*/ 0 w 12700"/>
                  <a:gd name="connsiteY0" fmla="*/ 0 h 1192276"/>
                  <a:gd name="connsiteX1" fmla="*/ 0 w 12700"/>
                  <a:gd name="connsiteY1" fmla="*/ 1192276 h 119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2276">
                    <a:moveTo>
                      <a:pt x="0" y="0"/>
                    </a:moveTo>
                    <a:lnTo>
                      <a:pt x="0" y="11922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48FC0D-7045-4DC8-85B8-7F967F7F5F44}"/>
                  </a:ext>
                </a:extLst>
              </p:cNvPr>
              <p:cNvSpPr/>
              <p:nvPr/>
            </p:nvSpPr>
            <p:spPr>
              <a:xfrm>
                <a:off x="1760982" y="408559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952372E-A4D1-4954-989C-D3763D130E13}"/>
                  </a:ext>
                </a:extLst>
              </p:cNvPr>
              <p:cNvSpPr/>
              <p:nvPr/>
            </p:nvSpPr>
            <p:spPr>
              <a:xfrm>
                <a:off x="2148078" y="2744470"/>
                <a:ext cx="12700" cy="792607"/>
              </a:xfrm>
              <a:custGeom>
                <a:avLst/>
                <a:gdLst>
                  <a:gd name="connsiteX0" fmla="*/ 0 w 12700"/>
                  <a:gd name="connsiteY0" fmla="*/ 0 h 792607"/>
                  <a:gd name="connsiteX1" fmla="*/ 0 w 12700"/>
                  <a:gd name="connsiteY1" fmla="*/ 792607 h 792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2607">
                    <a:moveTo>
                      <a:pt x="0" y="0"/>
                    </a:moveTo>
                    <a:lnTo>
                      <a:pt x="0" y="79260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8C26BB48-0C6B-455A-AA93-FBF807716116}"/>
                  </a:ext>
                </a:extLst>
              </p:cNvPr>
              <p:cNvSpPr/>
              <p:nvPr/>
            </p:nvSpPr>
            <p:spPr>
              <a:xfrm>
                <a:off x="2134107" y="348487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4460047A-3E33-43ED-AABF-3D3F09CC04FC}"/>
                  </a:ext>
                </a:extLst>
              </p:cNvPr>
              <p:cNvSpPr/>
              <p:nvPr/>
            </p:nvSpPr>
            <p:spPr>
              <a:xfrm>
                <a:off x="4232529" y="3150743"/>
                <a:ext cx="12700" cy="220218"/>
              </a:xfrm>
              <a:custGeom>
                <a:avLst/>
                <a:gdLst>
                  <a:gd name="connsiteX0" fmla="*/ 0 w 12700"/>
                  <a:gd name="connsiteY0" fmla="*/ 220218 h 220218"/>
                  <a:gd name="connsiteX1" fmla="*/ 0 w 12700"/>
                  <a:gd name="connsiteY1" fmla="*/ 0 h 22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0218">
                    <a:moveTo>
                      <a:pt x="0" y="22021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D61D967-BCBB-4865-9C4A-5C95152655CC}"/>
                  </a:ext>
                </a:extLst>
              </p:cNvPr>
              <p:cNvSpPr/>
              <p:nvPr/>
            </p:nvSpPr>
            <p:spPr>
              <a:xfrm>
                <a:off x="4218559" y="315074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A51B357-ACD7-4F56-9B7D-E2DDD9892112}"/>
                  </a:ext>
                </a:extLst>
              </p:cNvPr>
              <p:cNvSpPr/>
              <p:nvPr/>
            </p:nvSpPr>
            <p:spPr>
              <a:xfrm>
                <a:off x="2817114" y="2248408"/>
                <a:ext cx="12700" cy="734822"/>
              </a:xfrm>
              <a:custGeom>
                <a:avLst/>
                <a:gdLst>
                  <a:gd name="connsiteX0" fmla="*/ 0 w 12700"/>
                  <a:gd name="connsiteY0" fmla="*/ 734822 h 734822"/>
                  <a:gd name="connsiteX1" fmla="*/ 0 w 12700"/>
                  <a:gd name="connsiteY1" fmla="*/ 0 h 73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4822">
                    <a:moveTo>
                      <a:pt x="0" y="73482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A01C884-5EAA-4E3F-B340-B31AE4F18BE2}"/>
                  </a:ext>
                </a:extLst>
              </p:cNvPr>
              <p:cNvSpPr/>
              <p:nvPr/>
            </p:nvSpPr>
            <p:spPr>
              <a:xfrm>
                <a:off x="2803144" y="224840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2C9FB09-6D4B-4840-AA9B-4DE1ABAD0CEC}"/>
                  </a:ext>
                </a:extLst>
              </p:cNvPr>
              <p:cNvSpPr/>
              <p:nvPr/>
            </p:nvSpPr>
            <p:spPr>
              <a:xfrm>
                <a:off x="5430774" y="3518408"/>
                <a:ext cx="12700" cy="309499"/>
              </a:xfrm>
              <a:custGeom>
                <a:avLst/>
                <a:gdLst>
                  <a:gd name="connsiteX0" fmla="*/ 0 w 12700"/>
                  <a:gd name="connsiteY0" fmla="*/ 309499 h 309499"/>
                  <a:gd name="connsiteX1" fmla="*/ 0 w 12700"/>
                  <a:gd name="connsiteY1" fmla="*/ 0 h 309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9499">
                    <a:moveTo>
                      <a:pt x="0" y="3094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4DB01AC9-1B6F-4422-89FF-B7E5F4E937C6}"/>
                  </a:ext>
                </a:extLst>
              </p:cNvPr>
              <p:cNvSpPr/>
              <p:nvPr/>
            </p:nvSpPr>
            <p:spPr>
              <a:xfrm>
                <a:off x="5416803" y="3518408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410A128-A039-43C7-BEE0-FE46CE7F31E5}"/>
                  </a:ext>
                </a:extLst>
              </p:cNvPr>
              <p:cNvSpPr/>
              <p:nvPr/>
            </p:nvSpPr>
            <p:spPr>
              <a:xfrm>
                <a:off x="5818124" y="2919349"/>
                <a:ext cx="12700" cy="1136777"/>
              </a:xfrm>
              <a:custGeom>
                <a:avLst/>
                <a:gdLst>
                  <a:gd name="connsiteX0" fmla="*/ 0 w 12700"/>
                  <a:gd name="connsiteY0" fmla="*/ 1136777 h 1136777"/>
                  <a:gd name="connsiteX1" fmla="*/ 0 w 12700"/>
                  <a:gd name="connsiteY1" fmla="*/ 0 h 113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6777">
                    <a:moveTo>
                      <a:pt x="0" y="11367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4F90683-5011-480B-AA87-9434F7DEAB55}"/>
                  </a:ext>
                </a:extLst>
              </p:cNvPr>
              <p:cNvSpPr/>
              <p:nvPr/>
            </p:nvSpPr>
            <p:spPr>
              <a:xfrm>
                <a:off x="5804153" y="29193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C68F76B-DA1F-4177-909B-2FED78FD371B}"/>
                  </a:ext>
                </a:extLst>
              </p:cNvPr>
              <p:cNvSpPr/>
              <p:nvPr/>
            </p:nvSpPr>
            <p:spPr>
              <a:xfrm>
                <a:off x="1508760" y="2547874"/>
                <a:ext cx="12700" cy="40767"/>
              </a:xfrm>
              <a:custGeom>
                <a:avLst/>
                <a:gdLst>
                  <a:gd name="connsiteX0" fmla="*/ 0 w 12700"/>
                  <a:gd name="connsiteY0" fmla="*/ 40767 h 40767"/>
                  <a:gd name="connsiteX1" fmla="*/ 0 w 12700"/>
                  <a:gd name="connsiteY1" fmla="*/ 0 h 40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767">
                    <a:moveTo>
                      <a:pt x="0" y="4076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266BAAB-FFC3-492A-8E3F-ADBB9B0EACB2}"/>
                  </a:ext>
                </a:extLst>
              </p:cNvPr>
              <p:cNvSpPr/>
              <p:nvPr/>
            </p:nvSpPr>
            <p:spPr>
              <a:xfrm>
                <a:off x="1494789" y="2547873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F744E52C-BA06-4B49-80E1-BABC4F8E92BB}"/>
                  </a:ext>
                </a:extLst>
              </p:cNvPr>
              <p:cNvSpPr/>
              <p:nvPr/>
            </p:nvSpPr>
            <p:spPr>
              <a:xfrm>
                <a:off x="876554" y="2178050"/>
                <a:ext cx="12700" cy="217424"/>
              </a:xfrm>
              <a:custGeom>
                <a:avLst/>
                <a:gdLst>
                  <a:gd name="connsiteX0" fmla="*/ 0 w 12700"/>
                  <a:gd name="connsiteY0" fmla="*/ 217424 h 217424"/>
                  <a:gd name="connsiteX1" fmla="*/ 0 w 12700"/>
                  <a:gd name="connsiteY1" fmla="*/ 0 h 21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7424">
                    <a:moveTo>
                      <a:pt x="0" y="2174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02D5B19-10D6-4DAB-BA7C-E5F579D211B8}"/>
                  </a:ext>
                </a:extLst>
              </p:cNvPr>
              <p:cNvSpPr/>
              <p:nvPr/>
            </p:nvSpPr>
            <p:spPr>
              <a:xfrm>
                <a:off x="862583" y="217805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B8A3FFF-0852-4CB0-8087-CD7B5934F099}"/>
                  </a:ext>
                </a:extLst>
              </p:cNvPr>
              <p:cNvSpPr/>
              <p:nvPr/>
            </p:nvSpPr>
            <p:spPr>
              <a:xfrm>
                <a:off x="3853053" y="3053334"/>
                <a:ext cx="12700" cy="339217"/>
              </a:xfrm>
              <a:custGeom>
                <a:avLst/>
                <a:gdLst>
                  <a:gd name="connsiteX0" fmla="*/ 0 w 12700"/>
                  <a:gd name="connsiteY0" fmla="*/ 339217 h 339217"/>
                  <a:gd name="connsiteX1" fmla="*/ 0 w 12700"/>
                  <a:gd name="connsiteY1" fmla="*/ 0 h 33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9217">
                    <a:moveTo>
                      <a:pt x="0" y="339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D982CFB9-CF40-4B5A-8B13-A7A60D70DF78}"/>
                  </a:ext>
                </a:extLst>
              </p:cNvPr>
              <p:cNvSpPr/>
              <p:nvPr/>
            </p:nvSpPr>
            <p:spPr>
              <a:xfrm>
                <a:off x="3839083" y="305333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3AFF8842-F62C-4E3E-BB10-79CD9FA43DC8}"/>
                  </a:ext>
                </a:extLst>
              </p:cNvPr>
              <p:cNvSpPr/>
              <p:nvPr/>
            </p:nvSpPr>
            <p:spPr>
              <a:xfrm>
                <a:off x="3602354" y="3286125"/>
                <a:ext cx="12700" cy="754634"/>
              </a:xfrm>
              <a:custGeom>
                <a:avLst/>
                <a:gdLst>
                  <a:gd name="connsiteX0" fmla="*/ 0 w 12700"/>
                  <a:gd name="connsiteY0" fmla="*/ 0 h 754634"/>
                  <a:gd name="connsiteX1" fmla="*/ 0 w 12700"/>
                  <a:gd name="connsiteY1" fmla="*/ 754634 h 75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4634">
                    <a:moveTo>
                      <a:pt x="0" y="0"/>
                    </a:moveTo>
                    <a:lnTo>
                      <a:pt x="0" y="75463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5C26DA23-08E2-49D6-AFF5-18F275FA5111}"/>
                  </a:ext>
                </a:extLst>
              </p:cNvPr>
              <p:cNvSpPr/>
              <p:nvPr/>
            </p:nvSpPr>
            <p:spPr>
              <a:xfrm>
                <a:off x="3588384" y="398856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8CEAADE4-307F-48CB-91FD-30FBA1BD78E7}"/>
                  </a:ext>
                </a:extLst>
              </p:cNvPr>
              <p:cNvSpPr/>
              <p:nvPr/>
            </p:nvSpPr>
            <p:spPr>
              <a:xfrm>
                <a:off x="3249676" y="1707388"/>
                <a:ext cx="12700" cy="1251204"/>
              </a:xfrm>
              <a:custGeom>
                <a:avLst/>
                <a:gdLst>
                  <a:gd name="connsiteX0" fmla="*/ 0 w 12700"/>
                  <a:gd name="connsiteY0" fmla="*/ 1251204 h 1251204"/>
                  <a:gd name="connsiteX1" fmla="*/ 0 w 12700"/>
                  <a:gd name="connsiteY1" fmla="*/ 0 h 125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51204">
                    <a:moveTo>
                      <a:pt x="0" y="12512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D1DADC6F-4812-4581-9E17-6900201D5442}"/>
                  </a:ext>
                </a:extLst>
              </p:cNvPr>
              <p:cNvSpPr/>
              <p:nvPr/>
            </p:nvSpPr>
            <p:spPr>
              <a:xfrm>
                <a:off x="3235705" y="170738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45C589A-8B8B-4F4C-8917-F6B5A9C97EAA}"/>
                  </a:ext>
                </a:extLst>
              </p:cNvPr>
              <p:cNvSpPr/>
              <p:nvPr/>
            </p:nvSpPr>
            <p:spPr>
              <a:xfrm>
                <a:off x="5025517" y="3517646"/>
                <a:ext cx="12700" cy="626490"/>
              </a:xfrm>
              <a:custGeom>
                <a:avLst/>
                <a:gdLst>
                  <a:gd name="connsiteX0" fmla="*/ 0 w 12700"/>
                  <a:gd name="connsiteY0" fmla="*/ 0 h 626490"/>
                  <a:gd name="connsiteX1" fmla="*/ 0 w 12700"/>
                  <a:gd name="connsiteY1" fmla="*/ 626491 h 62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6490">
                    <a:moveTo>
                      <a:pt x="0" y="0"/>
                    </a:moveTo>
                    <a:lnTo>
                      <a:pt x="0" y="6264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7199C40-2C53-4E67-8D6E-208AE6823B99}"/>
                  </a:ext>
                </a:extLst>
              </p:cNvPr>
              <p:cNvSpPr/>
              <p:nvPr/>
            </p:nvSpPr>
            <p:spPr>
              <a:xfrm>
                <a:off x="5011546" y="40919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5F3865CD-52A1-469D-A3D6-4BA89FFCF9E5}"/>
                  </a:ext>
                </a:extLst>
              </p:cNvPr>
              <p:cNvSpPr/>
              <p:nvPr/>
            </p:nvSpPr>
            <p:spPr>
              <a:xfrm>
                <a:off x="4737608" y="3627501"/>
                <a:ext cx="12700" cy="76581"/>
              </a:xfrm>
              <a:custGeom>
                <a:avLst/>
                <a:gdLst>
                  <a:gd name="connsiteX0" fmla="*/ 0 w 12700"/>
                  <a:gd name="connsiteY0" fmla="*/ 0 h 76581"/>
                  <a:gd name="connsiteX1" fmla="*/ 0 w 12700"/>
                  <a:gd name="connsiteY1" fmla="*/ 76581 h 7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581">
                    <a:moveTo>
                      <a:pt x="0" y="0"/>
                    </a:moveTo>
                    <a:lnTo>
                      <a:pt x="0" y="7658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00F69137-0E33-406D-B635-7049B6B529D9}"/>
                  </a:ext>
                </a:extLst>
              </p:cNvPr>
              <p:cNvSpPr/>
              <p:nvPr/>
            </p:nvSpPr>
            <p:spPr>
              <a:xfrm>
                <a:off x="4723638" y="365201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9CACA1C6-97BD-4DA1-A828-CF9CF7C1C06A}"/>
                  </a:ext>
                </a:extLst>
              </p:cNvPr>
              <p:cNvSpPr/>
              <p:nvPr/>
            </p:nvSpPr>
            <p:spPr>
              <a:xfrm>
                <a:off x="2460752" y="2837434"/>
                <a:ext cx="12700" cy="700024"/>
              </a:xfrm>
              <a:custGeom>
                <a:avLst/>
                <a:gdLst>
                  <a:gd name="connsiteX0" fmla="*/ 0 w 12700"/>
                  <a:gd name="connsiteY0" fmla="*/ 0 h 700024"/>
                  <a:gd name="connsiteX1" fmla="*/ 0 w 12700"/>
                  <a:gd name="connsiteY1" fmla="*/ 700024 h 70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0024">
                    <a:moveTo>
                      <a:pt x="0" y="0"/>
                    </a:moveTo>
                    <a:lnTo>
                      <a:pt x="0" y="7000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EF3A593-0A33-4F32-9F55-89A038FB3A4C}"/>
                  </a:ext>
                </a:extLst>
              </p:cNvPr>
              <p:cNvSpPr/>
              <p:nvPr/>
            </p:nvSpPr>
            <p:spPr>
              <a:xfrm>
                <a:off x="2446782" y="3485388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3EC747A-3BFA-4025-AE40-793E0B92C4B7}"/>
                  </a:ext>
                </a:extLst>
              </p:cNvPr>
              <p:cNvSpPr/>
              <p:nvPr/>
            </p:nvSpPr>
            <p:spPr>
              <a:xfrm>
                <a:off x="1873631" y="2751582"/>
                <a:ext cx="12700" cy="193801"/>
              </a:xfrm>
              <a:custGeom>
                <a:avLst/>
                <a:gdLst>
                  <a:gd name="connsiteX0" fmla="*/ 0 w 12700"/>
                  <a:gd name="connsiteY0" fmla="*/ 193802 h 193801"/>
                  <a:gd name="connsiteX1" fmla="*/ 0 w 12700"/>
                  <a:gd name="connsiteY1" fmla="*/ 0 h 19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801">
                    <a:moveTo>
                      <a:pt x="0" y="19380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A7F24AC-707B-463C-8CBF-A460086EA84B}"/>
                  </a:ext>
                </a:extLst>
              </p:cNvPr>
              <p:cNvSpPr/>
              <p:nvPr/>
            </p:nvSpPr>
            <p:spPr>
              <a:xfrm>
                <a:off x="1859660" y="275158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3A15F16-2712-4B89-B164-7B0EA262BC2B}"/>
                  </a:ext>
                </a:extLst>
              </p:cNvPr>
              <p:cNvSpPr/>
              <p:nvPr/>
            </p:nvSpPr>
            <p:spPr>
              <a:xfrm>
                <a:off x="2113788" y="1162558"/>
                <a:ext cx="12700" cy="1581911"/>
              </a:xfrm>
              <a:custGeom>
                <a:avLst/>
                <a:gdLst>
                  <a:gd name="connsiteX0" fmla="*/ 0 w 12700"/>
                  <a:gd name="connsiteY0" fmla="*/ 1581912 h 1581911"/>
                  <a:gd name="connsiteX1" fmla="*/ 0 w 12700"/>
                  <a:gd name="connsiteY1" fmla="*/ 0 h 15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1911">
                    <a:moveTo>
                      <a:pt x="0" y="15819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CEB28A8-0D7F-4906-A8FE-881F9D09F8AC}"/>
                  </a:ext>
                </a:extLst>
              </p:cNvPr>
              <p:cNvSpPr/>
              <p:nvPr/>
            </p:nvSpPr>
            <p:spPr>
              <a:xfrm>
                <a:off x="2099817" y="1162558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24AB3338-BBFC-4CBE-A581-3CBF933ABE00}"/>
                  </a:ext>
                </a:extLst>
              </p:cNvPr>
              <p:cNvSpPr/>
              <p:nvPr/>
            </p:nvSpPr>
            <p:spPr>
              <a:xfrm>
                <a:off x="4292600" y="3370961"/>
                <a:ext cx="12700" cy="766444"/>
              </a:xfrm>
              <a:custGeom>
                <a:avLst/>
                <a:gdLst>
                  <a:gd name="connsiteX0" fmla="*/ 0 w 12700"/>
                  <a:gd name="connsiteY0" fmla="*/ 0 h 766444"/>
                  <a:gd name="connsiteX1" fmla="*/ 0 w 12700"/>
                  <a:gd name="connsiteY1" fmla="*/ 766445 h 76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6444">
                    <a:moveTo>
                      <a:pt x="0" y="0"/>
                    </a:moveTo>
                    <a:lnTo>
                      <a:pt x="0" y="7664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0EC4E5E0-0EB2-45D3-B1BD-1B403E56BA6D}"/>
                  </a:ext>
                </a:extLst>
              </p:cNvPr>
              <p:cNvSpPr/>
              <p:nvPr/>
            </p:nvSpPr>
            <p:spPr>
              <a:xfrm>
                <a:off x="4278629" y="408520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D8FFFFE-8DC7-4BBA-B086-0CC45CC4D112}"/>
                  </a:ext>
                </a:extLst>
              </p:cNvPr>
              <p:cNvSpPr/>
              <p:nvPr/>
            </p:nvSpPr>
            <p:spPr>
              <a:xfrm>
                <a:off x="2784729" y="2983230"/>
                <a:ext cx="12700" cy="644906"/>
              </a:xfrm>
              <a:custGeom>
                <a:avLst/>
                <a:gdLst>
                  <a:gd name="connsiteX0" fmla="*/ 0 w 12700"/>
                  <a:gd name="connsiteY0" fmla="*/ 0 h 644906"/>
                  <a:gd name="connsiteX1" fmla="*/ 0 w 12700"/>
                  <a:gd name="connsiteY1" fmla="*/ 644906 h 64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44906">
                    <a:moveTo>
                      <a:pt x="0" y="0"/>
                    </a:moveTo>
                    <a:lnTo>
                      <a:pt x="0" y="64490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65A584D8-EC32-489B-9FD8-ACAF82260F91}"/>
                  </a:ext>
                </a:extLst>
              </p:cNvPr>
              <p:cNvSpPr/>
              <p:nvPr/>
            </p:nvSpPr>
            <p:spPr>
              <a:xfrm>
                <a:off x="2770758" y="357606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8107E2F1-B3B0-4830-94A4-A41A7EBE557C}"/>
                  </a:ext>
                </a:extLst>
              </p:cNvPr>
              <p:cNvSpPr/>
              <p:nvPr/>
            </p:nvSpPr>
            <p:spPr>
              <a:xfrm>
                <a:off x="5385435" y="3827907"/>
                <a:ext cx="12700" cy="156337"/>
              </a:xfrm>
              <a:custGeom>
                <a:avLst/>
                <a:gdLst>
                  <a:gd name="connsiteX0" fmla="*/ 0 w 12700"/>
                  <a:gd name="connsiteY0" fmla="*/ 0 h 156337"/>
                  <a:gd name="connsiteX1" fmla="*/ 0 w 12700"/>
                  <a:gd name="connsiteY1" fmla="*/ 156337 h 1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6337">
                    <a:moveTo>
                      <a:pt x="0" y="0"/>
                    </a:moveTo>
                    <a:lnTo>
                      <a:pt x="0" y="15633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FD21E4B-7E07-43CF-937D-88655599CF49}"/>
                  </a:ext>
                </a:extLst>
              </p:cNvPr>
              <p:cNvSpPr/>
              <p:nvPr/>
            </p:nvSpPr>
            <p:spPr>
              <a:xfrm>
                <a:off x="5371465" y="393204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B892718A-E45F-4E9D-A318-1554C94F7C5C}"/>
                  </a:ext>
                </a:extLst>
              </p:cNvPr>
              <p:cNvSpPr/>
              <p:nvPr/>
            </p:nvSpPr>
            <p:spPr>
              <a:xfrm>
                <a:off x="5876544" y="4056126"/>
                <a:ext cx="12700" cy="615950"/>
              </a:xfrm>
              <a:custGeom>
                <a:avLst/>
                <a:gdLst>
                  <a:gd name="connsiteX0" fmla="*/ 0 w 12700"/>
                  <a:gd name="connsiteY0" fmla="*/ 0 h 615950"/>
                  <a:gd name="connsiteX1" fmla="*/ 0 w 12700"/>
                  <a:gd name="connsiteY1" fmla="*/ 615950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5950">
                    <a:moveTo>
                      <a:pt x="0" y="0"/>
                    </a:moveTo>
                    <a:lnTo>
                      <a:pt x="0" y="61595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DE9B9F09-4C87-458F-BB1F-8EB14B6AF043}"/>
                  </a:ext>
                </a:extLst>
              </p:cNvPr>
              <p:cNvSpPr/>
              <p:nvPr/>
            </p:nvSpPr>
            <p:spPr>
              <a:xfrm>
                <a:off x="5862573" y="4620005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0A9928ED-34EF-4B3A-8DCF-C0734F35A1F3}"/>
                  </a:ext>
                </a:extLst>
              </p:cNvPr>
              <p:cNvSpPr/>
              <p:nvPr/>
            </p:nvSpPr>
            <p:spPr>
              <a:xfrm>
                <a:off x="1434719" y="2588641"/>
                <a:ext cx="12700" cy="57657"/>
              </a:xfrm>
              <a:custGeom>
                <a:avLst/>
                <a:gdLst>
                  <a:gd name="connsiteX0" fmla="*/ 0 w 12700"/>
                  <a:gd name="connsiteY0" fmla="*/ 0 h 57657"/>
                  <a:gd name="connsiteX1" fmla="*/ 0 w 12700"/>
                  <a:gd name="connsiteY1" fmla="*/ 57658 h 5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657">
                    <a:moveTo>
                      <a:pt x="0" y="0"/>
                    </a:moveTo>
                    <a:lnTo>
                      <a:pt x="0" y="576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285E6F64-420D-4EF5-825F-2D7C2AADFC01}"/>
                  </a:ext>
                </a:extLst>
              </p:cNvPr>
              <p:cNvSpPr/>
              <p:nvPr/>
            </p:nvSpPr>
            <p:spPr>
              <a:xfrm>
                <a:off x="1420749" y="259410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E54A823-4FFF-47D5-9E26-D944E6B42932}"/>
                  </a:ext>
                </a:extLst>
              </p:cNvPr>
              <p:cNvSpPr/>
              <p:nvPr/>
            </p:nvSpPr>
            <p:spPr>
              <a:xfrm>
                <a:off x="994663" y="2395474"/>
                <a:ext cx="12700" cy="727582"/>
              </a:xfrm>
              <a:custGeom>
                <a:avLst/>
                <a:gdLst>
                  <a:gd name="connsiteX0" fmla="*/ 0 w 12700"/>
                  <a:gd name="connsiteY0" fmla="*/ 0 h 727582"/>
                  <a:gd name="connsiteX1" fmla="*/ 0 w 12700"/>
                  <a:gd name="connsiteY1" fmla="*/ 727583 h 727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582">
                    <a:moveTo>
                      <a:pt x="0" y="0"/>
                    </a:moveTo>
                    <a:lnTo>
                      <a:pt x="0" y="7275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0BD920F3-CE25-4E56-96E9-459E010BF6A7}"/>
                  </a:ext>
                </a:extLst>
              </p:cNvPr>
              <p:cNvSpPr/>
              <p:nvPr/>
            </p:nvSpPr>
            <p:spPr>
              <a:xfrm>
                <a:off x="980694" y="30708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C9F41C51-0DF9-44B2-8693-915851D121BF}"/>
                  </a:ext>
                </a:extLst>
              </p:cNvPr>
              <p:cNvSpPr/>
              <p:nvPr/>
            </p:nvSpPr>
            <p:spPr>
              <a:xfrm>
                <a:off x="3931285" y="3392551"/>
                <a:ext cx="12700" cy="747013"/>
              </a:xfrm>
              <a:custGeom>
                <a:avLst/>
                <a:gdLst>
                  <a:gd name="connsiteX0" fmla="*/ 0 w 12700"/>
                  <a:gd name="connsiteY0" fmla="*/ 0 h 747013"/>
                  <a:gd name="connsiteX1" fmla="*/ 0 w 12700"/>
                  <a:gd name="connsiteY1" fmla="*/ 747014 h 74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7013">
                    <a:moveTo>
                      <a:pt x="0" y="0"/>
                    </a:moveTo>
                    <a:lnTo>
                      <a:pt x="0" y="7470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D42E0EA-D97D-4ADC-9396-04488EF7ACC3}"/>
                  </a:ext>
                </a:extLst>
              </p:cNvPr>
              <p:cNvSpPr/>
              <p:nvPr/>
            </p:nvSpPr>
            <p:spPr>
              <a:xfrm>
                <a:off x="3917315" y="408749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ECB2A4A-2A94-424B-A85E-9AFE49CF5F2A}"/>
                  </a:ext>
                </a:extLst>
              </p:cNvPr>
              <p:cNvSpPr/>
              <p:nvPr/>
            </p:nvSpPr>
            <p:spPr>
              <a:xfrm>
                <a:off x="3558413" y="2656332"/>
                <a:ext cx="12700" cy="629793"/>
              </a:xfrm>
              <a:custGeom>
                <a:avLst/>
                <a:gdLst>
                  <a:gd name="connsiteX0" fmla="*/ 0 w 12700"/>
                  <a:gd name="connsiteY0" fmla="*/ 629793 h 629793"/>
                  <a:gd name="connsiteX1" fmla="*/ 0 w 12700"/>
                  <a:gd name="connsiteY1" fmla="*/ 0 h 62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9793">
                    <a:moveTo>
                      <a:pt x="0" y="6297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36A0320-2291-4D89-ACF1-7C63F96DDCFC}"/>
                  </a:ext>
                </a:extLst>
              </p:cNvPr>
              <p:cNvSpPr/>
              <p:nvPr/>
            </p:nvSpPr>
            <p:spPr>
              <a:xfrm>
                <a:off x="3544442" y="265633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EF02C64-10D1-4021-8BD9-F345CD305B79}"/>
                  </a:ext>
                </a:extLst>
              </p:cNvPr>
              <p:cNvSpPr/>
              <p:nvPr/>
            </p:nvSpPr>
            <p:spPr>
              <a:xfrm>
                <a:off x="3199384" y="2958592"/>
                <a:ext cx="12700" cy="185165"/>
              </a:xfrm>
              <a:custGeom>
                <a:avLst/>
                <a:gdLst>
                  <a:gd name="connsiteX0" fmla="*/ 0 w 12700"/>
                  <a:gd name="connsiteY0" fmla="*/ 0 h 185165"/>
                  <a:gd name="connsiteX1" fmla="*/ 0 w 12700"/>
                  <a:gd name="connsiteY1" fmla="*/ 185166 h 18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5165">
                    <a:moveTo>
                      <a:pt x="0" y="0"/>
                    </a:moveTo>
                    <a:lnTo>
                      <a:pt x="0" y="1851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F8DFA5E-94B1-4728-94AB-1AAC5B616CA2}"/>
                  </a:ext>
                </a:extLst>
              </p:cNvPr>
              <p:cNvSpPr/>
              <p:nvPr/>
            </p:nvSpPr>
            <p:spPr>
              <a:xfrm>
                <a:off x="3185414" y="30915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925E576-66E3-4F48-BCA5-756EDEA27AED}"/>
                  </a:ext>
                </a:extLst>
              </p:cNvPr>
              <p:cNvSpPr/>
              <p:nvPr/>
            </p:nvSpPr>
            <p:spPr>
              <a:xfrm>
                <a:off x="5150612" y="3517646"/>
                <a:ext cx="12700" cy="491489"/>
              </a:xfrm>
              <a:custGeom>
                <a:avLst/>
                <a:gdLst>
                  <a:gd name="connsiteX0" fmla="*/ 0 w 12700"/>
                  <a:gd name="connsiteY0" fmla="*/ 0 h 491489"/>
                  <a:gd name="connsiteX1" fmla="*/ 0 w 12700"/>
                  <a:gd name="connsiteY1" fmla="*/ 491490 h 491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1489">
                    <a:moveTo>
                      <a:pt x="0" y="0"/>
                    </a:moveTo>
                    <a:lnTo>
                      <a:pt x="0" y="49149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F9A8BFD3-C23D-4F46-950F-0F49A46C3329}"/>
                  </a:ext>
                </a:extLst>
              </p:cNvPr>
              <p:cNvSpPr/>
              <p:nvPr/>
            </p:nvSpPr>
            <p:spPr>
              <a:xfrm>
                <a:off x="5136641" y="395693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1959625F-8686-4B62-866B-540D57BAF0F0}"/>
                  </a:ext>
                </a:extLst>
              </p:cNvPr>
              <p:cNvSpPr/>
              <p:nvPr/>
            </p:nvSpPr>
            <p:spPr>
              <a:xfrm>
                <a:off x="4550156" y="3498469"/>
                <a:ext cx="12700" cy="129031"/>
              </a:xfrm>
              <a:custGeom>
                <a:avLst/>
                <a:gdLst>
                  <a:gd name="connsiteX0" fmla="*/ 0 w 12700"/>
                  <a:gd name="connsiteY0" fmla="*/ 129032 h 129031"/>
                  <a:gd name="connsiteX1" fmla="*/ 0 w 12700"/>
                  <a:gd name="connsiteY1" fmla="*/ 0 h 12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31">
                    <a:moveTo>
                      <a:pt x="0" y="1290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1B06F99-633F-490B-A281-E22C20A4D35F}"/>
                  </a:ext>
                </a:extLst>
              </p:cNvPr>
              <p:cNvSpPr/>
              <p:nvPr/>
            </p:nvSpPr>
            <p:spPr>
              <a:xfrm>
                <a:off x="4536185" y="3498469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7791FB4F-8CF1-4C0A-9037-75B894974835}"/>
                  </a:ext>
                </a:extLst>
              </p:cNvPr>
              <p:cNvSpPr/>
              <p:nvPr/>
            </p:nvSpPr>
            <p:spPr>
              <a:xfrm>
                <a:off x="2395982" y="2837434"/>
                <a:ext cx="12700" cy="85725"/>
              </a:xfrm>
              <a:custGeom>
                <a:avLst/>
                <a:gdLst>
                  <a:gd name="connsiteX0" fmla="*/ 0 w 12700"/>
                  <a:gd name="connsiteY0" fmla="*/ 0 h 85725"/>
                  <a:gd name="connsiteX1" fmla="*/ 0 w 12700"/>
                  <a:gd name="connsiteY1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725">
                    <a:moveTo>
                      <a:pt x="0" y="0"/>
                    </a:moveTo>
                    <a:lnTo>
                      <a:pt x="0" y="8572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6932FE8C-5080-45B6-A024-471C87324E33}"/>
                  </a:ext>
                </a:extLst>
              </p:cNvPr>
              <p:cNvSpPr/>
              <p:nvPr/>
            </p:nvSpPr>
            <p:spPr>
              <a:xfrm>
                <a:off x="2382011" y="287096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F21E4B9-00BC-4763-B232-F53EC7D37321}"/>
                  </a:ext>
                </a:extLst>
              </p:cNvPr>
              <p:cNvSpPr/>
              <p:nvPr/>
            </p:nvSpPr>
            <p:spPr>
              <a:xfrm>
                <a:off x="1717548" y="2178812"/>
                <a:ext cx="12700" cy="766571"/>
              </a:xfrm>
              <a:custGeom>
                <a:avLst/>
                <a:gdLst>
                  <a:gd name="connsiteX0" fmla="*/ 0 w 12700"/>
                  <a:gd name="connsiteY0" fmla="*/ 766572 h 766571"/>
                  <a:gd name="connsiteX1" fmla="*/ 0 w 12700"/>
                  <a:gd name="connsiteY1" fmla="*/ 0 h 76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6571">
                    <a:moveTo>
                      <a:pt x="0" y="7665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943FDB1-3134-449D-8B61-381F77CAC376}"/>
                  </a:ext>
                </a:extLst>
              </p:cNvPr>
              <p:cNvSpPr/>
              <p:nvPr/>
            </p:nvSpPr>
            <p:spPr>
              <a:xfrm>
                <a:off x="1703577" y="217881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58C4CB6-CBCD-4B20-B04B-C9913846B13B}"/>
                  </a:ext>
                </a:extLst>
              </p:cNvPr>
              <p:cNvSpPr/>
              <p:nvPr/>
            </p:nvSpPr>
            <p:spPr>
              <a:xfrm>
                <a:off x="2000377" y="2151253"/>
                <a:ext cx="12700" cy="593217"/>
              </a:xfrm>
              <a:custGeom>
                <a:avLst/>
                <a:gdLst>
                  <a:gd name="connsiteX0" fmla="*/ 0 w 12700"/>
                  <a:gd name="connsiteY0" fmla="*/ 593217 h 593217"/>
                  <a:gd name="connsiteX1" fmla="*/ 0 w 12700"/>
                  <a:gd name="connsiteY1" fmla="*/ 0 h 5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3217">
                    <a:moveTo>
                      <a:pt x="0" y="593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A8D922CB-133F-462B-8B3C-900661D1B370}"/>
                  </a:ext>
                </a:extLst>
              </p:cNvPr>
              <p:cNvSpPr/>
              <p:nvPr/>
            </p:nvSpPr>
            <p:spPr>
              <a:xfrm>
                <a:off x="1986407" y="215125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0871C32C-0BB4-45C1-8A8D-D68A382BCA57}"/>
                  </a:ext>
                </a:extLst>
              </p:cNvPr>
              <p:cNvSpPr/>
              <p:nvPr/>
            </p:nvSpPr>
            <p:spPr>
              <a:xfrm>
                <a:off x="4297680" y="2483866"/>
                <a:ext cx="12700" cy="887094"/>
              </a:xfrm>
              <a:custGeom>
                <a:avLst/>
                <a:gdLst>
                  <a:gd name="connsiteX0" fmla="*/ 0 w 12700"/>
                  <a:gd name="connsiteY0" fmla="*/ 887095 h 887094"/>
                  <a:gd name="connsiteX1" fmla="*/ 0 w 12700"/>
                  <a:gd name="connsiteY1" fmla="*/ 0 h 88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7094">
                    <a:moveTo>
                      <a:pt x="0" y="8870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5D39C7E6-7B0A-491A-AD74-2C98C2C34735}"/>
                  </a:ext>
                </a:extLst>
              </p:cNvPr>
              <p:cNvSpPr/>
              <p:nvPr/>
            </p:nvSpPr>
            <p:spPr>
              <a:xfrm>
                <a:off x="4283709" y="2483866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25C0119-3F86-44A3-B188-571B06A9189A}"/>
                  </a:ext>
                </a:extLst>
              </p:cNvPr>
              <p:cNvSpPr/>
              <p:nvPr/>
            </p:nvSpPr>
            <p:spPr>
              <a:xfrm>
                <a:off x="2750312" y="2702179"/>
                <a:ext cx="12700" cy="281050"/>
              </a:xfrm>
              <a:custGeom>
                <a:avLst/>
                <a:gdLst>
                  <a:gd name="connsiteX0" fmla="*/ 0 w 12700"/>
                  <a:gd name="connsiteY0" fmla="*/ 281051 h 281050"/>
                  <a:gd name="connsiteX1" fmla="*/ 0 w 12700"/>
                  <a:gd name="connsiteY1" fmla="*/ 0 h 2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1050">
                    <a:moveTo>
                      <a:pt x="0" y="2810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93525E95-0F1E-4C58-8DB2-6F0D19BCC889}"/>
                  </a:ext>
                </a:extLst>
              </p:cNvPr>
              <p:cNvSpPr/>
              <p:nvPr/>
            </p:nvSpPr>
            <p:spPr>
              <a:xfrm>
                <a:off x="2736342" y="27021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5150CA8-D154-4836-B46D-C6D88CE1FD3A}"/>
                  </a:ext>
                </a:extLst>
              </p:cNvPr>
              <p:cNvSpPr/>
              <p:nvPr/>
            </p:nvSpPr>
            <p:spPr>
              <a:xfrm>
                <a:off x="5504307" y="3401822"/>
                <a:ext cx="12700" cy="426085"/>
              </a:xfrm>
              <a:custGeom>
                <a:avLst/>
                <a:gdLst>
                  <a:gd name="connsiteX0" fmla="*/ 0 w 12700"/>
                  <a:gd name="connsiteY0" fmla="*/ 426085 h 426085"/>
                  <a:gd name="connsiteX1" fmla="*/ 0 w 12700"/>
                  <a:gd name="connsiteY1" fmla="*/ 0 h 42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085">
                    <a:moveTo>
                      <a:pt x="0" y="4260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D7DADE2-374F-42C4-AA1D-2399E9BE8EA5}"/>
                  </a:ext>
                </a:extLst>
              </p:cNvPr>
              <p:cNvSpPr/>
              <p:nvPr/>
            </p:nvSpPr>
            <p:spPr>
              <a:xfrm>
                <a:off x="5490336" y="340182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7E4C6575-D42A-4E6F-B79D-063899B48AA6}"/>
                  </a:ext>
                </a:extLst>
              </p:cNvPr>
              <p:cNvSpPr/>
              <p:nvPr/>
            </p:nvSpPr>
            <p:spPr>
              <a:xfrm>
                <a:off x="5807075" y="4056126"/>
                <a:ext cx="12700" cy="314706"/>
              </a:xfrm>
              <a:custGeom>
                <a:avLst/>
                <a:gdLst>
                  <a:gd name="connsiteX0" fmla="*/ 0 w 12700"/>
                  <a:gd name="connsiteY0" fmla="*/ 0 h 314706"/>
                  <a:gd name="connsiteX1" fmla="*/ 0 w 12700"/>
                  <a:gd name="connsiteY1" fmla="*/ 314706 h 3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4706">
                    <a:moveTo>
                      <a:pt x="0" y="0"/>
                    </a:moveTo>
                    <a:lnTo>
                      <a:pt x="0" y="31470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70389C0B-3B0D-4EC5-BE79-6F77E361D7E1}"/>
                  </a:ext>
                </a:extLst>
              </p:cNvPr>
              <p:cNvSpPr/>
              <p:nvPr/>
            </p:nvSpPr>
            <p:spPr>
              <a:xfrm>
                <a:off x="5793104" y="431863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CE442D3-E22E-4AB7-BF65-F15BE6211A06}"/>
                  </a:ext>
                </a:extLst>
              </p:cNvPr>
              <p:cNvSpPr/>
              <p:nvPr/>
            </p:nvSpPr>
            <p:spPr>
              <a:xfrm>
                <a:off x="1405636" y="1245616"/>
                <a:ext cx="12700" cy="1343025"/>
              </a:xfrm>
              <a:custGeom>
                <a:avLst/>
                <a:gdLst>
                  <a:gd name="connsiteX0" fmla="*/ 0 w 12700"/>
                  <a:gd name="connsiteY0" fmla="*/ 1343025 h 1343025"/>
                  <a:gd name="connsiteX1" fmla="*/ 0 w 12700"/>
                  <a:gd name="connsiteY1" fmla="*/ 0 h 134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43025">
                    <a:moveTo>
                      <a:pt x="0" y="13430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9DC219E-D795-4016-A138-070C6BF2EC77}"/>
                  </a:ext>
                </a:extLst>
              </p:cNvPr>
              <p:cNvSpPr/>
              <p:nvPr/>
            </p:nvSpPr>
            <p:spPr>
              <a:xfrm>
                <a:off x="1391666" y="12456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4B1237C5-6868-4F36-90EA-4A32F42C5779}"/>
                  </a:ext>
                </a:extLst>
              </p:cNvPr>
              <p:cNvSpPr/>
              <p:nvPr/>
            </p:nvSpPr>
            <p:spPr>
              <a:xfrm>
                <a:off x="972947" y="1508633"/>
                <a:ext cx="12700" cy="886841"/>
              </a:xfrm>
              <a:custGeom>
                <a:avLst/>
                <a:gdLst>
                  <a:gd name="connsiteX0" fmla="*/ 0 w 12700"/>
                  <a:gd name="connsiteY0" fmla="*/ 886841 h 886841"/>
                  <a:gd name="connsiteX1" fmla="*/ 0 w 12700"/>
                  <a:gd name="connsiteY1" fmla="*/ 0 h 886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6841">
                    <a:moveTo>
                      <a:pt x="0" y="88684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0C6989D-9999-4E2A-B977-0CA2F4D97E9D}"/>
                  </a:ext>
                </a:extLst>
              </p:cNvPr>
              <p:cNvSpPr/>
              <p:nvPr/>
            </p:nvSpPr>
            <p:spPr>
              <a:xfrm>
                <a:off x="958977" y="1508633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9F93EBC-DF46-49AE-9B59-4578F8F5B2FE}"/>
                  </a:ext>
                </a:extLst>
              </p:cNvPr>
              <p:cNvSpPr/>
              <p:nvPr/>
            </p:nvSpPr>
            <p:spPr>
              <a:xfrm>
                <a:off x="3926586" y="3392551"/>
                <a:ext cx="12700" cy="1315847"/>
              </a:xfrm>
              <a:custGeom>
                <a:avLst/>
                <a:gdLst>
                  <a:gd name="connsiteX0" fmla="*/ 0 w 12700"/>
                  <a:gd name="connsiteY0" fmla="*/ 0 h 1315847"/>
                  <a:gd name="connsiteX1" fmla="*/ 0 w 12700"/>
                  <a:gd name="connsiteY1" fmla="*/ 1315847 h 1315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15847">
                    <a:moveTo>
                      <a:pt x="0" y="0"/>
                    </a:moveTo>
                    <a:lnTo>
                      <a:pt x="0" y="13158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4FA9BF1C-B52C-4916-8CE8-C8F72807E53E}"/>
                  </a:ext>
                </a:extLst>
              </p:cNvPr>
              <p:cNvSpPr/>
              <p:nvPr/>
            </p:nvSpPr>
            <p:spPr>
              <a:xfrm>
                <a:off x="3912615" y="465620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5461FBA9-F157-4E7A-AE10-E9235EF69126}"/>
                  </a:ext>
                </a:extLst>
              </p:cNvPr>
              <p:cNvSpPr/>
              <p:nvPr/>
            </p:nvSpPr>
            <p:spPr>
              <a:xfrm>
                <a:off x="3676650" y="3286125"/>
                <a:ext cx="12700" cy="451865"/>
              </a:xfrm>
              <a:custGeom>
                <a:avLst/>
                <a:gdLst>
                  <a:gd name="connsiteX0" fmla="*/ 0 w 12700"/>
                  <a:gd name="connsiteY0" fmla="*/ 0 h 451865"/>
                  <a:gd name="connsiteX1" fmla="*/ 0 w 12700"/>
                  <a:gd name="connsiteY1" fmla="*/ 451866 h 45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1865">
                    <a:moveTo>
                      <a:pt x="0" y="0"/>
                    </a:moveTo>
                    <a:lnTo>
                      <a:pt x="0" y="4518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3C70FC6-9FC8-4449-8452-6B2A4D0ABB25}"/>
                  </a:ext>
                </a:extLst>
              </p:cNvPr>
              <p:cNvSpPr/>
              <p:nvPr/>
            </p:nvSpPr>
            <p:spPr>
              <a:xfrm>
                <a:off x="3662679" y="3685794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2AA4766-6858-4052-9918-1D491077CEDB}"/>
                  </a:ext>
                </a:extLst>
              </p:cNvPr>
              <p:cNvSpPr/>
              <p:nvPr/>
            </p:nvSpPr>
            <p:spPr>
              <a:xfrm>
                <a:off x="3225927" y="2958592"/>
                <a:ext cx="12700" cy="91185"/>
              </a:xfrm>
              <a:custGeom>
                <a:avLst/>
                <a:gdLst>
                  <a:gd name="connsiteX0" fmla="*/ 0 w 12700"/>
                  <a:gd name="connsiteY0" fmla="*/ 0 h 91185"/>
                  <a:gd name="connsiteX1" fmla="*/ 0 w 12700"/>
                  <a:gd name="connsiteY1" fmla="*/ 91186 h 9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185">
                    <a:moveTo>
                      <a:pt x="0" y="0"/>
                    </a:moveTo>
                    <a:lnTo>
                      <a:pt x="0" y="911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6AE2F17-040E-40C6-A03B-917238FF6707}"/>
                  </a:ext>
                </a:extLst>
              </p:cNvPr>
              <p:cNvSpPr/>
              <p:nvPr/>
            </p:nvSpPr>
            <p:spPr>
              <a:xfrm>
                <a:off x="3211957" y="299758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D80A8F28-0F30-42CB-8E66-95DEE89D5CF9}"/>
                  </a:ext>
                </a:extLst>
              </p:cNvPr>
              <p:cNvSpPr/>
              <p:nvPr/>
            </p:nvSpPr>
            <p:spPr>
              <a:xfrm>
                <a:off x="5028184" y="3113913"/>
                <a:ext cx="12700" cy="403733"/>
              </a:xfrm>
              <a:custGeom>
                <a:avLst/>
                <a:gdLst>
                  <a:gd name="connsiteX0" fmla="*/ 0 w 12700"/>
                  <a:gd name="connsiteY0" fmla="*/ 403733 h 403733"/>
                  <a:gd name="connsiteX1" fmla="*/ 0 w 12700"/>
                  <a:gd name="connsiteY1" fmla="*/ 0 h 40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3733">
                    <a:moveTo>
                      <a:pt x="0" y="40373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5B116E58-9D1D-4F2E-AB0E-CA9F12DB3DEC}"/>
                  </a:ext>
                </a:extLst>
              </p:cNvPr>
              <p:cNvSpPr/>
              <p:nvPr/>
            </p:nvSpPr>
            <p:spPr>
              <a:xfrm>
                <a:off x="5014214" y="311391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408183-4916-402A-B2B8-21E3AFAC47C2}"/>
                  </a:ext>
                </a:extLst>
              </p:cNvPr>
              <p:cNvSpPr/>
              <p:nvPr/>
            </p:nvSpPr>
            <p:spPr>
              <a:xfrm>
                <a:off x="4755896" y="2846705"/>
                <a:ext cx="12700" cy="780795"/>
              </a:xfrm>
              <a:custGeom>
                <a:avLst/>
                <a:gdLst>
                  <a:gd name="connsiteX0" fmla="*/ 0 w 12700"/>
                  <a:gd name="connsiteY0" fmla="*/ 780796 h 780795"/>
                  <a:gd name="connsiteX1" fmla="*/ 0 w 12700"/>
                  <a:gd name="connsiteY1" fmla="*/ 0 h 78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0795">
                    <a:moveTo>
                      <a:pt x="0" y="7807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61EA9DA3-298E-4FBB-873E-CF13EC6D1E9E}"/>
                  </a:ext>
                </a:extLst>
              </p:cNvPr>
              <p:cNvSpPr/>
              <p:nvPr/>
            </p:nvSpPr>
            <p:spPr>
              <a:xfrm>
                <a:off x="4741926" y="284670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F8610B93-FD70-458F-A8DA-6DB79F8B24FA}"/>
                  </a:ext>
                </a:extLst>
              </p:cNvPr>
              <p:cNvSpPr/>
              <p:nvPr/>
            </p:nvSpPr>
            <p:spPr>
              <a:xfrm>
                <a:off x="2400935" y="2837434"/>
                <a:ext cx="12700" cy="596011"/>
              </a:xfrm>
              <a:custGeom>
                <a:avLst/>
                <a:gdLst>
                  <a:gd name="connsiteX0" fmla="*/ 0 w 12700"/>
                  <a:gd name="connsiteY0" fmla="*/ 0 h 596011"/>
                  <a:gd name="connsiteX1" fmla="*/ 0 w 12700"/>
                  <a:gd name="connsiteY1" fmla="*/ 596011 h 59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6011">
                    <a:moveTo>
                      <a:pt x="0" y="0"/>
                    </a:moveTo>
                    <a:lnTo>
                      <a:pt x="0" y="59601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851A318E-C209-4C52-8B3A-3A9D44CC63CD}"/>
                  </a:ext>
                </a:extLst>
              </p:cNvPr>
              <p:cNvSpPr/>
              <p:nvPr/>
            </p:nvSpPr>
            <p:spPr>
              <a:xfrm>
                <a:off x="2386964" y="338124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BB41025-4B6F-40A5-A3C2-F78DFB045481}"/>
                  </a:ext>
                </a:extLst>
              </p:cNvPr>
              <p:cNvSpPr/>
              <p:nvPr/>
            </p:nvSpPr>
            <p:spPr>
              <a:xfrm>
                <a:off x="1758442" y="2945384"/>
                <a:ext cx="12700" cy="514604"/>
              </a:xfrm>
              <a:custGeom>
                <a:avLst/>
                <a:gdLst>
                  <a:gd name="connsiteX0" fmla="*/ 0 w 12700"/>
                  <a:gd name="connsiteY0" fmla="*/ 0 h 514604"/>
                  <a:gd name="connsiteX1" fmla="*/ 0 w 12700"/>
                  <a:gd name="connsiteY1" fmla="*/ 514604 h 51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4604">
                    <a:moveTo>
                      <a:pt x="0" y="0"/>
                    </a:moveTo>
                    <a:lnTo>
                      <a:pt x="0" y="5146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E52B8B0A-F435-4B9E-A8EF-A5C15F55E712}"/>
                  </a:ext>
                </a:extLst>
              </p:cNvPr>
              <p:cNvSpPr/>
              <p:nvPr/>
            </p:nvSpPr>
            <p:spPr>
              <a:xfrm>
                <a:off x="1744472" y="3407790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CC6983CC-0342-44A9-A479-A653EBFEB9DF}"/>
                  </a:ext>
                </a:extLst>
              </p:cNvPr>
              <p:cNvSpPr/>
              <p:nvPr/>
            </p:nvSpPr>
            <p:spPr>
              <a:xfrm>
                <a:off x="2062988" y="2744470"/>
                <a:ext cx="12700" cy="981075"/>
              </a:xfrm>
              <a:custGeom>
                <a:avLst/>
                <a:gdLst>
                  <a:gd name="connsiteX0" fmla="*/ 0 w 12700"/>
                  <a:gd name="connsiteY0" fmla="*/ 0 h 981075"/>
                  <a:gd name="connsiteX1" fmla="*/ 0 w 12700"/>
                  <a:gd name="connsiteY1" fmla="*/ 981075 h 9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1075">
                    <a:moveTo>
                      <a:pt x="0" y="0"/>
                    </a:moveTo>
                    <a:lnTo>
                      <a:pt x="0" y="98107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D39747B0-B290-494E-BDD6-B9E4E7D76857}"/>
                  </a:ext>
                </a:extLst>
              </p:cNvPr>
              <p:cNvSpPr/>
              <p:nvPr/>
            </p:nvSpPr>
            <p:spPr>
              <a:xfrm>
                <a:off x="2049017" y="367347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2089DB1-F2B4-43C9-A7B1-9446D4B4F3E5}"/>
                  </a:ext>
                </a:extLst>
              </p:cNvPr>
              <p:cNvSpPr/>
              <p:nvPr/>
            </p:nvSpPr>
            <p:spPr>
              <a:xfrm>
                <a:off x="4363085" y="3370961"/>
                <a:ext cx="12700" cy="988187"/>
              </a:xfrm>
              <a:custGeom>
                <a:avLst/>
                <a:gdLst>
                  <a:gd name="connsiteX0" fmla="*/ 0 w 12700"/>
                  <a:gd name="connsiteY0" fmla="*/ 0 h 988187"/>
                  <a:gd name="connsiteX1" fmla="*/ 0 w 12700"/>
                  <a:gd name="connsiteY1" fmla="*/ 988187 h 98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8187">
                    <a:moveTo>
                      <a:pt x="0" y="0"/>
                    </a:moveTo>
                    <a:lnTo>
                      <a:pt x="0" y="9881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D10524F-84A9-4165-BDAD-C8691E9BE57F}"/>
                  </a:ext>
                </a:extLst>
              </p:cNvPr>
              <p:cNvSpPr/>
              <p:nvPr/>
            </p:nvSpPr>
            <p:spPr>
              <a:xfrm>
                <a:off x="4349115" y="4306951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933AA2B-EEB9-49E1-92E4-0C59FDE93346}"/>
                  </a:ext>
                </a:extLst>
              </p:cNvPr>
              <p:cNvSpPr/>
              <p:nvPr/>
            </p:nvSpPr>
            <p:spPr>
              <a:xfrm>
                <a:off x="2892806" y="2544572"/>
                <a:ext cx="12700" cy="438657"/>
              </a:xfrm>
              <a:custGeom>
                <a:avLst/>
                <a:gdLst>
                  <a:gd name="connsiteX0" fmla="*/ 0 w 12700"/>
                  <a:gd name="connsiteY0" fmla="*/ 438658 h 438657"/>
                  <a:gd name="connsiteX1" fmla="*/ 0 w 12700"/>
                  <a:gd name="connsiteY1" fmla="*/ 0 h 4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657">
                    <a:moveTo>
                      <a:pt x="0" y="4386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1AAB72-78F5-423A-92C5-18E8AB375932}"/>
                  </a:ext>
                </a:extLst>
              </p:cNvPr>
              <p:cNvSpPr/>
              <p:nvPr/>
            </p:nvSpPr>
            <p:spPr>
              <a:xfrm>
                <a:off x="2878835" y="254457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D8041D6-2B8C-4282-89DA-159E710F9301}"/>
                  </a:ext>
                </a:extLst>
              </p:cNvPr>
              <p:cNvSpPr/>
              <p:nvPr/>
            </p:nvSpPr>
            <p:spPr>
              <a:xfrm>
                <a:off x="5536819" y="3710686"/>
                <a:ext cx="12700" cy="117221"/>
              </a:xfrm>
              <a:custGeom>
                <a:avLst/>
                <a:gdLst>
                  <a:gd name="connsiteX0" fmla="*/ 0 w 12700"/>
                  <a:gd name="connsiteY0" fmla="*/ 117221 h 117221"/>
                  <a:gd name="connsiteX1" fmla="*/ 0 w 12700"/>
                  <a:gd name="connsiteY1" fmla="*/ 0 h 11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221">
                    <a:moveTo>
                      <a:pt x="0" y="11722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9CFDB841-6420-4BE8-ADC6-A07C24D099AB}"/>
                  </a:ext>
                </a:extLst>
              </p:cNvPr>
              <p:cNvSpPr/>
              <p:nvPr/>
            </p:nvSpPr>
            <p:spPr>
              <a:xfrm>
                <a:off x="5522848" y="371068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19CC7E91-C7CF-4097-B51B-067B5C58192C}"/>
                  </a:ext>
                </a:extLst>
              </p:cNvPr>
              <p:cNvSpPr/>
              <p:nvPr/>
            </p:nvSpPr>
            <p:spPr>
              <a:xfrm>
                <a:off x="5697347" y="4056126"/>
                <a:ext cx="12700" cy="218059"/>
              </a:xfrm>
              <a:custGeom>
                <a:avLst/>
                <a:gdLst>
                  <a:gd name="connsiteX0" fmla="*/ 0 w 12700"/>
                  <a:gd name="connsiteY0" fmla="*/ 0 h 218059"/>
                  <a:gd name="connsiteX1" fmla="*/ 0 w 12700"/>
                  <a:gd name="connsiteY1" fmla="*/ 218059 h 21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8059">
                    <a:moveTo>
                      <a:pt x="0" y="0"/>
                    </a:moveTo>
                    <a:lnTo>
                      <a:pt x="0" y="21805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53DAA13A-2D60-41E0-A36F-841EB2CAE242}"/>
                  </a:ext>
                </a:extLst>
              </p:cNvPr>
              <p:cNvSpPr/>
              <p:nvPr/>
            </p:nvSpPr>
            <p:spPr>
              <a:xfrm>
                <a:off x="5683377" y="422198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714215E0-9E6D-4E89-9EE3-96B73553127D}"/>
                  </a:ext>
                </a:extLst>
              </p:cNvPr>
              <p:cNvSpPr/>
              <p:nvPr/>
            </p:nvSpPr>
            <p:spPr>
              <a:xfrm>
                <a:off x="1462532" y="2402205"/>
                <a:ext cx="12700" cy="186436"/>
              </a:xfrm>
              <a:custGeom>
                <a:avLst/>
                <a:gdLst>
                  <a:gd name="connsiteX0" fmla="*/ 0 w 12700"/>
                  <a:gd name="connsiteY0" fmla="*/ 186436 h 186436"/>
                  <a:gd name="connsiteX1" fmla="*/ 0 w 12700"/>
                  <a:gd name="connsiteY1" fmla="*/ 0 h 1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6436">
                    <a:moveTo>
                      <a:pt x="0" y="1864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7CC091D1-130D-4683-869C-570893B94E0F}"/>
                  </a:ext>
                </a:extLst>
              </p:cNvPr>
              <p:cNvSpPr/>
              <p:nvPr/>
            </p:nvSpPr>
            <p:spPr>
              <a:xfrm>
                <a:off x="1448561" y="240220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DC0B58B7-E776-43EE-8B33-CB4C546E9983}"/>
                  </a:ext>
                </a:extLst>
              </p:cNvPr>
              <p:cNvSpPr/>
              <p:nvPr/>
            </p:nvSpPr>
            <p:spPr>
              <a:xfrm>
                <a:off x="1064006" y="2322576"/>
                <a:ext cx="12700" cy="72898"/>
              </a:xfrm>
              <a:custGeom>
                <a:avLst/>
                <a:gdLst>
                  <a:gd name="connsiteX0" fmla="*/ 0 w 12700"/>
                  <a:gd name="connsiteY0" fmla="*/ 72898 h 72898"/>
                  <a:gd name="connsiteX1" fmla="*/ 0 w 12700"/>
                  <a:gd name="connsiteY1" fmla="*/ 0 h 7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898">
                    <a:moveTo>
                      <a:pt x="0" y="728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6EF25C89-50E4-4F18-A408-B14A49E4B2D7}"/>
                  </a:ext>
                </a:extLst>
              </p:cNvPr>
              <p:cNvSpPr/>
              <p:nvPr/>
            </p:nvSpPr>
            <p:spPr>
              <a:xfrm>
                <a:off x="1050036" y="2322576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B406CAA8-C19D-4F96-B7C6-7F882A940197}"/>
                  </a:ext>
                </a:extLst>
              </p:cNvPr>
              <p:cNvSpPr/>
              <p:nvPr/>
            </p:nvSpPr>
            <p:spPr>
              <a:xfrm>
                <a:off x="3962908" y="2689098"/>
                <a:ext cx="12700" cy="703452"/>
              </a:xfrm>
              <a:custGeom>
                <a:avLst/>
                <a:gdLst>
                  <a:gd name="connsiteX0" fmla="*/ 0 w 12700"/>
                  <a:gd name="connsiteY0" fmla="*/ 703453 h 703452"/>
                  <a:gd name="connsiteX1" fmla="*/ 0 w 12700"/>
                  <a:gd name="connsiteY1" fmla="*/ 0 h 70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3452">
                    <a:moveTo>
                      <a:pt x="0" y="70345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541031D2-5A60-4A74-9815-F4C7B20F073D}"/>
                  </a:ext>
                </a:extLst>
              </p:cNvPr>
              <p:cNvSpPr/>
              <p:nvPr/>
            </p:nvSpPr>
            <p:spPr>
              <a:xfrm>
                <a:off x="3948938" y="26890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A8579B4-9226-4779-92F4-1B406D972D83}"/>
                  </a:ext>
                </a:extLst>
              </p:cNvPr>
              <p:cNvSpPr/>
              <p:nvPr/>
            </p:nvSpPr>
            <p:spPr>
              <a:xfrm>
                <a:off x="3697478" y="2580640"/>
                <a:ext cx="12700" cy="705485"/>
              </a:xfrm>
              <a:custGeom>
                <a:avLst/>
                <a:gdLst>
                  <a:gd name="connsiteX0" fmla="*/ 0 w 12700"/>
                  <a:gd name="connsiteY0" fmla="*/ 705485 h 705485"/>
                  <a:gd name="connsiteX1" fmla="*/ 0 w 12700"/>
                  <a:gd name="connsiteY1" fmla="*/ 0 h 70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5485">
                    <a:moveTo>
                      <a:pt x="0" y="7054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94B88C6E-9F8D-4296-91FF-62F8DBD66FD8}"/>
                  </a:ext>
                </a:extLst>
              </p:cNvPr>
              <p:cNvSpPr/>
              <p:nvPr/>
            </p:nvSpPr>
            <p:spPr>
              <a:xfrm>
                <a:off x="3683380" y="2580639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D9CDABC-9EFE-45F2-AA28-1679929F77A5}"/>
                  </a:ext>
                </a:extLst>
              </p:cNvPr>
              <p:cNvSpPr/>
              <p:nvPr/>
            </p:nvSpPr>
            <p:spPr>
              <a:xfrm>
                <a:off x="3190621" y="2958592"/>
                <a:ext cx="12700" cy="632586"/>
              </a:xfrm>
              <a:custGeom>
                <a:avLst/>
                <a:gdLst>
                  <a:gd name="connsiteX0" fmla="*/ 0 w 12700"/>
                  <a:gd name="connsiteY0" fmla="*/ 0 h 632586"/>
                  <a:gd name="connsiteX1" fmla="*/ 0 w 12700"/>
                  <a:gd name="connsiteY1" fmla="*/ 632587 h 6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2586">
                    <a:moveTo>
                      <a:pt x="0" y="0"/>
                    </a:moveTo>
                    <a:lnTo>
                      <a:pt x="0" y="6325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901C9A87-5B12-443D-936C-EBC67378A3F8}"/>
                  </a:ext>
                </a:extLst>
              </p:cNvPr>
              <p:cNvSpPr/>
              <p:nvPr/>
            </p:nvSpPr>
            <p:spPr>
              <a:xfrm>
                <a:off x="3176651" y="3538982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5CFCE4BA-C428-461E-B799-860BE7BE1328}"/>
                  </a:ext>
                </a:extLst>
              </p:cNvPr>
              <p:cNvSpPr/>
              <p:nvPr/>
            </p:nvSpPr>
            <p:spPr>
              <a:xfrm>
                <a:off x="4919218" y="3468751"/>
                <a:ext cx="12700" cy="48895"/>
              </a:xfrm>
              <a:custGeom>
                <a:avLst/>
                <a:gdLst>
                  <a:gd name="connsiteX0" fmla="*/ 0 w 12700"/>
                  <a:gd name="connsiteY0" fmla="*/ 48895 h 48895"/>
                  <a:gd name="connsiteX1" fmla="*/ 0 w 12700"/>
                  <a:gd name="connsiteY1" fmla="*/ 0 h 4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895">
                    <a:moveTo>
                      <a:pt x="0" y="48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94A9806E-352C-452D-9014-1DDDF2F540AA}"/>
                  </a:ext>
                </a:extLst>
              </p:cNvPr>
              <p:cNvSpPr/>
              <p:nvPr/>
            </p:nvSpPr>
            <p:spPr>
              <a:xfrm>
                <a:off x="4905247" y="3468751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9BDD4F9B-BA4F-4D67-A4BF-41FC115C6ACD}"/>
                  </a:ext>
                </a:extLst>
              </p:cNvPr>
              <p:cNvSpPr/>
              <p:nvPr/>
            </p:nvSpPr>
            <p:spPr>
              <a:xfrm>
                <a:off x="4642739" y="3627501"/>
                <a:ext cx="12700" cy="326136"/>
              </a:xfrm>
              <a:custGeom>
                <a:avLst/>
                <a:gdLst>
                  <a:gd name="connsiteX0" fmla="*/ 0 w 12700"/>
                  <a:gd name="connsiteY0" fmla="*/ 0 h 326136"/>
                  <a:gd name="connsiteX1" fmla="*/ 0 w 12700"/>
                  <a:gd name="connsiteY1" fmla="*/ 326136 h 32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6136">
                    <a:moveTo>
                      <a:pt x="0" y="0"/>
                    </a:moveTo>
                    <a:lnTo>
                      <a:pt x="0" y="3261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37B1F62E-0B13-40B5-8AFB-A004BA510F40}"/>
                  </a:ext>
                </a:extLst>
              </p:cNvPr>
              <p:cNvSpPr/>
              <p:nvPr/>
            </p:nvSpPr>
            <p:spPr>
              <a:xfrm>
                <a:off x="4628769" y="39014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5F568C0-4D1F-4005-A699-2A19C27E41F0}"/>
                  </a:ext>
                </a:extLst>
              </p:cNvPr>
              <p:cNvSpPr/>
              <p:nvPr/>
            </p:nvSpPr>
            <p:spPr>
              <a:xfrm>
                <a:off x="2548382" y="2837434"/>
                <a:ext cx="12700" cy="696468"/>
              </a:xfrm>
              <a:custGeom>
                <a:avLst/>
                <a:gdLst>
                  <a:gd name="connsiteX0" fmla="*/ 0 w 12700"/>
                  <a:gd name="connsiteY0" fmla="*/ 0 h 696468"/>
                  <a:gd name="connsiteX1" fmla="*/ 0 w 12700"/>
                  <a:gd name="connsiteY1" fmla="*/ 696468 h 69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96468">
                    <a:moveTo>
                      <a:pt x="0" y="0"/>
                    </a:moveTo>
                    <a:lnTo>
                      <a:pt x="0" y="69646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D191339-12CB-476D-B661-D3C8CE8FF97D}"/>
                  </a:ext>
                </a:extLst>
              </p:cNvPr>
              <p:cNvSpPr/>
              <p:nvPr/>
            </p:nvSpPr>
            <p:spPr>
              <a:xfrm>
                <a:off x="2534411" y="3481704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755FA06-9407-4E9D-A434-7714E7025ECB}"/>
                  </a:ext>
                </a:extLst>
              </p:cNvPr>
              <p:cNvSpPr/>
              <p:nvPr/>
            </p:nvSpPr>
            <p:spPr>
              <a:xfrm>
                <a:off x="1766824" y="2205101"/>
                <a:ext cx="12700" cy="740282"/>
              </a:xfrm>
              <a:custGeom>
                <a:avLst/>
                <a:gdLst>
                  <a:gd name="connsiteX0" fmla="*/ 0 w 12700"/>
                  <a:gd name="connsiteY0" fmla="*/ 740283 h 740282"/>
                  <a:gd name="connsiteX1" fmla="*/ 0 w 12700"/>
                  <a:gd name="connsiteY1" fmla="*/ 0 h 7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0282">
                    <a:moveTo>
                      <a:pt x="0" y="7402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343FE074-8A10-48B6-8FBB-F4962D01C6D3}"/>
                  </a:ext>
                </a:extLst>
              </p:cNvPr>
              <p:cNvSpPr/>
              <p:nvPr/>
            </p:nvSpPr>
            <p:spPr>
              <a:xfrm>
                <a:off x="1752854" y="220510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B5EE07B0-D34B-4B65-A972-D5ED0D84BE6D}"/>
                  </a:ext>
                </a:extLst>
              </p:cNvPr>
              <p:cNvSpPr/>
              <p:nvPr/>
            </p:nvSpPr>
            <p:spPr>
              <a:xfrm>
                <a:off x="2196973" y="2388997"/>
                <a:ext cx="12700" cy="355472"/>
              </a:xfrm>
              <a:custGeom>
                <a:avLst/>
                <a:gdLst>
                  <a:gd name="connsiteX0" fmla="*/ 0 w 12700"/>
                  <a:gd name="connsiteY0" fmla="*/ 355473 h 355472"/>
                  <a:gd name="connsiteX1" fmla="*/ 0 w 12700"/>
                  <a:gd name="connsiteY1" fmla="*/ 0 h 355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5472">
                    <a:moveTo>
                      <a:pt x="0" y="35547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32777FA-533A-4355-A375-9733C2867297}"/>
                  </a:ext>
                </a:extLst>
              </p:cNvPr>
              <p:cNvSpPr/>
              <p:nvPr/>
            </p:nvSpPr>
            <p:spPr>
              <a:xfrm>
                <a:off x="2183002" y="238899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2295542-C4E1-450E-8037-33E393B23E82}"/>
                  </a:ext>
                </a:extLst>
              </p:cNvPr>
              <p:cNvSpPr/>
              <p:nvPr/>
            </p:nvSpPr>
            <p:spPr>
              <a:xfrm>
                <a:off x="4301236" y="3370961"/>
                <a:ext cx="12700" cy="159130"/>
              </a:xfrm>
              <a:custGeom>
                <a:avLst/>
                <a:gdLst>
                  <a:gd name="connsiteX0" fmla="*/ 0 w 12700"/>
                  <a:gd name="connsiteY0" fmla="*/ 0 h 159130"/>
                  <a:gd name="connsiteX1" fmla="*/ 0 w 12700"/>
                  <a:gd name="connsiteY1" fmla="*/ 159131 h 1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9130">
                    <a:moveTo>
                      <a:pt x="0" y="0"/>
                    </a:moveTo>
                    <a:lnTo>
                      <a:pt x="0" y="15913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F56055BB-025D-4552-8CAD-3A8EB2B02BA6}"/>
                  </a:ext>
                </a:extLst>
              </p:cNvPr>
              <p:cNvSpPr/>
              <p:nvPr/>
            </p:nvSpPr>
            <p:spPr>
              <a:xfrm>
                <a:off x="4287265" y="347802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7E060BA7-F714-4CC1-B25E-78E2E8FA4209}"/>
                  </a:ext>
                </a:extLst>
              </p:cNvPr>
              <p:cNvSpPr/>
              <p:nvPr/>
            </p:nvSpPr>
            <p:spPr>
              <a:xfrm>
                <a:off x="2975864" y="2983230"/>
                <a:ext cx="12700" cy="10413"/>
              </a:xfrm>
              <a:custGeom>
                <a:avLst/>
                <a:gdLst>
                  <a:gd name="connsiteX0" fmla="*/ 0 w 12700"/>
                  <a:gd name="connsiteY0" fmla="*/ 0 h 10413"/>
                  <a:gd name="connsiteX1" fmla="*/ 0 w 12700"/>
                  <a:gd name="connsiteY1" fmla="*/ 10414 h 1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413">
                    <a:moveTo>
                      <a:pt x="0" y="0"/>
                    </a:moveTo>
                    <a:lnTo>
                      <a:pt x="0" y="104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C7AEE01-CC7F-4483-AB6F-C1ED157E69E8}"/>
                  </a:ext>
                </a:extLst>
              </p:cNvPr>
              <p:cNvSpPr/>
              <p:nvPr/>
            </p:nvSpPr>
            <p:spPr>
              <a:xfrm>
                <a:off x="2961894" y="294144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84E6AF7E-E663-4FED-AA9C-064B86CA06E8}"/>
                  </a:ext>
                </a:extLst>
              </p:cNvPr>
              <p:cNvSpPr/>
              <p:nvPr/>
            </p:nvSpPr>
            <p:spPr>
              <a:xfrm>
                <a:off x="5371465" y="2881884"/>
                <a:ext cx="12700" cy="946023"/>
              </a:xfrm>
              <a:custGeom>
                <a:avLst/>
                <a:gdLst>
                  <a:gd name="connsiteX0" fmla="*/ 0 w 12700"/>
                  <a:gd name="connsiteY0" fmla="*/ 946023 h 946023"/>
                  <a:gd name="connsiteX1" fmla="*/ 0 w 12700"/>
                  <a:gd name="connsiteY1" fmla="*/ 0 h 94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6023">
                    <a:moveTo>
                      <a:pt x="0" y="94602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E0BBECEA-90AD-4A6C-9B62-A8047B501042}"/>
                  </a:ext>
                </a:extLst>
              </p:cNvPr>
              <p:cNvSpPr/>
              <p:nvPr/>
            </p:nvSpPr>
            <p:spPr>
              <a:xfrm>
                <a:off x="5357495" y="2881883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39CCE01-9EF7-44A2-AF10-A91DB063632E}"/>
                  </a:ext>
                </a:extLst>
              </p:cNvPr>
              <p:cNvSpPr/>
              <p:nvPr/>
            </p:nvSpPr>
            <p:spPr>
              <a:xfrm>
                <a:off x="5786374" y="2721991"/>
                <a:ext cx="12700" cy="1334134"/>
              </a:xfrm>
              <a:custGeom>
                <a:avLst/>
                <a:gdLst>
                  <a:gd name="connsiteX0" fmla="*/ 0 w 12700"/>
                  <a:gd name="connsiteY0" fmla="*/ 1334135 h 1334134"/>
                  <a:gd name="connsiteX1" fmla="*/ 0 w 12700"/>
                  <a:gd name="connsiteY1" fmla="*/ 0 h 133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4134">
                    <a:moveTo>
                      <a:pt x="0" y="133413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45A61983-9F42-44A7-8060-5A11E5267DF0}"/>
                  </a:ext>
                </a:extLst>
              </p:cNvPr>
              <p:cNvSpPr/>
              <p:nvPr/>
            </p:nvSpPr>
            <p:spPr>
              <a:xfrm>
                <a:off x="5772403" y="272199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06E23FC-EB89-4889-A047-6E15EC53EB03}"/>
                  </a:ext>
                </a:extLst>
              </p:cNvPr>
              <p:cNvSpPr/>
              <p:nvPr/>
            </p:nvSpPr>
            <p:spPr>
              <a:xfrm>
                <a:off x="1463040" y="2588641"/>
                <a:ext cx="12700" cy="321690"/>
              </a:xfrm>
              <a:custGeom>
                <a:avLst/>
                <a:gdLst>
                  <a:gd name="connsiteX0" fmla="*/ 0 w 12700"/>
                  <a:gd name="connsiteY0" fmla="*/ 0 h 321690"/>
                  <a:gd name="connsiteX1" fmla="*/ 0 w 12700"/>
                  <a:gd name="connsiteY1" fmla="*/ 321691 h 3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1690">
                    <a:moveTo>
                      <a:pt x="0" y="0"/>
                    </a:moveTo>
                    <a:lnTo>
                      <a:pt x="0" y="3216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E917EA12-E4A0-43FA-9D6D-8063BFD8AB8E}"/>
                  </a:ext>
                </a:extLst>
              </p:cNvPr>
              <p:cNvSpPr/>
              <p:nvPr/>
            </p:nvSpPr>
            <p:spPr>
              <a:xfrm>
                <a:off x="1449069" y="285813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0A0B9F4-7336-4D44-898F-88983A1AD7D2}"/>
                  </a:ext>
                </a:extLst>
              </p:cNvPr>
              <p:cNvSpPr/>
              <p:nvPr/>
            </p:nvSpPr>
            <p:spPr>
              <a:xfrm>
                <a:off x="1042543" y="2395474"/>
                <a:ext cx="12700" cy="873378"/>
              </a:xfrm>
              <a:custGeom>
                <a:avLst/>
                <a:gdLst>
                  <a:gd name="connsiteX0" fmla="*/ 0 w 12700"/>
                  <a:gd name="connsiteY0" fmla="*/ 0 h 873378"/>
                  <a:gd name="connsiteX1" fmla="*/ 0 w 12700"/>
                  <a:gd name="connsiteY1" fmla="*/ 873379 h 8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378">
                    <a:moveTo>
                      <a:pt x="0" y="0"/>
                    </a:moveTo>
                    <a:lnTo>
                      <a:pt x="0" y="87337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B8BEE7B-7973-43BC-9913-32062D9D1E2F}"/>
                  </a:ext>
                </a:extLst>
              </p:cNvPr>
              <p:cNvSpPr/>
              <p:nvPr/>
            </p:nvSpPr>
            <p:spPr>
              <a:xfrm>
                <a:off x="1028572" y="321665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86CBDDB-1B6B-43AF-A4BF-E6D509E8CC77}"/>
                  </a:ext>
                </a:extLst>
              </p:cNvPr>
              <p:cNvSpPr/>
              <p:nvPr/>
            </p:nvSpPr>
            <p:spPr>
              <a:xfrm>
                <a:off x="3866515" y="3392551"/>
                <a:ext cx="12700" cy="87375"/>
              </a:xfrm>
              <a:custGeom>
                <a:avLst/>
                <a:gdLst>
                  <a:gd name="connsiteX0" fmla="*/ 0 w 12700"/>
                  <a:gd name="connsiteY0" fmla="*/ 0 h 87375"/>
                  <a:gd name="connsiteX1" fmla="*/ 0 w 12700"/>
                  <a:gd name="connsiteY1" fmla="*/ 87376 h 8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75">
                    <a:moveTo>
                      <a:pt x="0" y="0"/>
                    </a:moveTo>
                    <a:lnTo>
                      <a:pt x="0" y="873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A13F33E-7E73-4849-ACF9-6302266C8EDF}"/>
                  </a:ext>
                </a:extLst>
              </p:cNvPr>
              <p:cNvSpPr/>
              <p:nvPr/>
            </p:nvSpPr>
            <p:spPr>
              <a:xfrm>
                <a:off x="3852545" y="34277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555C2DE-9DD3-4B11-A90B-C7683AD7212E}"/>
                  </a:ext>
                </a:extLst>
              </p:cNvPr>
              <p:cNvSpPr/>
              <p:nvPr/>
            </p:nvSpPr>
            <p:spPr>
              <a:xfrm>
                <a:off x="3629025" y="2702814"/>
                <a:ext cx="12700" cy="583311"/>
              </a:xfrm>
              <a:custGeom>
                <a:avLst/>
                <a:gdLst>
                  <a:gd name="connsiteX0" fmla="*/ 0 w 12700"/>
                  <a:gd name="connsiteY0" fmla="*/ 583311 h 583311"/>
                  <a:gd name="connsiteX1" fmla="*/ 0 w 12700"/>
                  <a:gd name="connsiteY1" fmla="*/ 0 h 5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83311">
                    <a:moveTo>
                      <a:pt x="0" y="5833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0FAE74EE-68A2-42C2-B860-7CFE51D4CC7C}"/>
                  </a:ext>
                </a:extLst>
              </p:cNvPr>
              <p:cNvSpPr/>
              <p:nvPr/>
            </p:nvSpPr>
            <p:spPr>
              <a:xfrm>
                <a:off x="3615054" y="2702814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2537489-8F85-453C-9DA3-7E53563A2E95}"/>
                  </a:ext>
                </a:extLst>
              </p:cNvPr>
              <p:cNvSpPr/>
              <p:nvPr/>
            </p:nvSpPr>
            <p:spPr>
              <a:xfrm>
                <a:off x="3242437" y="2958592"/>
                <a:ext cx="12700" cy="668146"/>
              </a:xfrm>
              <a:custGeom>
                <a:avLst/>
                <a:gdLst>
                  <a:gd name="connsiteX0" fmla="*/ 0 w 12700"/>
                  <a:gd name="connsiteY0" fmla="*/ 0 h 668146"/>
                  <a:gd name="connsiteX1" fmla="*/ 0 w 12700"/>
                  <a:gd name="connsiteY1" fmla="*/ 668147 h 668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68146">
                    <a:moveTo>
                      <a:pt x="0" y="0"/>
                    </a:moveTo>
                    <a:lnTo>
                      <a:pt x="0" y="6681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CD414A9A-6E4E-4B8D-B5DB-DE0CD3FF5D3B}"/>
                  </a:ext>
                </a:extLst>
              </p:cNvPr>
              <p:cNvSpPr/>
              <p:nvPr/>
            </p:nvSpPr>
            <p:spPr>
              <a:xfrm>
                <a:off x="3228467" y="357454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6926A417-BD2A-4835-9BB7-0C4E77B9D344}"/>
                  </a:ext>
                </a:extLst>
              </p:cNvPr>
              <p:cNvSpPr/>
              <p:nvPr/>
            </p:nvSpPr>
            <p:spPr>
              <a:xfrm>
                <a:off x="5081778" y="3517646"/>
                <a:ext cx="12700" cy="671576"/>
              </a:xfrm>
              <a:custGeom>
                <a:avLst/>
                <a:gdLst>
                  <a:gd name="connsiteX0" fmla="*/ 0 w 12700"/>
                  <a:gd name="connsiteY0" fmla="*/ 0 h 671576"/>
                  <a:gd name="connsiteX1" fmla="*/ 0 w 12700"/>
                  <a:gd name="connsiteY1" fmla="*/ 671576 h 6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1576">
                    <a:moveTo>
                      <a:pt x="0" y="0"/>
                    </a:moveTo>
                    <a:lnTo>
                      <a:pt x="0" y="6715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617DB70C-BA73-4A3C-BFDA-A6DE54D0BDEB}"/>
                  </a:ext>
                </a:extLst>
              </p:cNvPr>
              <p:cNvSpPr/>
              <p:nvPr/>
            </p:nvSpPr>
            <p:spPr>
              <a:xfrm>
                <a:off x="5067808" y="413702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6B364EA5-3F51-4DB5-BFDC-7C91AE4974B5}"/>
                  </a:ext>
                </a:extLst>
              </p:cNvPr>
              <p:cNvSpPr/>
              <p:nvPr/>
            </p:nvSpPr>
            <p:spPr>
              <a:xfrm>
                <a:off x="4685157" y="2194687"/>
                <a:ext cx="12700" cy="1432814"/>
              </a:xfrm>
              <a:custGeom>
                <a:avLst/>
                <a:gdLst>
                  <a:gd name="connsiteX0" fmla="*/ 0 w 12700"/>
                  <a:gd name="connsiteY0" fmla="*/ 1432814 h 1432814"/>
                  <a:gd name="connsiteX1" fmla="*/ 0 w 12700"/>
                  <a:gd name="connsiteY1" fmla="*/ 0 h 143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32814">
                    <a:moveTo>
                      <a:pt x="0" y="14328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1C67CCC5-AECF-48CD-9494-C5B5D1F60E4F}"/>
                  </a:ext>
                </a:extLst>
              </p:cNvPr>
              <p:cNvSpPr/>
              <p:nvPr/>
            </p:nvSpPr>
            <p:spPr>
              <a:xfrm>
                <a:off x="4671186" y="219468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A46B76C4-1A2C-414D-B38F-A5A45C428C2F}"/>
                  </a:ext>
                </a:extLst>
              </p:cNvPr>
              <p:cNvSpPr/>
              <p:nvPr/>
            </p:nvSpPr>
            <p:spPr>
              <a:xfrm>
                <a:off x="2498598" y="2052827"/>
                <a:ext cx="12700" cy="784606"/>
              </a:xfrm>
              <a:custGeom>
                <a:avLst/>
                <a:gdLst>
                  <a:gd name="connsiteX0" fmla="*/ 0 w 12700"/>
                  <a:gd name="connsiteY0" fmla="*/ 784606 h 784606"/>
                  <a:gd name="connsiteX1" fmla="*/ 0 w 12700"/>
                  <a:gd name="connsiteY1" fmla="*/ 0 h 78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4606">
                    <a:moveTo>
                      <a:pt x="0" y="7846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1CE04BF0-C613-4AE0-9ED3-8F282AE76913}"/>
                  </a:ext>
                </a:extLst>
              </p:cNvPr>
              <p:cNvSpPr/>
              <p:nvPr/>
            </p:nvSpPr>
            <p:spPr>
              <a:xfrm>
                <a:off x="2484627" y="205282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A61BDCD-6B6E-4831-8857-09FC1E6FED5A}"/>
                  </a:ext>
                </a:extLst>
              </p:cNvPr>
              <p:cNvSpPr/>
              <p:nvPr/>
            </p:nvSpPr>
            <p:spPr>
              <a:xfrm>
                <a:off x="1790954" y="2945384"/>
                <a:ext cx="12700" cy="95250"/>
              </a:xfrm>
              <a:custGeom>
                <a:avLst/>
                <a:gdLst>
                  <a:gd name="connsiteX0" fmla="*/ 0 w 12700"/>
                  <a:gd name="connsiteY0" fmla="*/ 0 h 95250"/>
                  <a:gd name="connsiteX1" fmla="*/ 0 w 1270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250">
                    <a:moveTo>
                      <a:pt x="0" y="0"/>
                    </a:moveTo>
                    <a:lnTo>
                      <a:pt x="0" y="9525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FA510BFC-0FC6-4680-8D94-F3DA291DC6D2}"/>
                  </a:ext>
                </a:extLst>
              </p:cNvPr>
              <p:cNvSpPr/>
              <p:nvPr/>
            </p:nvSpPr>
            <p:spPr>
              <a:xfrm>
                <a:off x="1776983" y="2988564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153EBB91-AD8A-44CA-B761-E9331383DCB8}"/>
                  </a:ext>
                </a:extLst>
              </p:cNvPr>
              <p:cNvSpPr/>
              <p:nvPr/>
            </p:nvSpPr>
            <p:spPr>
              <a:xfrm>
                <a:off x="1991741" y="2671699"/>
                <a:ext cx="12700" cy="72770"/>
              </a:xfrm>
              <a:custGeom>
                <a:avLst/>
                <a:gdLst>
                  <a:gd name="connsiteX0" fmla="*/ 0 w 12700"/>
                  <a:gd name="connsiteY0" fmla="*/ 72771 h 72770"/>
                  <a:gd name="connsiteX1" fmla="*/ 0 w 12700"/>
                  <a:gd name="connsiteY1" fmla="*/ 0 h 7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70">
                    <a:moveTo>
                      <a:pt x="0" y="727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8E0A3F5-F446-4B3C-897F-0BCD3D1CE49C}"/>
                  </a:ext>
                </a:extLst>
              </p:cNvPr>
              <p:cNvSpPr/>
              <p:nvPr/>
            </p:nvSpPr>
            <p:spPr>
              <a:xfrm>
                <a:off x="1977770" y="267169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B33F659F-808D-43A9-ACE2-EF71A6F21ED8}"/>
                  </a:ext>
                </a:extLst>
              </p:cNvPr>
              <p:cNvSpPr/>
              <p:nvPr/>
            </p:nvSpPr>
            <p:spPr>
              <a:xfrm>
                <a:off x="4328541" y="3370961"/>
                <a:ext cx="12700" cy="2286"/>
              </a:xfrm>
              <a:custGeom>
                <a:avLst/>
                <a:gdLst>
                  <a:gd name="connsiteX0" fmla="*/ 0 w 12700"/>
                  <a:gd name="connsiteY0" fmla="*/ 0 h 2286"/>
                  <a:gd name="connsiteX1" fmla="*/ 0 w 12700"/>
                  <a:gd name="connsiteY1" fmla="*/ 2286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86">
                    <a:moveTo>
                      <a:pt x="0" y="0"/>
                    </a:moveTo>
                    <a:lnTo>
                      <a:pt x="0" y="22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CEA46804-97EC-4382-98AA-8B1A03925C3F}"/>
                  </a:ext>
                </a:extLst>
              </p:cNvPr>
              <p:cNvSpPr/>
              <p:nvPr/>
            </p:nvSpPr>
            <p:spPr>
              <a:xfrm>
                <a:off x="4314571" y="332105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E33173A1-A382-4863-89D4-6898847B0F81}"/>
                  </a:ext>
                </a:extLst>
              </p:cNvPr>
              <p:cNvSpPr/>
              <p:nvPr/>
            </p:nvSpPr>
            <p:spPr>
              <a:xfrm>
                <a:off x="2764790" y="2983230"/>
                <a:ext cx="12700" cy="566673"/>
              </a:xfrm>
              <a:custGeom>
                <a:avLst/>
                <a:gdLst>
                  <a:gd name="connsiteX0" fmla="*/ 0 w 12700"/>
                  <a:gd name="connsiteY0" fmla="*/ 0 h 566673"/>
                  <a:gd name="connsiteX1" fmla="*/ 0 w 12700"/>
                  <a:gd name="connsiteY1" fmla="*/ 566674 h 56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673">
                    <a:moveTo>
                      <a:pt x="0" y="0"/>
                    </a:moveTo>
                    <a:lnTo>
                      <a:pt x="0" y="5666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C9CA7C40-160F-419A-A1D2-6537C5B56276}"/>
                  </a:ext>
                </a:extLst>
              </p:cNvPr>
              <p:cNvSpPr/>
              <p:nvPr/>
            </p:nvSpPr>
            <p:spPr>
              <a:xfrm>
                <a:off x="2750820" y="3497707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61A2CFD-1F39-484F-ACE5-EFA82088298F}"/>
                  </a:ext>
                </a:extLst>
              </p:cNvPr>
              <p:cNvSpPr/>
              <p:nvPr/>
            </p:nvSpPr>
            <p:spPr>
              <a:xfrm>
                <a:off x="5460111" y="2872867"/>
                <a:ext cx="12700" cy="955040"/>
              </a:xfrm>
              <a:custGeom>
                <a:avLst/>
                <a:gdLst>
                  <a:gd name="connsiteX0" fmla="*/ 0 w 12700"/>
                  <a:gd name="connsiteY0" fmla="*/ 955040 h 955040"/>
                  <a:gd name="connsiteX1" fmla="*/ 0 w 12700"/>
                  <a:gd name="connsiteY1" fmla="*/ 0 h 9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5040">
                    <a:moveTo>
                      <a:pt x="0" y="95504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F91F460-8A7C-4066-AD17-70AEBD7A9B20}"/>
                  </a:ext>
                </a:extLst>
              </p:cNvPr>
              <p:cNvSpPr/>
              <p:nvPr/>
            </p:nvSpPr>
            <p:spPr>
              <a:xfrm>
                <a:off x="5446140" y="287286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458C2AC3-EC94-41D7-8769-F4D69C8FD1A1}"/>
                  </a:ext>
                </a:extLst>
              </p:cNvPr>
              <p:cNvSpPr/>
              <p:nvPr/>
            </p:nvSpPr>
            <p:spPr>
              <a:xfrm>
                <a:off x="5762879" y="3211068"/>
                <a:ext cx="12700" cy="845057"/>
              </a:xfrm>
              <a:custGeom>
                <a:avLst/>
                <a:gdLst>
                  <a:gd name="connsiteX0" fmla="*/ 0 w 12700"/>
                  <a:gd name="connsiteY0" fmla="*/ 845058 h 845057"/>
                  <a:gd name="connsiteX1" fmla="*/ 0 w 12700"/>
                  <a:gd name="connsiteY1" fmla="*/ 0 h 8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45057">
                    <a:moveTo>
                      <a:pt x="0" y="8450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DD547B8-40C9-4A8E-BD94-66882DAB9F00}"/>
                  </a:ext>
                </a:extLst>
              </p:cNvPr>
              <p:cNvSpPr/>
              <p:nvPr/>
            </p:nvSpPr>
            <p:spPr>
              <a:xfrm>
                <a:off x="5748909" y="321106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0DF9C876-629C-4860-A637-98F16D477681}"/>
                  </a:ext>
                </a:extLst>
              </p:cNvPr>
              <p:cNvSpPr/>
              <p:nvPr/>
            </p:nvSpPr>
            <p:spPr>
              <a:xfrm>
                <a:off x="1316482" y="2420366"/>
                <a:ext cx="12700" cy="168275"/>
              </a:xfrm>
              <a:custGeom>
                <a:avLst/>
                <a:gdLst>
                  <a:gd name="connsiteX0" fmla="*/ 0 w 12700"/>
                  <a:gd name="connsiteY0" fmla="*/ 168275 h 168275"/>
                  <a:gd name="connsiteX1" fmla="*/ 0 w 12700"/>
                  <a:gd name="connsiteY1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275">
                    <a:moveTo>
                      <a:pt x="0" y="16827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E4F1499-1325-4877-8944-A6C61709F97A}"/>
                  </a:ext>
                </a:extLst>
              </p:cNvPr>
              <p:cNvSpPr/>
              <p:nvPr/>
            </p:nvSpPr>
            <p:spPr>
              <a:xfrm>
                <a:off x="1302511" y="24203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A24A9FFA-0B68-49F8-A69F-C2A5FAA31496}"/>
                  </a:ext>
                </a:extLst>
              </p:cNvPr>
              <p:cNvSpPr/>
              <p:nvPr/>
            </p:nvSpPr>
            <p:spPr>
              <a:xfrm>
                <a:off x="1011682" y="984250"/>
                <a:ext cx="12700" cy="1411224"/>
              </a:xfrm>
              <a:custGeom>
                <a:avLst/>
                <a:gdLst>
                  <a:gd name="connsiteX0" fmla="*/ 0 w 12700"/>
                  <a:gd name="connsiteY0" fmla="*/ 1411224 h 1411224"/>
                  <a:gd name="connsiteX1" fmla="*/ 0 w 12700"/>
                  <a:gd name="connsiteY1" fmla="*/ 0 h 141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11224">
                    <a:moveTo>
                      <a:pt x="0" y="14112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E88779B8-2D92-4DEB-A14B-453D7C5123E3}"/>
                  </a:ext>
                </a:extLst>
              </p:cNvPr>
              <p:cNvSpPr/>
              <p:nvPr/>
            </p:nvSpPr>
            <p:spPr>
              <a:xfrm>
                <a:off x="997711" y="98425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BCBADA1B-F5B2-4A02-9E51-99B97344A3FF}"/>
                  </a:ext>
                </a:extLst>
              </p:cNvPr>
              <p:cNvSpPr/>
              <p:nvPr/>
            </p:nvSpPr>
            <p:spPr>
              <a:xfrm>
                <a:off x="3949319" y="1866645"/>
                <a:ext cx="12700" cy="1525905"/>
              </a:xfrm>
              <a:custGeom>
                <a:avLst/>
                <a:gdLst>
                  <a:gd name="connsiteX0" fmla="*/ 0 w 12700"/>
                  <a:gd name="connsiteY0" fmla="*/ 1525905 h 1525905"/>
                  <a:gd name="connsiteX1" fmla="*/ 0 w 12700"/>
                  <a:gd name="connsiteY1" fmla="*/ 0 h 152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25905">
                    <a:moveTo>
                      <a:pt x="0" y="152590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EF353014-9C02-46F8-A29A-09C7BF105501}"/>
                  </a:ext>
                </a:extLst>
              </p:cNvPr>
              <p:cNvSpPr/>
              <p:nvPr/>
            </p:nvSpPr>
            <p:spPr>
              <a:xfrm>
                <a:off x="3935348" y="1866645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D4857E25-F732-4D72-8287-66CE60BD513D}"/>
                  </a:ext>
                </a:extLst>
              </p:cNvPr>
              <p:cNvSpPr/>
              <p:nvPr/>
            </p:nvSpPr>
            <p:spPr>
              <a:xfrm>
                <a:off x="3687826" y="3286125"/>
                <a:ext cx="12700" cy="814197"/>
              </a:xfrm>
              <a:custGeom>
                <a:avLst/>
                <a:gdLst>
                  <a:gd name="connsiteX0" fmla="*/ 0 w 12700"/>
                  <a:gd name="connsiteY0" fmla="*/ 0 h 814197"/>
                  <a:gd name="connsiteX1" fmla="*/ 0 w 12700"/>
                  <a:gd name="connsiteY1" fmla="*/ 814197 h 81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4197">
                    <a:moveTo>
                      <a:pt x="0" y="0"/>
                    </a:moveTo>
                    <a:lnTo>
                      <a:pt x="0" y="8141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194C986D-8EB2-4B7E-A2FC-AB34FBE86CA9}"/>
                  </a:ext>
                </a:extLst>
              </p:cNvPr>
              <p:cNvSpPr/>
              <p:nvPr/>
            </p:nvSpPr>
            <p:spPr>
              <a:xfrm>
                <a:off x="3673855" y="404812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8F0B799-1180-4715-BDB4-3B7B192BC801}"/>
                  </a:ext>
                </a:extLst>
              </p:cNvPr>
              <p:cNvSpPr/>
              <p:nvPr/>
            </p:nvSpPr>
            <p:spPr>
              <a:xfrm>
                <a:off x="3338957" y="2958592"/>
                <a:ext cx="12700" cy="113410"/>
              </a:xfrm>
              <a:custGeom>
                <a:avLst/>
                <a:gdLst>
                  <a:gd name="connsiteX0" fmla="*/ 0 w 12700"/>
                  <a:gd name="connsiteY0" fmla="*/ 0 h 113410"/>
                  <a:gd name="connsiteX1" fmla="*/ 0 w 12700"/>
                  <a:gd name="connsiteY1" fmla="*/ 113411 h 11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410">
                    <a:moveTo>
                      <a:pt x="0" y="0"/>
                    </a:moveTo>
                    <a:lnTo>
                      <a:pt x="0" y="11341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4850C16-0E71-44E8-A9BB-96ADDB735627}"/>
                  </a:ext>
                </a:extLst>
              </p:cNvPr>
              <p:cNvSpPr/>
              <p:nvPr/>
            </p:nvSpPr>
            <p:spPr>
              <a:xfrm>
                <a:off x="3324986" y="3019932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6344B1B5-1F04-45DB-8E73-D4B223F70B89}"/>
                  </a:ext>
                </a:extLst>
              </p:cNvPr>
              <p:cNvSpPr/>
              <p:nvPr/>
            </p:nvSpPr>
            <p:spPr>
              <a:xfrm>
                <a:off x="5164709" y="3074416"/>
                <a:ext cx="12700" cy="443230"/>
              </a:xfrm>
              <a:custGeom>
                <a:avLst/>
                <a:gdLst>
                  <a:gd name="connsiteX0" fmla="*/ 0 w 12700"/>
                  <a:gd name="connsiteY0" fmla="*/ 443230 h 443230"/>
                  <a:gd name="connsiteX1" fmla="*/ 0 w 12700"/>
                  <a:gd name="connsiteY1" fmla="*/ 0 h 44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3230">
                    <a:moveTo>
                      <a:pt x="0" y="4432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A233485-E025-4F77-AE91-60F81BC0ED81}"/>
                  </a:ext>
                </a:extLst>
              </p:cNvPr>
              <p:cNvSpPr/>
              <p:nvPr/>
            </p:nvSpPr>
            <p:spPr>
              <a:xfrm>
                <a:off x="5150739" y="30744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747DC823-B58F-4379-8019-2DD3B081B19F}"/>
                  </a:ext>
                </a:extLst>
              </p:cNvPr>
              <p:cNvSpPr/>
              <p:nvPr/>
            </p:nvSpPr>
            <p:spPr>
              <a:xfrm>
                <a:off x="4708398" y="3627501"/>
                <a:ext cx="12700" cy="813435"/>
              </a:xfrm>
              <a:custGeom>
                <a:avLst/>
                <a:gdLst>
                  <a:gd name="connsiteX0" fmla="*/ 0 w 12700"/>
                  <a:gd name="connsiteY0" fmla="*/ 0 h 813435"/>
                  <a:gd name="connsiteX1" fmla="*/ 0 w 12700"/>
                  <a:gd name="connsiteY1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3435">
                    <a:moveTo>
                      <a:pt x="0" y="0"/>
                    </a:moveTo>
                    <a:lnTo>
                      <a:pt x="0" y="81343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E48FDD04-482B-4D7E-81D3-3048DBBE5A22}"/>
                  </a:ext>
                </a:extLst>
              </p:cNvPr>
              <p:cNvSpPr/>
              <p:nvPr/>
            </p:nvSpPr>
            <p:spPr>
              <a:xfrm>
                <a:off x="4694428" y="438873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89BC9AD1-9B61-4849-9899-9183D865861A}"/>
                  </a:ext>
                </a:extLst>
              </p:cNvPr>
              <p:cNvSpPr/>
              <p:nvPr/>
            </p:nvSpPr>
            <p:spPr>
              <a:xfrm>
                <a:off x="2464943" y="2837434"/>
                <a:ext cx="12700" cy="43180"/>
              </a:xfrm>
              <a:custGeom>
                <a:avLst/>
                <a:gdLst>
                  <a:gd name="connsiteX0" fmla="*/ 0 w 12700"/>
                  <a:gd name="connsiteY0" fmla="*/ 0 h 43180"/>
                  <a:gd name="connsiteX1" fmla="*/ 0 w 12700"/>
                  <a:gd name="connsiteY1" fmla="*/ 43180 h 43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180">
                    <a:moveTo>
                      <a:pt x="0" y="0"/>
                    </a:moveTo>
                    <a:lnTo>
                      <a:pt x="0" y="4318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3E71C8B-C634-4335-912E-DFEC8D7D6702}"/>
                  </a:ext>
                </a:extLst>
              </p:cNvPr>
              <p:cNvSpPr/>
              <p:nvPr/>
            </p:nvSpPr>
            <p:spPr>
              <a:xfrm>
                <a:off x="2450973" y="282841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17F9F630-C42F-4C8A-8C5D-7A5A197B6775}"/>
                  </a:ext>
                </a:extLst>
              </p:cNvPr>
              <p:cNvSpPr/>
              <p:nvPr/>
            </p:nvSpPr>
            <p:spPr>
              <a:xfrm>
                <a:off x="1861185" y="2488184"/>
                <a:ext cx="12700" cy="457200"/>
              </a:xfrm>
              <a:custGeom>
                <a:avLst/>
                <a:gdLst>
                  <a:gd name="connsiteX0" fmla="*/ 0 w 12700"/>
                  <a:gd name="connsiteY0" fmla="*/ 457200 h 457200"/>
                  <a:gd name="connsiteX1" fmla="*/ 0 w 12700"/>
                  <a:gd name="connsiteY1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7200">
                    <a:moveTo>
                      <a:pt x="0" y="45720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8CC22FF-3D56-4E32-B4A0-E3069D4FFDB8}"/>
                  </a:ext>
                </a:extLst>
              </p:cNvPr>
              <p:cNvSpPr/>
              <p:nvPr/>
            </p:nvSpPr>
            <p:spPr>
              <a:xfrm>
                <a:off x="1847214" y="248818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5E3F2570-F00F-41E1-825F-34A86AFA910A}"/>
                  </a:ext>
                </a:extLst>
              </p:cNvPr>
              <p:cNvSpPr/>
              <p:nvPr/>
            </p:nvSpPr>
            <p:spPr>
              <a:xfrm>
                <a:off x="2202942" y="2744470"/>
                <a:ext cx="12700" cy="348742"/>
              </a:xfrm>
              <a:custGeom>
                <a:avLst/>
                <a:gdLst>
                  <a:gd name="connsiteX0" fmla="*/ 0 w 12700"/>
                  <a:gd name="connsiteY0" fmla="*/ 0 h 348742"/>
                  <a:gd name="connsiteX1" fmla="*/ 0 w 12700"/>
                  <a:gd name="connsiteY1" fmla="*/ 348742 h 3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48742">
                    <a:moveTo>
                      <a:pt x="0" y="0"/>
                    </a:moveTo>
                    <a:lnTo>
                      <a:pt x="0" y="3487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BB6F057B-0D96-4BBF-A065-FF4C2595450A}"/>
                  </a:ext>
                </a:extLst>
              </p:cNvPr>
              <p:cNvSpPr/>
              <p:nvPr/>
            </p:nvSpPr>
            <p:spPr>
              <a:xfrm>
                <a:off x="2188972" y="3041014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D31B8DC-F0FF-4191-8880-EAA20BAD5DC1}"/>
                  </a:ext>
                </a:extLst>
              </p:cNvPr>
              <p:cNvSpPr/>
              <p:nvPr/>
            </p:nvSpPr>
            <p:spPr>
              <a:xfrm>
                <a:off x="4363974" y="2403983"/>
                <a:ext cx="12700" cy="966978"/>
              </a:xfrm>
              <a:custGeom>
                <a:avLst/>
                <a:gdLst>
                  <a:gd name="connsiteX0" fmla="*/ 0 w 12700"/>
                  <a:gd name="connsiteY0" fmla="*/ 966978 h 966978"/>
                  <a:gd name="connsiteX1" fmla="*/ 0 w 12700"/>
                  <a:gd name="connsiteY1" fmla="*/ 0 h 96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6978">
                    <a:moveTo>
                      <a:pt x="0" y="96697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F91069C6-BF36-43DE-B4DC-C22F7CA2E4D9}"/>
                  </a:ext>
                </a:extLst>
              </p:cNvPr>
              <p:cNvSpPr/>
              <p:nvPr/>
            </p:nvSpPr>
            <p:spPr>
              <a:xfrm>
                <a:off x="4350003" y="2403982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DFAD051-C1E4-49E4-8831-F6CED614C9FF}"/>
                  </a:ext>
                </a:extLst>
              </p:cNvPr>
              <p:cNvSpPr/>
              <p:nvPr/>
            </p:nvSpPr>
            <p:spPr>
              <a:xfrm>
                <a:off x="2865628" y="2983230"/>
                <a:ext cx="12700" cy="1363471"/>
              </a:xfrm>
              <a:custGeom>
                <a:avLst/>
                <a:gdLst>
                  <a:gd name="connsiteX0" fmla="*/ 0 w 12700"/>
                  <a:gd name="connsiteY0" fmla="*/ 0 h 1363471"/>
                  <a:gd name="connsiteX1" fmla="*/ 0 w 12700"/>
                  <a:gd name="connsiteY1" fmla="*/ 1363472 h 13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63471">
                    <a:moveTo>
                      <a:pt x="0" y="0"/>
                    </a:moveTo>
                    <a:lnTo>
                      <a:pt x="0" y="136347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44969F7-EEBF-48A9-954E-C2C13A934B72}"/>
                  </a:ext>
                </a:extLst>
              </p:cNvPr>
              <p:cNvSpPr/>
              <p:nvPr/>
            </p:nvSpPr>
            <p:spPr>
              <a:xfrm>
                <a:off x="2851657" y="429450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0C163727-FFDB-45D8-A354-883DB9807744}"/>
                  </a:ext>
                </a:extLst>
              </p:cNvPr>
              <p:cNvSpPr/>
              <p:nvPr/>
            </p:nvSpPr>
            <p:spPr>
              <a:xfrm>
                <a:off x="5388610" y="3827907"/>
                <a:ext cx="12700" cy="1165352"/>
              </a:xfrm>
              <a:custGeom>
                <a:avLst/>
                <a:gdLst>
                  <a:gd name="connsiteX0" fmla="*/ 0 w 12700"/>
                  <a:gd name="connsiteY0" fmla="*/ 0 h 1165352"/>
                  <a:gd name="connsiteX1" fmla="*/ 0 w 12700"/>
                  <a:gd name="connsiteY1" fmla="*/ 1165352 h 116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5352">
                    <a:moveTo>
                      <a:pt x="0" y="0"/>
                    </a:moveTo>
                    <a:lnTo>
                      <a:pt x="0" y="116535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A0B4B8B3-F568-4DD9-AC89-4E25EF44843F}"/>
                  </a:ext>
                </a:extLst>
              </p:cNvPr>
              <p:cNvSpPr/>
              <p:nvPr/>
            </p:nvSpPr>
            <p:spPr>
              <a:xfrm>
                <a:off x="5374640" y="494118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0BFC4E9D-14A6-4430-916A-1FAE2A747E9F}"/>
                  </a:ext>
                </a:extLst>
              </p:cNvPr>
              <p:cNvSpPr/>
              <p:nvPr/>
            </p:nvSpPr>
            <p:spPr>
              <a:xfrm>
                <a:off x="5772658" y="3631565"/>
                <a:ext cx="12700" cy="424561"/>
              </a:xfrm>
              <a:custGeom>
                <a:avLst/>
                <a:gdLst>
                  <a:gd name="connsiteX0" fmla="*/ 0 w 12700"/>
                  <a:gd name="connsiteY0" fmla="*/ 424561 h 424561"/>
                  <a:gd name="connsiteX1" fmla="*/ 0 w 12700"/>
                  <a:gd name="connsiteY1" fmla="*/ 0 h 42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561">
                    <a:moveTo>
                      <a:pt x="0" y="42456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77E337A4-E6B3-49FB-B493-9D044F7E10F1}"/>
                  </a:ext>
                </a:extLst>
              </p:cNvPr>
              <p:cNvSpPr/>
              <p:nvPr/>
            </p:nvSpPr>
            <p:spPr>
              <a:xfrm>
                <a:off x="5758688" y="3631565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326025E8-22E5-40C1-A89D-8B796A7683C6}"/>
                  </a:ext>
                </a:extLst>
              </p:cNvPr>
              <p:cNvSpPr/>
              <p:nvPr/>
            </p:nvSpPr>
            <p:spPr>
              <a:xfrm>
                <a:off x="1243203" y="2432558"/>
                <a:ext cx="12700" cy="156083"/>
              </a:xfrm>
              <a:custGeom>
                <a:avLst/>
                <a:gdLst>
                  <a:gd name="connsiteX0" fmla="*/ 0 w 12700"/>
                  <a:gd name="connsiteY0" fmla="*/ 156083 h 156083"/>
                  <a:gd name="connsiteX1" fmla="*/ 0 w 12700"/>
                  <a:gd name="connsiteY1" fmla="*/ 0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6083">
                    <a:moveTo>
                      <a:pt x="0" y="1560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1B698B32-7203-46BE-8461-C891EFD33655}"/>
                  </a:ext>
                </a:extLst>
              </p:cNvPr>
              <p:cNvSpPr/>
              <p:nvPr/>
            </p:nvSpPr>
            <p:spPr>
              <a:xfrm>
                <a:off x="1229233" y="243255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150144BE-135C-40F9-A495-6CF59E91DDB1}"/>
                  </a:ext>
                </a:extLst>
              </p:cNvPr>
              <p:cNvSpPr/>
              <p:nvPr/>
            </p:nvSpPr>
            <p:spPr>
              <a:xfrm>
                <a:off x="1095502" y="2152142"/>
                <a:ext cx="12700" cy="243331"/>
              </a:xfrm>
              <a:custGeom>
                <a:avLst/>
                <a:gdLst>
                  <a:gd name="connsiteX0" fmla="*/ 0 w 12700"/>
                  <a:gd name="connsiteY0" fmla="*/ 243332 h 243331"/>
                  <a:gd name="connsiteX1" fmla="*/ 0 w 12700"/>
                  <a:gd name="connsiteY1" fmla="*/ 0 h 243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3331">
                    <a:moveTo>
                      <a:pt x="0" y="2433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072339BE-95EB-4B16-9F68-5AEAC48F9D4F}"/>
                  </a:ext>
                </a:extLst>
              </p:cNvPr>
              <p:cNvSpPr/>
              <p:nvPr/>
            </p:nvSpPr>
            <p:spPr>
              <a:xfrm>
                <a:off x="1081532" y="215214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12212138-0297-404A-8B0C-BC6A2A084D15}"/>
                  </a:ext>
                </a:extLst>
              </p:cNvPr>
              <p:cNvSpPr/>
              <p:nvPr/>
            </p:nvSpPr>
            <p:spPr>
              <a:xfrm>
                <a:off x="3816223" y="3381121"/>
                <a:ext cx="12700" cy="11429"/>
              </a:xfrm>
              <a:custGeom>
                <a:avLst/>
                <a:gdLst>
                  <a:gd name="connsiteX0" fmla="*/ 0 w 12700"/>
                  <a:gd name="connsiteY0" fmla="*/ 11430 h 11429"/>
                  <a:gd name="connsiteX1" fmla="*/ 0 w 12700"/>
                  <a:gd name="connsiteY1" fmla="*/ 0 h 1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429">
                    <a:moveTo>
                      <a:pt x="0" y="114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F95634C5-DFDB-4BEC-BD88-1DE44F0BD938}"/>
                  </a:ext>
                </a:extLst>
              </p:cNvPr>
              <p:cNvSpPr/>
              <p:nvPr/>
            </p:nvSpPr>
            <p:spPr>
              <a:xfrm>
                <a:off x="3802253" y="3381121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F522F849-68EE-4AF5-BEA6-3F635D781872}"/>
                  </a:ext>
                </a:extLst>
              </p:cNvPr>
              <p:cNvSpPr/>
              <p:nvPr/>
            </p:nvSpPr>
            <p:spPr>
              <a:xfrm>
                <a:off x="3583686" y="1197483"/>
                <a:ext cx="12700" cy="2088641"/>
              </a:xfrm>
              <a:custGeom>
                <a:avLst/>
                <a:gdLst>
                  <a:gd name="connsiteX0" fmla="*/ 0 w 12700"/>
                  <a:gd name="connsiteY0" fmla="*/ 2088642 h 2088641"/>
                  <a:gd name="connsiteX1" fmla="*/ 0 w 12700"/>
                  <a:gd name="connsiteY1" fmla="*/ 0 h 208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88641">
                    <a:moveTo>
                      <a:pt x="0" y="20886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CDDA462B-E4FE-43AB-9433-7B733E65EB5E}"/>
                  </a:ext>
                </a:extLst>
              </p:cNvPr>
              <p:cNvSpPr/>
              <p:nvPr/>
            </p:nvSpPr>
            <p:spPr>
              <a:xfrm>
                <a:off x="3569715" y="1197483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CF5EEF76-25A0-4B8C-B294-1B7AE71AE830}"/>
                  </a:ext>
                </a:extLst>
              </p:cNvPr>
              <p:cNvSpPr/>
              <p:nvPr/>
            </p:nvSpPr>
            <p:spPr>
              <a:xfrm>
                <a:off x="3126105" y="2958592"/>
                <a:ext cx="12700" cy="333247"/>
              </a:xfrm>
              <a:custGeom>
                <a:avLst/>
                <a:gdLst>
                  <a:gd name="connsiteX0" fmla="*/ 0 w 12700"/>
                  <a:gd name="connsiteY0" fmla="*/ 0 h 333247"/>
                  <a:gd name="connsiteX1" fmla="*/ 0 w 12700"/>
                  <a:gd name="connsiteY1" fmla="*/ 333248 h 33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3247">
                    <a:moveTo>
                      <a:pt x="0" y="0"/>
                    </a:moveTo>
                    <a:lnTo>
                      <a:pt x="0" y="3332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18848229-1C5E-4B30-92F1-B69B6A8C8692}"/>
                  </a:ext>
                </a:extLst>
              </p:cNvPr>
              <p:cNvSpPr/>
              <p:nvPr/>
            </p:nvSpPr>
            <p:spPr>
              <a:xfrm>
                <a:off x="3112135" y="3239642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EF1452F9-20F3-45AB-8045-E034AE0CAA51}"/>
                  </a:ext>
                </a:extLst>
              </p:cNvPr>
              <p:cNvSpPr/>
              <p:nvPr/>
            </p:nvSpPr>
            <p:spPr>
              <a:xfrm>
                <a:off x="5011547" y="2679827"/>
                <a:ext cx="12700" cy="837819"/>
              </a:xfrm>
              <a:custGeom>
                <a:avLst/>
                <a:gdLst>
                  <a:gd name="connsiteX0" fmla="*/ 0 w 12700"/>
                  <a:gd name="connsiteY0" fmla="*/ 837819 h 837819"/>
                  <a:gd name="connsiteX1" fmla="*/ 0 w 12700"/>
                  <a:gd name="connsiteY1" fmla="*/ 0 h 83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7819">
                    <a:moveTo>
                      <a:pt x="0" y="8378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9DE57A06-F4E2-4FDA-9BE9-6C5DE7FF9D24}"/>
                  </a:ext>
                </a:extLst>
              </p:cNvPr>
              <p:cNvSpPr/>
              <p:nvPr/>
            </p:nvSpPr>
            <p:spPr>
              <a:xfrm>
                <a:off x="4997577" y="267982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6CA2B1D6-C662-4F7F-A3DA-10B05F422B8F}"/>
                  </a:ext>
                </a:extLst>
              </p:cNvPr>
              <p:cNvSpPr/>
              <p:nvPr/>
            </p:nvSpPr>
            <p:spPr>
              <a:xfrm>
                <a:off x="4586605" y="3346069"/>
                <a:ext cx="12700" cy="281431"/>
              </a:xfrm>
              <a:custGeom>
                <a:avLst/>
                <a:gdLst>
                  <a:gd name="connsiteX0" fmla="*/ 0 w 12700"/>
                  <a:gd name="connsiteY0" fmla="*/ 281432 h 281431"/>
                  <a:gd name="connsiteX1" fmla="*/ 0 w 12700"/>
                  <a:gd name="connsiteY1" fmla="*/ 0 h 28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1431">
                    <a:moveTo>
                      <a:pt x="0" y="281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B69A064F-9B06-4227-BDD1-436379422180}"/>
                  </a:ext>
                </a:extLst>
              </p:cNvPr>
              <p:cNvSpPr/>
              <p:nvPr/>
            </p:nvSpPr>
            <p:spPr>
              <a:xfrm>
                <a:off x="4572634" y="334606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945F32C-5E1A-4C99-B962-95E05D673EC4}"/>
                  </a:ext>
                </a:extLst>
              </p:cNvPr>
              <p:cNvSpPr/>
              <p:nvPr/>
            </p:nvSpPr>
            <p:spPr>
              <a:xfrm>
                <a:off x="2482596" y="2837434"/>
                <a:ext cx="12700" cy="2417953"/>
              </a:xfrm>
              <a:custGeom>
                <a:avLst/>
                <a:gdLst>
                  <a:gd name="connsiteX0" fmla="*/ 0 w 12700"/>
                  <a:gd name="connsiteY0" fmla="*/ 0 h 2417953"/>
                  <a:gd name="connsiteX1" fmla="*/ 0 w 12700"/>
                  <a:gd name="connsiteY1" fmla="*/ 2417953 h 241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17953">
                    <a:moveTo>
                      <a:pt x="0" y="0"/>
                    </a:moveTo>
                    <a:lnTo>
                      <a:pt x="0" y="241795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198CDC0F-5D53-432A-BA23-710085FAA7BD}"/>
                  </a:ext>
                </a:extLst>
              </p:cNvPr>
              <p:cNvSpPr/>
              <p:nvPr/>
            </p:nvSpPr>
            <p:spPr>
              <a:xfrm>
                <a:off x="2468626" y="520319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C2B1FD01-FD77-4FA5-A5FF-29147780B9B3}"/>
                  </a:ext>
                </a:extLst>
              </p:cNvPr>
              <p:cNvSpPr/>
              <p:nvPr/>
            </p:nvSpPr>
            <p:spPr>
              <a:xfrm>
                <a:off x="1720595" y="2569972"/>
                <a:ext cx="12700" cy="375411"/>
              </a:xfrm>
              <a:custGeom>
                <a:avLst/>
                <a:gdLst>
                  <a:gd name="connsiteX0" fmla="*/ 0 w 12700"/>
                  <a:gd name="connsiteY0" fmla="*/ 375412 h 375411"/>
                  <a:gd name="connsiteX1" fmla="*/ 0 w 12700"/>
                  <a:gd name="connsiteY1" fmla="*/ 0 h 3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75411">
                    <a:moveTo>
                      <a:pt x="0" y="3754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60CFBE1D-7D23-4723-974D-D141E4DD45DB}"/>
                  </a:ext>
                </a:extLst>
              </p:cNvPr>
              <p:cNvSpPr/>
              <p:nvPr/>
            </p:nvSpPr>
            <p:spPr>
              <a:xfrm>
                <a:off x="1706626" y="256997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4E970B01-EEB9-4F15-B703-099C4276AA1C}"/>
                  </a:ext>
                </a:extLst>
              </p:cNvPr>
              <p:cNvSpPr/>
              <p:nvPr/>
            </p:nvSpPr>
            <p:spPr>
              <a:xfrm>
                <a:off x="2141093" y="2109851"/>
                <a:ext cx="12700" cy="634619"/>
              </a:xfrm>
              <a:custGeom>
                <a:avLst/>
                <a:gdLst>
                  <a:gd name="connsiteX0" fmla="*/ 0 w 12700"/>
                  <a:gd name="connsiteY0" fmla="*/ 634619 h 634619"/>
                  <a:gd name="connsiteX1" fmla="*/ 0 w 12700"/>
                  <a:gd name="connsiteY1" fmla="*/ 0 h 63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4619">
                    <a:moveTo>
                      <a:pt x="0" y="6346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32DD95B2-7C02-467E-BDFA-D53D6DEA7AE1}"/>
                  </a:ext>
                </a:extLst>
              </p:cNvPr>
              <p:cNvSpPr/>
              <p:nvPr/>
            </p:nvSpPr>
            <p:spPr>
              <a:xfrm>
                <a:off x="2127123" y="210985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F2D90FE2-CE77-4D33-99EC-559B613EC2D7}"/>
                  </a:ext>
                </a:extLst>
              </p:cNvPr>
              <p:cNvSpPr/>
              <p:nvPr/>
            </p:nvSpPr>
            <p:spPr>
              <a:xfrm>
                <a:off x="4346448" y="3370961"/>
                <a:ext cx="12700" cy="773556"/>
              </a:xfrm>
              <a:custGeom>
                <a:avLst/>
                <a:gdLst>
                  <a:gd name="connsiteX0" fmla="*/ 0 w 12700"/>
                  <a:gd name="connsiteY0" fmla="*/ 0 h 773556"/>
                  <a:gd name="connsiteX1" fmla="*/ 0 w 12700"/>
                  <a:gd name="connsiteY1" fmla="*/ 773557 h 773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3556">
                    <a:moveTo>
                      <a:pt x="0" y="0"/>
                    </a:moveTo>
                    <a:lnTo>
                      <a:pt x="0" y="77355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54DAE1CE-E9A2-446E-A50B-1883DA4A6DC6}"/>
                  </a:ext>
                </a:extLst>
              </p:cNvPr>
              <p:cNvSpPr/>
              <p:nvPr/>
            </p:nvSpPr>
            <p:spPr>
              <a:xfrm>
                <a:off x="4332478" y="4092447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54E8AFC-9734-4AE8-AA93-F180C8C3FEBA}"/>
                  </a:ext>
                </a:extLst>
              </p:cNvPr>
              <p:cNvSpPr/>
              <p:nvPr/>
            </p:nvSpPr>
            <p:spPr>
              <a:xfrm>
                <a:off x="2785999" y="2757170"/>
                <a:ext cx="12700" cy="226060"/>
              </a:xfrm>
              <a:custGeom>
                <a:avLst/>
                <a:gdLst>
                  <a:gd name="connsiteX0" fmla="*/ 0 w 12700"/>
                  <a:gd name="connsiteY0" fmla="*/ 226060 h 226060"/>
                  <a:gd name="connsiteX1" fmla="*/ 0 w 12700"/>
                  <a:gd name="connsiteY1" fmla="*/ 0 h 22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6060">
                    <a:moveTo>
                      <a:pt x="0" y="22606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C547067-E98B-4E02-B071-B10E84307034}"/>
                  </a:ext>
                </a:extLst>
              </p:cNvPr>
              <p:cNvSpPr/>
              <p:nvPr/>
            </p:nvSpPr>
            <p:spPr>
              <a:xfrm>
                <a:off x="2772029" y="275717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037E491D-2847-4AD8-99C0-95C386A28A64}"/>
                  </a:ext>
                </a:extLst>
              </p:cNvPr>
              <p:cNvSpPr/>
              <p:nvPr/>
            </p:nvSpPr>
            <p:spPr>
              <a:xfrm>
                <a:off x="5346827" y="3812032"/>
                <a:ext cx="12700" cy="15875"/>
              </a:xfrm>
              <a:custGeom>
                <a:avLst/>
                <a:gdLst>
                  <a:gd name="connsiteX0" fmla="*/ 0 w 12700"/>
                  <a:gd name="connsiteY0" fmla="*/ 15875 h 15875"/>
                  <a:gd name="connsiteX1" fmla="*/ 0 w 127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75">
                    <a:moveTo>
                      <a:pt x="0" y="1587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DA0627B-A715-4A69-94A0-2C220B1409CC}"/>
                  </a:ext>
                </a:extLst>
              </p:cNvPr>
              <p:cNvSpPr/>
              <p:nvPr/>
            </p:nvSpPr>
            <p:spPr>
              <a:xfrm>
                <a:off x="5332857" y="3812032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D2951BC9-D298-4FC9-8629-BA44B7F7198D}"/>
                  </a:ext>
                </a:extLst>
              </p:cNvPr>
              <p:cNvSpPr/>
              <p:nvPr/>
            </p:nvSpPr>
            <p:spPr>
              <a:xfrm>
                <a:off x="5733796" y="3970020"/>
                <a:ext cx="12700" cy="86105"/>
              </a:xfrm>
              <a:custGeom>
                <a:avLst/>
                <a:gdLst>
                  <a:gd name="connsiteX0" fmla="*/ 0 w 12700"/>
                  <a:gd name="connsiteY0" fmla="*/ 86106 h 86105"/>
                  <a:gd name="connsiteX1" fmla="*/ 0 w 12700"/>
                  <a:gd name="connsiteY1" fmla="*/ 0 h 86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6105">
                    <a:moveTo>
                      <a:pt x="0" y="861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F10A30E-C675-4FB1-8C96-50E5F13DCB35}"/>
                  </a:ext>
                </a:extLst>
              </p:cNvPr>
              <p:cNvSpPr/>
              <p:nvPr/>
            </p:nvSpPr>
            <p:spPr>
              <a:xfrm>
                <a:off x="5719826" y="3970020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51E26775-03EB-4D96-8372-EC9DC272831F}"/>
                  </a:ext>
                </a:extLst>
              </p:cNvPr>
              <p:cNvSpPr/>
              <p:nvPr/>
            </p:nvSpPr>
            <p:spPr>
              <a:xfrm>
                <a:off x="1288669" y="1935861"/>
                <a:ext cx="12700" cy="652780"/>
              </a:xfrm>
              <a:custGeom>
                <a:avLst/>
                <a:gdLst>
                  <a:gd name="connsiteX0" fmla="*/ 0 w 12700"/>
                  <a:gd name="connsiteY0" fmla="*/ 652780 h 652780"/>
                  <a:gd name="connsiteX1" fmla="*/ 0 w 12700"/>
                  <a:gd name="connsiteY1" fmla="*/ 0 h 65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52780">
                    <a:moveTo>
                      <a:pt x="0" y="65278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F8F9C02-7F6B-4460-8EC4-AD111453066B}"/>
                  </a:ext>
                </a:extLst>
              </p:cNvPr>
              <p:cNvSpPr/>
              <p:nvPr/>
            </p:nvSpPr>
            <p:spPr>
              <a:xfrm>
                <a:off x="1274699" y="193586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936746C-B6C4-4481-A04A-1E20DE82E835}"/>
                  </a:ext>
                </a:extLst>
              </p:cNvPr>
              <p:cNvSpPr/>
              <p:nvPr/>
            </p:nvSpPr>
            <p:spPr>
              <a:xfrm>
                <a:off x="1057402" y="1973580"/>
                <a:ext cx="12700" cy="421894"/>
              </a:xfrm>
              <a:custGeom>
                <a:avLst/>
                <a:gdLst>
                  <a:gd name="connsiteX0" fmla="*/ 0 w 12700"/>
                  <a:gd name="connsiteY0" fmla="*/ 421894 h 421894"/>
                  <a:gd name="connsiteX1" fmla="*/ 0 w 12700"/>
                  <a:gd name="connsiteY1" fmla="*/ 0 h 42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1894">
                    <a:moveTo>
                      <a:pt x="0" y="4218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C66ADCF4-9643-48C0-B5A1-C2749CE61496}"/>
                  </a:ext>
                </a:extLst>
              </p:cNvPr>
              <p:cNvSpPr/>
              <p:nvPr/>
            </p:nvSpPr>
            <p:spPr>
              <a:xfrm>
                <a:off x="1043432" y="19735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76951336-4272-4E17-B8FA-F38AD8C573FE}"/>
                  </a:ext>
                </a:extLst>
              </p:cNvPr>
              <p:cNvSpPr/>
              <p:nvPr/>
            </p:nvSpPr>
            <p:spPr>
              <a:xfrm>
                <a:off x="3934333" y="3392551"/>
                <a:ext cx="12700" cy="23113"/>
              </a:xfrm>
              <a:custGeom>
                <a:avLst/>
                <a:gdLst>
                  <a:gd name="connsiteX0" fmla="*/ 0 w 12700"/>
                  <a:gd name="connsiteY0" fmla="*/ 0 h 23113"/>
                  <a:gd name="connsiteX1" fmla="*/ 0 w 12700"/>
                  <a:gd name="connsiteY1" fmla="*/ 23114 h 23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113">
                    <a:moveTo>
                      <a:pt x="0" y="0"/>
                    </a:moveTo>
                    <a:lnTo>
                      <a:pt x="0" y="231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83953962-06AD-4BF6-950A-A6F2F0F935B0}"/>
                  </a:ext>
                </a:extLst>
              </p:cNvPr>
              <p:cNvSpPr/>
              <p:nvPr/>
            </p:nvSpPr>
            <p:spPr>
              <a:xfrm>
                <a:off x="3920363" y="336346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6FB55316-0AFD-41BC-AC46-9DE97F2F6ECE}"/>
                  </a:ext>
                </a:extLst>
              </p:cNvPr>
              <p:cNvSpPr/>
              <p:nvPr/>
            </p:nvSpPr>
            <p:spPr>
              <a:xfrm>
                <a:off x="3493008" y="3286125"/>
                <a:ext cx="12700" cy="438658"/>
              </a:xfrm>
              <a:custGeom>
                <a:avLst/>
                <a:gdLst>
                  <a:gd name="connsiteX0" fmla="*/ 0 w 12700"/>
                  <a:gd name="connsiteY0" fmla="*/ 0 h 438658"/>
                  <a:gd name="connsiteX1" fmla="*/ 0 w 12700"/>
                  <a:gd name="connsiteY1" fmla="*/ 438658 h 4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658">
                    <a:moveTo>
                      <a:pt x="0" y="0"/>
                    </a:moveTo>
                    <a:lnTo>
                      <a:pt x="0" y="4386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01BFC25F-BF5A-4913-96DB-5DDACC6222E3}"/>
                  </a:ext>
                </a:extLst>
              </p:cNvPr>
              <p:cNvSpPr/>
              <p:nvPr/>
            </p:nvSpPr>
            <p:spPr>
              <a:xfrm>
                <a:off x="3479038" y="367258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F9C41E3A-DAA3-4485-B8DE-91AB91868520}"/>
                  </a:ext>
                </a:extLst>
              </p:cNvPr>
              <p:cNvSpPr/>
              <p:nvPr/>
            </p:nvSpPr>
            <p:spPr>
              <a:xfrm>
                <a:off x="3317113" y="2958592"/>
                <a:ext cx="12700" cy="482219"/>
              </a:xfrm>
              <a:custGeom>
                <a:avLst/>
                <a:gdLst>
                  <a:gd name="connsiteX0" fmla="*/ 0 w 12700"/>
                  <a:gd name="connsiteY0" fmla="*/ 0 h 482219"/>
                  <a:gd name="connsiteX1" fmla="*/ 0 w 12700"/>
                  <a:gd name="connsiteY1" fmla="*/ 482219 h 48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2219">
                    <a:moveTo>
                      <a:pt x="0" y="0"/>
                    </a:moveTo>
                    <a:lnTo>
                      <a:pt x="0" y="48221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0B84FD71-0388-4BF2-9E2E-DDF1B13AA39D}"/>
                  </a:ext>
                </a:extLst>
              </p:cNvPr>
              <p:cNvSpPr/>
              <p:nvPr/>
            </p:nvSpPr>
            <p:spPr>
              <a:xfrm>
                <a:off x="3303142" y="3388740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4A9931D6-6C98-430B-B632-98D4E375C1AB}"/>
                  </a:ext>
                </a:extLst>
              </p:cNvPr>
              <p:cNvSpPr/>
              <p:nvPr/>
            </p:nvSpPr>
            <p:spPr>
              <a:xfrm>
                <a:off x="5077587" y="2980563"/>
                <a:ext cx="12700" cy="537083"/>
              </a:xfrm>
              <a:custGeom>
                <a:avLst/>
                <a:gdLst>
                  <a:gd name="connsiteX0" fmla="*/ 0 w 12700"/>
                  <a:gd name="connsiteY0" fmla="*/ 537083 h 537083"/>
                  <a:gd name="connsiteX1" fmla="*/ 0 w 12700"/>
                  <a:gd name="connsiteY1" fmla="*/ 0 h 53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7083">
                    <a:moveTo>
                      <a:pt x="0" y="5370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3F6A5B93-F4C3-450A-ABD4-8C71989775AA}"/>
                  </a:ext>
                </a:extLst>
              </p:cNvPr>
              <p:cNvSpPr/>
              <p:nvPr/>
            </p:nvSpPr>
            <p:spPr>
              <a:xfrm>
                <a:off x="5063616" y="2980563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22BA8961-5B74-4613-BAB7-E717B7ACBF14}"/>
                  </a:ext>
                </a:extLst>
              </p:cNvPr>
              <p:cNvSpPr/>
              <p:nvPr/>
            </p:nvSpPr>
            <p:spPr>
              <a:xfrm>
                <a:off x="4769612" y="3440938"/>
                <a:ext cx="12700" cy="186562"/>
              </a:xfrm>
              <a:custGeom>
                <a:avLst/>
                <a:gdLst>
                  <a:gd name="connsiteX0" fmla="*/ 0 w 12700"/>
                  <a:gd name="connsiteY0" fmla="*/ 186563 h 186562"/>
                  <a:gd name="connsiteX1" fmla="*/ 0 w 12700"/>
                  <a:gd name="connsiteY1" fmla="*/ 0 h 18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6562">
                    <a:moveTo>
                      <a:pt x="0" y="18656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A0BFDD36-EA64-4C7F-810F-1F67230A9A7D}"/>
                  </a:ext>
                </a:extLst>
              </p:cNvPr>
              <p:cNvSpPr/>
              <p:nvPr/>
            </p:nvSpPr>
            <p:spPr>
              <a:xfrm>
                <a:off x="4755641" y="3440938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0DC78A0-7D94-426D-9B0B-F983CED55DCD}"/>
                  </a:ext>
                </a:extLst>
              </p:cNvPr>
              <p:cNvSpPr/>
              <p:nvPr/>
            </p:nvSpPr>
            <p:spPr>
              <a:xfrm>
                <a:off x="2565400" y="2837434"/>
                <a:ext cx="12700" cy="153924"/>
              </a:xfrm>
              <a:custGeom>
                <a:avLst/>
                <a:gdLst>
                  <a:gd name="connsiteX0" fmla="*/ 0 w 12700"/>
                  <a:gd name="connsiteY0" fmla="*/ 0 h 153924"/>
                  <a:gd name="connsiteX1" fmla="*/ 0 w 12700"/>
                  <a:gd name="connsiteY1" fmla="*/ 153924 h 15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3924">
                    <a:moveTo>
                      <a:pt x="0" y="0"/>
                    </a:moveTo>
                    <a:lnTo>
                      <a:pt x="0" y="1539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76F6C446-36DF-48A0-B12B-2C50BF8B10E7}"/>
                  </a:ext>
                </a:extLst>
              </p:cNvPr>
              <p:cNvSpPr/>
              <p:nvPr/>
            </p:nvSpPr>
            <p:spPr>
              <a:xfrm>
                <a:off x="2551429" y="293916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5F7A3D4E-DC9D-4D96-A29C-B3444F290CD8}"/>
                  </a:ext>
                </a:extLst>
              </p:cNvPr>
              <p:cNvSpPr/>
              <p:nvPr/>
            </p:nvSpPr>
            <p:spPr>
              <a:xfrm>
                <a:off x="1733169" y="2945384"/>
                <a:ext cx="12700" cy="1627251"/>
              </a:xfrm>
              <a:custGeom>
                <a:avLst/>
                <a:gdLst>
                  <a:gd name="connsiteX0" fmla="*/ 0 w 12700"/>
                  <a:gd name="connsiteY0" fmla="*/ 0 h 1627251"/>
                  <a:gd name="connsiteX1" fmla="*/ 0 w 12700"/>
                  <a:gd name="connsiteY1" fmla="*/ 1627251 h 162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27251">
                    <a:moveTo>
                      <a:pt x="0" y="0"/>
                    </a:moveTo>
                    <a:lnTo>
                      <a:pt x="0" y="162725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21D9ABD-928E-42B8-AF58-B9EB63430218}"/>
                  </a:ext>
                </a:extLst>
              </p:cNvPr>
              <p:cNvSpPr/>
              <p:nvPr/>
            </p:nvSpPr>
            <p:spPr>
              <a:xfrm>
                <a:off x="1719198" y="4520565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59792F8B-D377-4112-BCDF-BC81AE162A07}"/>
                  </a:ext>
                </a:extLst>
              </p:cNvPr>
              <p:cNvSpPr/>
              <p:nvPr/>
            </p:nvSpPr>
            <p:spPr>
              <a:xfrm>
                <a:off x="2028698" y="2744470"/>
                <a:ext cx="12700" cy="306324"/>
              </a:xfrm>
              <a:custGeom>
                <a:avLst/>
                <a:gdLst>
                  <a:gd name="connsiteX0" fmla="*/ 0 w 12700"/>
                  <a:gd name="connsiteY0" fmla="*/ 0 h 306324"/>
                  <a:gd name="connsiteX1" fmla="*/ 0 w 12700"/>
                  <a:gd name="connsiteY1" fmla="*/ 306324 h 30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6324">
                    <a:moveTo>
                      <a:pt x="0" y="0"/>
                    </a:moveTo>
                    <a:lnTo>
                      <a:pt x="0" y="3063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076BF6-CCAF-4009-A4A0-422386FBF75E}"/>
                  </a:ext>
                </a:extLst>
              </p:cNvPr>
              <p:cNvSpPr/>
              <p:nvPr/>
            </p:nvSpPr>
            <p:spPr>
              <a:xfrm>
                <a:off x="2014727" y="299859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5D4D0E41-4AE4-441F-AC01-4A8D63C5A308}"/>
                  </a:ext>
                </a:extLst>
              </p:cNvPr>
              <p:cNvSpPr/>
              <p:nvPr/>
            </p:nvSpPr>
            <p:spPr>
              <a:xfrm>
                <a:off x="4403090" y="3370961"/>
                <a:ext cx="12700" cy="722629"/>
              </a:xfrm>
              <a:custGeom>
                <a:avLst/>
                <a:gdLst>
                  <a:gd name="connsiteX0" fmla="*/ 0 w 12700"/>
                  <a:gd name="connsiteY0" fmla="*/ 0 h 722629"/>
                  <a:gd name="connsiteX1" fmla="*/ 0 w 12700"/>
                  <a:gd name="connsiteY1" fmla="*/ 722630 h 72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2629">
                    <a:moveTo>
                      <a:pt x="0" y="0"/>
                    </a:moveTo>
                    <a:lnTo>
                      <a:pt x="0" y="72263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1AD2096-B35E-4DC6-988F-DDCBCD308DDD}"/>
                  </a:ext>
                </a:extLst>
              </p:cNvPr>
              <p:cNvSpPr/>
              <p:nvPr/>
            </p:nvSpPr>
            <p:spPr>
              <a:xfrm>
                <a:off x="4389120" y="4041521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124AFC64-E78B-4B3B-8738-DC88460AB351}"/>
                  </a:ext>
                </a:extLst>
              </p:cNvPr>
              <p:cNvSpPr/>
              <p:nvPr/>
            </p:nvSpPr>
            <p:spPr>
              <a:xfrm>
                <a:off x="2902966" y="2983230"/>
                <a:ext cx="12700" cy="74040"/>
              </a:xfrm>
              <a:custGeom>
                <a:avLst/>
                <a:gdLst>
                  <a:gd name="connsiteX0" fmla="*/ 0 w 12700"/>
                  <a:gd name="connsiteY0" fmla="*/ 0 h 74040"/>
                  <a:gd name="connsiteX1" fmla="*/ 0 w 12700"/>
                  <a:gd name="connsiteY1" fmla="*/ 74041 h 7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040">
                    <a:moveTo>
                      <a:pt x="0" y="0"/>
                    </a:moveTo>
                    <a:lnTo>
                      <a:pt x="0" y="740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90DF0A1-80CA-4E29-A89F-7E5F00CE98E2}"/>
                  </a:ext>
                </a:extLst>
              </p:cNvPr>
              <p:cNvSpPr/>
              <p:nvPr/>
            </p:nvSpPr>
            <p:spPr>
              <a:xfrm>
                <a:off x="2888995" y="300507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64973E0-C464-462A-A6D5-319A449C211C}"/>
                  </a:ext>
                </a:extLst>
              </p:cNvPr>
              <p:cNvSpPr/>
              <p:nvPr/>
            </p:nvSpPr>
            <p:spPr>
              <a:xfrm>
                <a:off x="5394706" y="3328542"/>
                <a:ext cx="12700" cy="499364"/>
              </a:xfrm>
              <a:custGeom>
                <a:avLst/>
                <a:gdLst>
                  <a:gd name="connsiteX0" fmla="*/ 0 w 12700"/>
                  <a:gd name="connsiteY0" fmla="*/ 499364 h 499364"/>
                  <a:gd name="connsiteX1" fmla="*/ 0 w 12700"/>
                  <a:gd name="connsiteY1" fmla="*/ 0 h 49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9364">
                    <a:moveTo>
                      <a:pt x="0" y="49936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03ABE1A-86F2-4415-82AE-0CCE044BEDDE}"/>
                  </a:ext>
                </a:extLst>
              </p:cNvPr>
              <p:cNvSpPr/>
              <p:nvPr/>
            </p:nvSpPr>
            <p:spPr>
              <a:xfrm>
                <a:off x="5380609" y="3328542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4097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4097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538A1D31-EF5A-41B9-B569-E317C9A9E262}"/>
                  </a:ext>
                </a:extLst>
              </p:cNvPr>
              <p:cNvSpPr/>
              <p:nvPr/>
            </p:nvSpPr>
            <p:spPr>
              <a:xfrm>
                <a:off x="5828030" y="4056126"/>
                <a:ext cx="12700" cy="916304"/>
              </a:xfrm>
              <a:custGeom>
                <a:avLst/>
                <a:gdLst>
                  <a:gd name="connsiteX0" fmla="*/ 0 w 12700"/>
                  <a:gd name="connsiteY0" fmla="*/ 0 h 916304"/>
                  <a:gd name="connsiteX1" fmla="*/ 0 w 12700"/>
                  <a:gd name="connsiteY1" fmla="*/ 916305 h 91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6304">
                    <a:moveTo>
                      <a:pt x="0" y="0"/>
                    </a:moveTo>
                    <a:lnTo>
                      <a:pt x="0" y="9163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393F25BF-FA05-4A98-9919-235E76FFB836}"/>
                  </a:ext>
                </a:extLst>
              </p:cNvPr>
              <p:cNvSpPr/>
              <p:nvPr/>
            </p:nvSpPr>
            <p:spPr>
              <a:xfrm>
                <a:off x="5814059" y="4920360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2437138-BCCD-45EE-8DFE-68BF07AAD896}"/>
                  </a:ext>
                </a:extLst>
              </p:cNvPr>
              <p:cNvSpPr/>
              <p:nvPr/>
            </p:nvSpPr>
            <p:spPr>
              <a:xfrm>
                <a:off x="1404493" y="2588641"/>
                <a:ext cx="12700" cy="784986"/>
              </a:xfrm>
              <a:custGeom>
                <a:avLst/>
                <a:gdLst>
                  <a:gd name="connsiteX0" fmla="*/ 0 w 12700"/>
                  <a:gd name="connsiteY0" fmla="*/ 0 h 784986"/>
                  <a:gd name="connsiteX1" fmla="*/ 0 w 12700"/>
                  <a:gd name="connsiteY1" fmla="*/ 784987 h 78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4986">
                    <a:moveTo>
                      <a:pt x="0" y="0"/>
                    </a:moveTo>
                    <a:lnTo>
                      <a:pt x="0" y="7849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7C5EF398-A5C6-4E0D-B194-20CE076A2456}"/>
                  </a:ext>
                </a:extLst>
              </p:cNvPr>
              <p:cNvSpPr/>
              <p:nvPr/>
            </p:nvSpPr>
            <p:spPr>
              <a:xfrm>
                <a:off x="1390522" y="332143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3F3785A1-8FCD-45FF-844A-2596E1AA718D}"/>
                  </a:ext>
                </a:extLst>
              </p:cNvPr>
              <p:cNvSpPr/>
              <p:nvPr/>
            </p:nvSpPr>
            <p:spPr>
              <a:xfrm>
                <a:off x="931291" y="2395474"/>
                <a:ext cx="12700" cy="426212"/>
              </a:xfrm>
              <a:custGeom>
                <a:avLst/>
                <a:gdLst>
                  <a:gd name="connsiteX0" fmla="*/ 0 w 12700"/>
                  <a:gd name="connsiteY0" fmla="*/ 0 h 426212"/>
                  <a:gd name="connsiteX1" fmla="*/ 0 w 12700"/>
                  <a:gd name="connsiteY1" fmla="*/ 426212 h 42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212">
                    <a:moveTo>
                      <a:pt x="0" y="0"/>
                    </a:moveTo>
                    <a:lnTo>
                      <a:pt x="0" y="42621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AF3BBFEB-1530-471F-A5C9-EDEE108202CD}"/>
                  </a:ext>
                </a:extLst>
              </p:cNvPr>
              <p:cNvSpPr/>
              <p:nvPr/>
            </p:nvSpPr>
            <p:spPr>
              <a:xfrm>
                <a:off x="917321" y="276948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5BF9C2A1-BDEB-439B-B774-C68B9A662725}"/>
                  </a:ext>
                </a:extLst>
              </p:cNvPr>
              <p:cNvSpPr/>
              <p:nvPr/>
            </p:nvSpPr>
            <p:spPr>
              <a:xfrm>
                <a:off x="4015486" y="3392551"/>
                <a:ext cx="12700" cy="727201"/>
              </a:xfrm>
              <a:custGeom>
                <a:avLst/>
                <a:gdLst>
                  <a:gd name="connsiteX0" fmla="*/ 0 w 12700"/>
                  <a:gd name="connsiteY0" fmla="*/ 0 h 727201"/>
                  <a:gd name="connsiteX1" fmla="*/ 0 w 12700"/>
                  <a:gd name="connsiteY1" fmla="*/ 727202 h 72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201">
                    <a:moveTo>
                      <a:pt x="0" y="0"/>
                    </a:moveTo>
                    <a:lnTo>
                      <a:pt x="0" y="7272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55591214-E55A-4334-9B7E-B242FE83B23B}"/>
                  </a:ext>
                </a:extLst>
              </p:cNvPr>
              <p:cNvSpPr/>
              <p:nvPr/>
            </p:nvSpPr>
            <p:spPr>
              <a:xfrm>
                <a:off x="4001515" y="406755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F9A94354-9656-4195-9646-3B3C82EE26F1}"/>
                  </a:ext>
                </a:extLst>
              </p:cNvPr>
              <p:cNvSpPr/>
              <p:nvPr/>
            </p:nvSpPr>
            <p:spPr>
              <a:xfrm>
                <a:off x="3551174" y="3286125"/>
                <a:ext cx="12700" cy="854075"/>
              </a:xfrm>
              <a:custGeom>
                <a:avLst/>
                <a:gdLst>
                  <a:gd name="connsiteX0" fmla="*/ 0 w 12700"/>
                  <a:gd name="connsiteY0" fmla="*/ 0 h 854075"/>
                  <a:gd name="connsiteX1" fmla="*/ 0 w 12700"/>
                  <a:gd name="connsiteY1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4075">
                    <a:moveTo>
                      <a:pt x="0" y="0"/>
                    </a:moveTo>
                    <a:lnTo>
                      <a:pt x="0" y="85407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AEF3794C-E89F-4A11-ACA8-55413BD1D279}"/>
                  </a:ext>
                </a:extLst>
              </p:cNvPr>
              <p:cNvSpPr/>
              <p:nvPr/>
            </p:nvSpPr>
            <p:spPr>
              <a:xfrm>
                <a:off x="3537077" y="4088003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4097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2CF1387-58AE-4C66-8635-4E46205EEB69}"/>
                  </a:ext>
                </a:extLst>
              </p:cNvPr>
              <p:cNvSpPr/>
              <p:nvPr/>
            </p:nvSpPr>
            <p:spPr>
              <a:xfrm>
                <a:off x="3308223" y="2958592"/>
                <a:ext cx="12700" cy="350011"/>
              </a:xfrm>
              <a:custGeom>
                <a:avLst/>
                <a:gdLst>
                  <a:gd name="connsiteX0" fmla="*/ 0 w 12700"/>
                  <a:gd name="connsiteY0" fmla="*/ 0 h 350011"/>
                  <a:gd name="connsiteX1" fmla="*/ 0 w 12700"/>
                  <a:gd name="connsiteY1" fmla="*/ 350012 h 35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0011">
                    <a:moveTo>
                      <a:pt x="0" y="0"/>
                    </a:moveTo>
                    <a:lnTo>
                      <a:pt x="0" y="35001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CB9E76F6-200C-4D45-97C2-230D8374F634}"/>
                  </a:ext>
                </a:extLst>
              </p:cNvPr>
              <p:cNvSpPr/>
              <p:nvPr/>
            </p:nvSpPr>
            <p:spPr>
              <a:xfrm>
                <a:off x="3294253" y="3256407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7666F0FF-1F42-4476-BAC2-C8965935DEA3}"/>
                  </a:ext>
                </a:extLst>
              </p:cNvPr>
              <p:cNvSpPr/>
              <p:nvPr/>
            </p:nvSpPr>
            <p:spPr>
              <a:xfrm>
                <a:off x="5036820" y="3517646"/>
                <a:ext cx="12700" cy="104901"/>
              </a:xfrm>
              <a:custGeom>
                <a:avLst/>
                <a:gdLst>
                  <a:gd name="connsiteX0" fmla="*/ 0 w 12700"/>
                  <a:gd name="connsiteY0" fmla="*/ 0 h 104901"/>
                  <a:gd name="connsiteX1" fmla="*/ 0 w 12700"/>
                  <a:gd name="connsiteY1" fmla="*/ 104902 h 10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4901">
                    <a:moveTo>
                      <a:pt x="0" y="0"/>
                    </a:moveTo>
                    <a:lnTo>
                      <a:pt x="0" y="1049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69B0E3F-1209-44B1-B7C3-17A29C2F65DF}"/>
                  </a:ext>
                </a:extLst>
              </p:cNvPr>
              <p:cNvSpPr/>
              <p:nvPr/>
            </p:nvSpPr>
            <p:spPr>
              <a:xfrm>
                <a:off x="5022850" y="357035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842AE550-E485-4E43-A42E-11E786D2EB67}"/>
                  </a:ext>
                </a:extLst>
              </p:cNvPr>
              <p:cNvSpPr/>
              <p:nvPr/>
            </p:nvSpPr>
            <p:spPr>
              <a:xfrm>
                <a:off x="4707763" y="2931795"/>
                <a:ext cx="12700" cy="695706"/>
              </a:xfrm>
              <a:custGeom>
                <a:avLst/>
                <a:gdLst>
                  <a:gd name="connsiteX0" fmla="*/ 0 w 12700"/>
                  <a:gd name="connsiteY0" fmla="*/ 695706 h 695706"/>
                  <a:gd name="connsiteX1" fmla="*/ 0 w 12700"/>
                  <a:gd name="connsiteY1" fmla="*/ 0 h 69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95706">
                    <a:moveTo>
                      <a:pt x="0" y="6957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7A4877B-D654-4599-8278-7786639CF326}"/>
                  </a:ext>
                </a:extLst>
              </p:cNvPr>
              <p:cNvSpPr/>
              <p:nvPr/>
            </p:nvSpPr>
            <p:spPr>
              <a:xfrm>
                <a:off x="4693792" y="2931795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8BF47B57-06C2-4F51-9A2A-61CB68F319D9}"/>
                  </a:ext>
                </a:extLst>
              </p:cNvPr>
              <p:cNvSpPr/>
              <p:nvPr/>
            </p:nvSpPr>
            <p:spPr>
              <a:xfrm>
                <a:off x="2456434" y="2567178"/>
                <a:ext cx="12700" cy="270256"/>
              </a:xfrm>
              <a:custGeom>
                <a:avLst/>
                <a:gdLst>
                  <a:gd name="connsiteX0" fmla="*/ 0 w 12700"/>
                  <a:gd name="connsiteY0" fmla="*/ 270256 h 270256"/>
                  <a:gd name="connsiteX1" fmla="*/ 0 w 12700"/>
                  <a:gd name="connsiteY1" fmla="*/ 0 h 27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0256">
                    <a:moveTo>
                      <a:pt x="0" y="27025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B9CD400-F9EF-40BF-BA42-7F96F9022021}"/>
                  </a:ext>
                </a:extLst>
              </p:cNvPr>
              <p:cNvSpPr/>
              <p:nvPr/>
            </p:nvSpPr>
            <p:spPr>
              <a:xfrm>
                <a:off x="2442464" y="256717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128E7D79-9E24-4272-945F-84659034CFC8}"/>
                  </a:ext>
                </a:extLst>
              </p:cNvPr>
              <p:cNvSpPr/>
              <p:nvPr/>
            </p:nvSpPr>
            <p:spPr>
              <a:xfrm>
                <a:off x="1715262" y="2945384"/>
                <a:ext cx="12700" cy="463677"/>
              </a:xfrm>
              <a:custGeom>
                <a:avLst/>
                <a:gdLst>
                  <a:gd name="connsiteX0" fmla="*/ 0 w 12700"/>
                  <a:gd name="connsiteY0" fmla="*/ 0 h 463677"/>
                  <a:gd name="connsiteX1" fmla="*/ 0 w 12700"/>
                  <a:gd name="connsiteY1" fmla="*/ 463677 h 463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3677">
                    <a:moveTo>
                      <a:pt x="0" y="0"/>
                    </a:moveTo>
                    <a:lnTo>
                      <a:pt x="0" y="46367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7B7D2394-8DF5-4189-A669-1BF475E3390D}"/>
                  </a:ext>
                </a:extLst>
              </p:cNvPr>
              <p:cNvSpPr/>
              <p:nvPr/>
            </p:nvSpPr>
            <p:spPr>
              <a:xfrm>
                <a:off x="1701292" y="335686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56EFF00C-A886-46A8-B6B1-F10FF8159D4D}"/>
                  </a:ext>
                </a:extLst>
              </p:cNvPr>
              <p:cNvSpPr/>
              <p:nvPr/>
            </p:nvSpPr>
            <p:spPr>
              <a:xfrm>
                <a:off x="2231009" y="2744470"/>
                <a:ext cx="12700" cy="157099"/>
              </a:xfrm>
              <a:custGeom>
                <a:avLst/>
                <a:gdLst>
                  <a:gd name="connsiteX0" fmla="*/ 0 w 12700"/>
                  <a:gd name="connsiteY0" fmla="*/ 0 h 157099"/>
                  <a:gd name="connsiteX1" fmla="*/ 0 w 12700"/>
                  <a:gd name="connsiteY1" fmla="*/ 157099 h 157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7099">
                    <a:moveTo>
                      <a:pt x="0" y="0"/>
                    </a:moveTo>
                    <a:lnTo>
                      <a:pt x="0" y="15709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78A898C7-4ADA-4236-8D5D-E86769B1EB79}"/>
                  </a:ext>
                </a:extLst>
              </p:cNvPr>
              <p:cNvSpPr/>
              <p:nvPr/>
            </p:nvSpPr>
            <p:spPr>
              <a:xfrm>
                <a:off x="2217039" y="2849372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034AD0A-BF09-467A-A9F2-6B2BFD7D239A}"/>
                  </a:ext>
                </a:extLst>
              </p:cNvPr>
              <p:cNvSpPr/>
              <p:nvPr/>
            </p:nvSpPr>
            <p:spPr>
              <a:xfrm>
                <a:off x="4184015" y="3370961"/>
                <a:ext cx="12700" cy="40131"/>
              </a:xfrm>
              <a:custGeom>
                <a:avLst/>
                <a:gdLst>
                  <a:gd name="connsiteX0" fmla="*/ 0 w 12700"/>
                  <a:gd name="connsiteY0" fmla="*/ 0 h 40131"/>
                  <a:gd name="connsiteX1" fmla="*/ 0 w 12700"/>
                  <a:gd name="connsiteY1" fmla="*/ 40132 h 4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131">
                    <a:moveTo>
                      <a:pt x="0" y="0"/>
                    </a:moveTo>
                    <a:lnTo>
                      <a:pt x="0" y="4013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4AC29B2B-54FF-4E0B-96FE-0909980D5C9A}"/>
                  </a:ext>
                </a:extLst>
              </p:cNvPr>
              <p:cNvSpPr/>
              <p:nvPr/>
            </p:nvSpPr>
            <p:spPr>
              <a:xfrm>
                <a:off x="4170045" y="3359022"/>
                <a:ext cx="28066" cy="52070"/>
              </a:xfrm>
              <a:custGeom>
                <a:avLst/>
                <a:gdLst>
                  <a:gd name="connsiteX0" fmla="*/ 0 w 28066"/>
                  <a:gd name="connsiteY0" fmla="*/ 0 h 52070"/>
                  <a:gd name="connsiteX1" fmla="*/ 13970 w 28066"/>
                  <a:gd name="connsiteY1" fmla="*/ 52070 h 52070"/>
                  <a:gd name="connsiteX2" fmla="*/ 28067 w 28066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9A9ABFCA-EBFB-4BA3-9855-7A22DC05AEA0}"/>
                  </a:ext>
                </a:extLst>
              </p:cNvPr>
              <p:cNvSpPr/>
              <p:nvPr/>
            </p:nvSpPr>
            <p:spPr>
              <a:xfrm>
                <a:off x="2859151" y="2802636"/>
                <a:ext cx="12700" cy="180594"/>
              </a:xfrm>
              <a:custGeom>
                <a:avLst/>
                <a:gdLst>
                  <a:gd name="connsiteX0" fmla="*/ 0 w 12700"/>
                  <a:gd name="connsiteY0" fmla="*/ 180594 h 180594"/>
                  <a:gd name="connsiteX1" fmla="*/ 0 w 12700"/>
                  <a:gd name="connsiteY1" fmla="*/ 0 h 18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0594">
                    <a:moveTo>
                      <a:pt x="0" y="1805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0534F093-752E-48DF-8286-EB393C592F96}"/>
                  </a:ext>
                </a:extLst>
              </p:cNvPr>
              <p:cNvSpPr/>
              <p:nvPr/>
            </p:nvSpPr>
            <p:spPr>
              <a:xfrm>
                <a:off x="2845180" y="2802635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EA9EA38A-1AF8-4725-8697-0F6579B65EE7}"/>
                  </a:ext>
                </a:extLst>
              </p:cNvPr>
              <p:cNvSpPr/>
              <p:nvPr/>
            </p:nvSpPr>
            <p:spPr>
              <a:xfrm>
                <a:off x="5290566" y="3618991"/>
                <a:ext cx="12700" cy="208915"/>
              </a:xfrm>
              <a:custGeom>
                <a:avLst/>
                <a:gdLst>
                  <a:gd name="connsiteX0" fmla="*/ 0 w 12700"/>
                  <a:gd name="connsiteY0" fmla="*/ 208915 h 208915"/>
                  <a:gd name="connsiteX1" fmla="*/ 0 w 12700"/>
                  <a:gd name="connsiteY1" fmla="*/ 0 h 20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8915">
                    <a:moveTo>
                      <a:pt x="0" y="2089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12D6EB3-0492-4F9F-A9C0-904E7BF4D3F3}"/>
                  </a:ext>
                </a:extLst>
              </p:cNvPr>
              <p:cNvSpPr/>
              <p:nvPr/>
            </p:nvSpPr>
            <p:spPr>
              <a:xfrm>
                <a:off x="5276596" y="361899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7E5AC6D-11A2-4544-850F-E2309B0AE8F2}"/>
                  </a:ext>
                </a:extLst>
              </p:cNvPr>
              <p:cNvSpPr/>
              <p:nvPr/>
            </p:nvSpPr>
            <p:spPr>
              <a:xfrm>
                <a:off x="5797550" y="4039742"/>
                <a:ext cx="12700" cy="16383"/>
              </a:xfrm>
              <a:custGeom>
                <a:avLst/>
                <a:gdLst>
                  <a:gd name="connsiteX0" fmla="*/ 0 w 12700"/>
                  <a:gd name="connsiteY0" fmla="*/ 16383 h 16383"/>
                  <a:gd name="connsiteX1" fmla="*/ 0 w 12700"/>
                  <a:gd name="connsiteY1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383">
                    <a:moveTo>
                      <a:pt x="0" y="163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9DE4571B-A6A8-4C62-A5B8-26CFB9ACE0F6}"/>
                  </a:ext>
                </a:extLst>
              </p:cNvPr>
              <p:cNvSpPr/>
              <p:nvPr/>
            </p:nvSpPr>
            <p:spPr>
              <a:xfrm>
                <a:off x="5783579" y="403974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5BA33071-E58B-4696-88F7-0FC31982B94D}"/>
                  </a:ext>
                </a:extLst>
              </p:cNvPr>
              <p:cNvSpPr/>
              <p:nvPr/>
            </p:nvSpPr>
            <p:spPr>
              <a:xfrm>
                <a:off x="1281049" y="2588641"/>
                <a:ext cx="12700" cy="594740"/>
              </a:xfrm>
              <a:custGeom>
                <a:avLst/>
                <a:gdLst>
                  <a:gd name="connsiteX0" fmla="*/ 0 w 12700"/>
                  <a:gd name="connsiteY0" fmla="*/ 0 h 594740"/>
                  <a:gd name="connsiteX1" fmla="*/ 0 w 12700"/>
                  <a:gd name="connsiteY1" fmla="*/ 594741 h 59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4740">
                    <a:moveTo>
                      <a:pt x="0" y="0"/>
                    </a:moveTo>
                    <a:lnTo>
                      <a:pt x="0" y="5947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A9392D61-DD06-4F1B-826E-DC9136BEFC76}"/>
                  </a:ext>
                </a:extLst>
              </p:cNvPr>
              <p:cNvSpPr/>
              <p:nvPr/>
            </p:nvSpPr>
            <p:spPr>
              <a:xfrm>
                <a:off x="1267078" y="313131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1B087DD-0205-406F-BF95-CAB28CB72CFE}"/>
                  </a:ext>
                </a:extLst>
              </p:cNvPr>
              <p:cNvSpPr/>
              <p:nvPr/>
            </p:nvSpPr>
            <p:spPr>
              <a:xfrm>
                <a:off x="959358" y="2395474"/>
                <a:ext cx="12700" cy="752856"/>
              </a:xfrm>
              <a:custGeom>
                <a:avLst/>
                <a:gdLst>
                  <a:gd name="connsiteX0" fmla="*/ 0 w 12700"/>
                  <a:gd name="connsiteY0" fmla="*/ 0 h 752856"/>
                  <a:gd name="connsiteX1" fmla="*/ 0 w 12700"/>
                  <a:gd name="connsiteY1" fmla="*/ 752856 h 7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2856">
                    <a:moveTo>
                      <a:pt x="0" y="0"/>
                    </a:moveTo>
                    <a:lnTo>
                      <a:pt x="0" y="75285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CA13D7CD-1719-4188-BB4D-0943D86D87E5}"/>
                  </a:ext>
                </a:extLst>
              </p:cNvPr>
              <p:cNvSpPr/>
              <p:nvPr/>
            </p:nvSpPr>
            <p:spPr>
              <a:xfrm>
                <a:off x="945388" y="309626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DA14B349-41BE-430B-A0E5-CA9633D551B6}"/>
                  </a:ext>
                </a:extLst>
              </p:cNvPr>
              <p:cNvSpPr/>
              <p:nvPr/>
            </p:nvSpPr>
            <p:spPr>
              <a:xfrm>
                <a:off x="3992626" y="3098419"/>
                <a:ext cx="12700" cy="294131"/>
              </a:xfrm>
              <a:custGeom>
                <a:avLst/>
                <a:gdLst>
                  <a:gd name="connsiteX0" fmla="*/ 0 w 12700"/>
                  <a:gd name="connsiteY0" fmla="*/ 294132 h 294131"/>
                  <a:gd name="connsiteX1" fmla="*/ 0 w 12700"/>
                  <a:gd name="connsiteY1" fmla="*/ 0 h 29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4131">
                    <a:moveTo>
                      <a:pt x="0" y="2941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22133C3-13D6-46DA-855B-EC1C66892E20}"/>
                  </a:ext>
                </a:extLst>
              </p:cNvPr>
              <p:cNvSpPr/>
              <p:nvPr/>
            </p:nvSpPr>
            <p:spPr>
              <a:xfrm>
                <a:off x="3978655" y="309841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BEC7BA2-3BC2-4C7C-8559-E6B7C59AE356}"/>
                  </a:ext>
                </a:extLst>
              </p:cNvPr>
              <p:cNvSpPr/>
              <p:nvPr/>
            </p:nvSpPr>
            <p:spPr>
              <a:xfrm>
                <a:off x="3710813" y="3286125"/>
                <a:ext cx="12700" cy="56261"/>
              </a:xfrm>
              <a:custGeom>
                <a:avLst/>
                <a:gdLst>
                  <a:gd name="connsiteX0" fmla="*/ 0 w 12700"/>
                  <a:gd name="connsiteY0" fmla="*/ 0 h 56261"/>
                  <a:gd name="connsiteX1" fmla="*/ 0 w 12700"/>
                  <a:gd name="connsiteY1" fmla="*/ 56261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261">
                    <a:moveTo>
                      <a:pt x="0" y="0"/>
                    </a:moveTo>
                    <a:lnTo>
                      <a:pt x="0" y="5626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5342F555-48EB-40FB-8ADD-7527149549A0}"/>
                  </a:ext>
                </a:extLst>
              </p:cNvPr>
              <p:cNvSpPr/>
              <p:nvPr/>
            </p:nvSpPr>
            <p:spPr>
              <a:xfrm>
                <a:off x="3696842" y="3290315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96941404-2147-4196-955B-8B5E9AD6EB05}"/>
                  </a:ext>
                </a:extLst>
              </p:cNvPr>
              <p:cNvSpPr/>
              <p:nvPr/>
            </p:nvSpPr>
            <p:spPr>
              <a:xfrm>
                <a:off x="3198876" y="2958592"/>
                <a:ext cx="12700" cy="1283716"/>
              </a:xfrm>
              <a:custGeom>
                <a:avLst/>
                <a:gdLst>
                  <a:gd name="connsiteX0" fmla="*/ 0 w 12700"/>
                  <a:gd name="connsiteY0" fmla="*/ 0 h 1283716"/>
                  <a:gd name="connsiteX1" fmla="*/ 0 w 12700"/>
                  <a:gd name="connsiteY1" fmla="*/ 1283716 h 128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3716">
                    <a:moveTo>
                      <a:pt x="0" y="0"/>
                    </a:moveTo>
                    <a:lnTo>
                      <a:pt x="0" y="128371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DED42F6C-4DCA-42D2-8F69-FB62F1A5B781}"/>
                  </a:ext>
                </a:extLst>
              </p:cNvPr>
              <p:cNvSpPr/>
              <p:nvPr/>
            </p:nvSpPr>
            <p:spPr>
              <a:xfrm>
                <a:off x="3184905" y="419011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B5380F63-DAC4-4CAA-927C-20F9ABDC4BBA}"/>
                  </a:ext>
                </a:extLst>
              </p:cNvPr>
              <p:cNvSpPr/>
              <p:nvPr/>
            </p:nvSpPr>
            <p:spPr>
              <a:xfrm>
                <a:off x="5051806" y="2369820"/>
                <a:ext cx="12700" cy="1147826"/>
              </a:xfrm>
              <a:custGeom>
                <a:avLst/>
                <a:gdLst>
                  <a:gd name="connsiteX0" fmla="*/ 0 w 12700"/>
                  <a:gd name="connsiteY0" fmla="*/ 1147826 h 1147826"/>
                  <a:gd name="connsiteX1" fmla="*/ 0 w 12700"/>
                  <a:gd name="connsiteY1" fmla="*/ 0 h 114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47826">
                    <a:moveTo>
                      <a:pt x="0" y="114782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8C950B27-3FB1-4416-ADF7-4B02FC3E71EF}"/>
                  </a:ext>
                </a:extLst>
              </p:cNvPr>
              <p:cNvSpPr/>
              <p:nvPr/>
            </p:nvSpPr>
            <p:spPr>
              <a:xfrm>
                <a:off x="5037835" y="236982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D524F354-ADF6-4E55-8DA4-63BAF55E71CA}"/>
                  </a:ext>
                </a:extLst>
              </p:cNvPr>
              <p:cNvSpPr/>
              <p:nvPr/>
            </p:nvSpPr>
            <p:spPr>
              <a:xfrm>
                <a:off x="4814570" y="3500882"/>
                <a:ext cx="12700" cy="126618"/>
              </a:xfrm>
              <a:custGeom>
                <a:avLst/>
                <a:gdLst>
                  <a:gd name="connsiteX0" fmla="*/ 0 w 12700"/>
                  <a:gd name="connsiteY0" fmla="*/ 126619 h 126618"/>
                  <a:gd name="connsiteX1" fmla="*/ 0 w 12700"/>
                  <a:gd name="connsiteY1" fmla="*/ 0 h 12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6618">
                    <a:moveTo>
                      <a:pt x="0" y="1266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CE0D0D75-F7A9-4AC2-A432-F7F7A6839729}"/>
                  </a:ext>
                </a:extLst>
              </p:cNvPr>
              <p:cNvSpPr/>
              <p:nvPr/>
            </p:nvSpPr>
            <p:spPr>
              <a:xfrm>
                <a:off x="4800600" y="3500882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E0A5CC3-A480-42CA-9150-93712CCAF981}"/>
                  </a:ext>
                </a:extLst>
              </p:cNvPr>
              <p:cNvSpPr/>
              <p:nvPr/>
            </p:nvSpPr>
            <p:spPr>
              <a:xfrm>
                <a:off x="2429764" y="2837434"/>
                <a:ext cx="12700" cy="942086"/>
              </a:xfrm>
              <a:custGeom>
                <a:avLst/>
                <a:gdLst>
                  <a:gd name="connsiteX0" fmla="*/ 0 w 12700"/>
                  <a:gd name="connsiteY0" fmla="*/ 0 h 942086"/>
                  <a:gd name="connsiteX1" fmla="*/ 0 w 12700"/>
                  <a:gd name="connsiteY1" fmla="*/ 942086 h 9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2086">
                    <a:moveTo>
                      <a:pt x="0" y="0"/>
                    </a:moveTo>
                    <a:lnTo>
                      <a:pt x="0" y="9420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AADA15F7-A949-40C5-8EE7-99FCE02B5DE2}"/>
                  </a:ext>
                </a:extLst>
              </p:cNvPr>
              <p:cNvSpPr/>
              <p:nvPr/>
            </p:nvSpPr>
            <p:spPr>
              <a:xfrm>
                <a:off x="2415794" y="372745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CBD27CAE-2F0D-41CE-AF68-AB8ABB426D89}"/>
                  </a:ext>
                </a:extLst>
              </p:cNvPr>
              <p:cNvSpPr/>
              <p:nvPr/>
            </p:nvSpPr>
            <p:spPr>
              <a:xfrm>
                <a:off x="1638300" y="2443099"/>
                <a:ext cx="12700" cy="502284"/>
              </a:xfrm>
              <a:custGeom>
                <a:avLst/>
                <a:gdLst>
                  <a:gd name="connsiteX0" fmla="*/ 0 w 12700"/>
                  <a:gd name="connsiteY0" fmla="*/ 502285 h 502284"/>
                  <a:gd name="connsiteX1" fmla="*/ 0 w 12700"/>
                  <a:gd name="connsiteY1" fmla="*/ 0 h 5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2284">
                    <a:moveTo>
                      <a:pt x="0" y="5022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41D2D09-708D-4EAE-B92A-161343F306DC}"/>
                  </a:ext>
                </a:extLst>
              </p:cNvPr>
              <p:cNvSpPr/>
              <p:nvPr/>
            </p:nvSpPr>
            <p:spPr>
              <a:xfrm>
                <a:off x="1624330" y="24430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D8A2841-D1CE-42F7-A3D4-C7678A735551}"/>
                  </a:ext>
                </a:extLst>
              </p:cNvPr>
              <p:cNvSpPr/>
              <p:nvPr/>
            </p:nvSpPr>
            <p:spPr>
              <a:xfrm>
                <a:off x="2123821" y="2557018"/>
                <a:ext cx="12700" cy="187451"/>
              </a:xfrm>
              <a:custGeom>
                <a:avLst/>
                <a:gdLst>
                  <a:gd name="connsiteX0" fmla="*/ 0 w 12700"/>
                  <a:gd name="connsiteY0" fmla="*/ 187452 h 187451"/>
                  <a:gd name="connsiteX1" fmla="*/ 0 w 12700"/>
                  <a:gd name="connsiteY1" fmla="*/ 0 h 187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7451">
                    <a:moveTo>
                      <a:pt x="0" y="187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B16E72A4-FFE1-45A8-807E-66AA1730CAD2}"/>
                  </a:ext>
                </a:extLst>
              </p:cNvPr>
              <p:cNvSpPr/>
              <p:nvPr/>
            </p:nvSpPr>
            <p:spPr>
              <a:xfrm>
                <a:off x="2109851" y="255701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153219AD-7175-45F5-AFB5-7A48F974EF3E}"/>
                  </a:ext>
                </a:extLst>
              </p:cNvPr>
              <p:cNvSpPr/>
              <p:nvPr/>
            </p:nvSpPr>
            <p:spPr>
              <a:xfrm>
                <a:off x="4278884" y="3370961"/>
                <a:ext cx="12700" cy="1035176"/>
              </a:xfrm>
              <a:custGeom>
                <a:avLst/>
                <a:gdLst>
                  <a:gd name="connsiteX0" fmla="*/ 0 w 12700"/>
                  <a:gd name="connsiteY0" fmla="*/ 0 h 1035176"/>
                  <a:gd name="connsiteX1" fmla="*/ 0 w 12700"/>
                  <a:gd name="connsiteY1" fmla="*/ 1035177 h 103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35176">
                    <a:moveTo>
                      <a:pt x="0" y="0"/>
                    </a:moveTo>
                    <a:lnTo>
                      <a:pt x="0" y="103517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38353A8B-9B6D-4C5A-807E-A7E989EDA20B}"/>
                  </a:ext>
                </a:extLst>
              </p:cNvPr>
              <p:cNvSpPr/>
              <p:nvPr/>
            </p:nvSpPr>
            <p:spPr>
              <a:xfrm>
                <a:off x="4264914" y="435394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A43118BA-B26D-4C97-A0E8-3C58628051F8}"/>
                  </a:ext>
                </a:extLst>
              </p:cNvPr>
              <p:cNvSpPr/>
              <p:nvPr/>
            </p:nvSpPr>
            <p:spPr>
              <a:xfrm>
                <a:off x="2934843" y="2983230"/>
                <a:ext cx="12700" cy="167386"/>
              </a:xfrm>
              <a:custGeom>
                <a:avLst/>
                <a:gdLst>
                  <a:gd name="connsiteX0" fmla="*/ 0 w 12700"/>
                  <a:gd name="connsiteY0" fmla="*/ 0 h 167386"/>
                  <a:gd name="connsiteX1" fmla="*/ 0 w 12700"/>
                  <a:gd name="connsiteY1" fmla="*/ 167386 h 1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7386">
                    <a:moveTo>
                      <a:pt x="0" y="0"/>
                    </a:moveTo>
                    <a:lnTo>
                      <a:pt x="0" y="1673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FFAF516A-1ECD-4EDF-A9DF-3C893A749B29}"/>
                  </a:ext>
                </a:extLst>
              </p:cNvPr>
              <p:cNvSpPr/>
              <p:nvPr/>
            </p:nvSpPr>
            <p:spPr>
              <a:xfrm>
                <a:off x="2920873" y="309841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A86CC753-8DA8-4763-A5A4-124EBFF909B5}"/>
                  </a:ext>
                </a:extLst>
              </p:cNvPr>
              <p:cNvSpPr/>
              <p:nvPr/>
            </p:nvSpPr>
            <p:spPr>
              <a:xfrm>
                <a:off x="5495798" y="3822065"/>
                <a:ext cx="12700" cy="5842"/>
              </a:xfrm>
              <a:custGeom>
                <a:avLst/>
                <a:gdLst>
                  <a:gd name="connsiteX0" fmla="*/ 0 w 12700"/>
                  <a:gd name="connsiteY0" fmla="*/ 5842 h 5842"/>
                  <a:gd name="connsiteX1" fmla="*/ 0 w 12700"/>
                  <a:gd name="connsiteY1" fmla="*/ 0 h 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842">
                    <a:moveTo>
                      <a:pt x="0" y="58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49EECCD4-8C89-41D7-A4C8-4FF7B8BDAB81}"/>
                  </a:ext>
                </a:extLst>
              </p:cNvPr>
              <p:cNvSpPr/>
              <p:nvPr/>
            </p:nvSpPr>
            <p:spPr>
              <a:xfrm>
                <a:off x="5481828" y="3822065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FB8ADD73-575C-44A4-8A4F-816D5700DFA1}"/>
                  </a:ext>
                </a:extLst>
              </p:cNvPr>
              <p:cNvSpPr/>
              <p:nvPr/>
            </p:nvSpPr>
            <p:spPr>
              <a:xfrm>
                <a:off x="5814568" y="4056126"/>
                <a:ext cx="12700" cy="735964"/>
              </a:xfrm>
              <a:custGeom>
                <a:avLst/>
                <a:gdLst>
                  <a:gd name="connsiteX0" fmla="*/ 0 w 12700"/>
                  <a:gd name="connsiteY0" fmla="*/ 0 h 735964"/>
                  <a:gd name="connsiteX1" fmla="*/ 0 w 12700"/>
                  <a:gd name="connsiteY1" fmla="*/ 735965 h 73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5964">
                    <a:moveTo>
                      <a:pt x="0" y="0"/>
                    </a:moveTo>
                    <a:lnTo>
                      <a:pt x="0" y="73596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C8156830-0A33-401C-A956-7AA1F4CB4CA7}"/>
                  </a:ext>
                </a:extLst>
              </p:cNvPr>
              <p:cNvSpPr/>
              <p:nvPr/>
            </p:nvSpPr>
            <p:spPr>
              <a:xfrm>
                <a:off x="5800597" y="4739894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AB8D8879-5F9F-4067-960E-CC47B0D965C8}"/>
                  </a:ext>
                </a:extLst>
              </p:cNvPr>
              <p:cNvSpPr/>
              <p:nvPr/>
            </p:nvSpPr>
            <p:spPr>
              <a:xfrm>
                <a:off x="1380490" y="2588641"/>
                <a:ext cx="12700" cy="2174367"/>
              </a:xfrm>
              <a:custGeom>
                <a:avLst/>
                <a:gdLst>
                  <a:gd name="connsiteX0" fmla="*/ 0 w 12700"/>
                  <a:gd name="connsiteY0" fmla="*/ 0 h 2174367"/>
                  <a:gd name="connsiteX1" fmla="*/ 0 w 12700"/>
                  <a:gd name="connsiteY1" fmla="*/ 2174367 h 21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74367">
                    <a:moveTo>
                      <a:pt x="0" y="0"/>
                    </a:moveTo>
                    <a:lnTo>
                      <a:pt x="0" y="217436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6ED7CF71-A0E4-4654-8BD7-97A533674329}"/>
                  </a:ext>
                </a:extLst>
              </p:cNvPr>
              <p:cNvSpPr/>
              <p:nvPr/>
            </p:nvSpPr>
            <p:spPr>
              <a:xfrm>
                <a:off x="1366519" y="471081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F0540822-9031-4BF1-9A46-BFB3C66458FF}"/>
                  </a:ext>
                </a:extLst>
              </p:cNvPr>
              <p:cNvSpPr/>
              <p:nvPr/>
            </p:nvSpPr>
            <p:spPr>
              <a:xfrm>
                <a:off x="987806" y="1901952"/>
                <a:ext cx="12700" cy="493522"/>
              </a:xfrm>
              <a:custGeom>
                <a:avLst/>
                <a:gdLst>
                  <a:gd name="connsiteX0" fmla="*/ 0 w 12700"/>
                  <a:gd name="connsiteY0" fmla="*/ 493522 h 493522"/>
                  <a:gd name="connsiteX1" fmla="*/ 0 w 12700"/>
                  <a:gd name="connsiteY1" fmla="*/ 0 h 49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3522">
                    <a:moveTo>
                      <a:pt x="0" y="49352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31F1B84F-9E7C-459E-9DC3-D6DCF60965B6}"/>
                  </a:ext>
                </a:extLst>
              </p:cNvPr>
              <p:cNvSpPr/>
              <p:nvPr/>
            </p:nvSpPr>
            <p:spPr>
              <a:xfrm>
                <a:off x="973836" y="190195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F9711643-8C86-424F-813D-B3D9D1DE16B4}"/>
                  </a:ext>
                </a:extLst>
              </p:cNvPr>
              <p:cNvSpPr/>
              <p:nvPr/>
            </p:nvSpPr>
            <p:spPr>
              <a:xfrm>
                <a:off x="3874897" y="3392551"/>
                <a:ext cx="12700" cy="629285"/>
              </a:xfrm>
              <a:custGeom>
                <a:avLst/>
                <a:gdLst>
                  <a:gd name="connsiteX0" fmla="*/ 0 w 12700"/>
                  <a:gd name="connsiteY0" fmla="*/ 0 h 629285"/>
                  <a:gd name="connsiteX1" fmla="*/ 0 w 12700"/>
                  <a:gd name="connsiteY1" fmla="*/ 629285 h 62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9285">
                    <a:moveTo>
                      <a:pt x="0" y="0"/>
                    </a:moveTo>
                    <a:lnTo>
                      <a:pt x="0" y="6292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39A6A9B-7EFF-4176-B0D5-181FEEB2B731}"/>
                  </a:ext>
                </a:extLst>
              </p:cNvPr>
              <p:cNvSpPr/>
              <p:nvPr/>
            </p:nvSpPr>
            <p:spPr>
              <a:xfrm>
                <a:off x="3860927" y="396963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5CDF35AF-D599-4CEF-988F-A7EE8A75D2EE}"/>
                  </a:ext>
                </a:extLst>
              </p:cNvPr>
              <p:cNvSpPr/>
              <p:nvPr/>
            </p:nvSpPr>
            <p:spPr>
              <a:xfrm>
                <a:off x="3479927" y="2405888"/>
                <a:ext cx="12700" cy="880237"/>
              </a:xfrm>
              <a:custGeom>
                <a:avLst/>
                <a:gdLst>
                  <a:gd name="connsiteX0" fmla="*/ 0 w 12700"/>
                  <a:gd name="connsiteY0" fmla="*/ 880237 h 880237"/>
                  <a:gd name="connsiteX1" fmla="*/ 0 w 12700"/>
                  <a:gd name="connsiteY1" fmla="*/ 0 h 88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0237">
                    <a:moveTo>
                      <a:pt x="0" y="8802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8BDF691-A8B8-4BA4-99A5-3BA35307EA95}"/>
                  </a:ext>
                </a:extLst>
              </p:cNvPr>
              <p:cNvSpPr/>
              <p:nvPr/>
            </p:nvSpPr>
            <p:spPr>
              <a:xfrm>
                <a:off x="3465957" y="24058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72DD5D5-47B8-4F84-9497-84DD30D0E78F}"/>
                  </a:ext>
                </a:extLst>
              </p:cNvPr>
              <p:cNvSpPr/>
              <p:nvPr/>
            </p:nvSpPr>
            <p:spPr>
              <a:xfrm>
                <a:off x="3234690" y="2958592"/>
                <a:ext cx="12700" cy="438404"/>
              </a:xfrm>
              <a:custGeom>
                <a:avLst/>
                <a:gdLst>
                  <a:gd name="connsiteX0" fmla="*/ 0 w 12700"/>
                  <a:gd name="connsiteY0" fmla="*/ 0 h 438404"/>
                  <a:gd name="connsiteX1" fmla="*/ 0 w 12700"/>
                  <a:gd name="connsiteY1" fmla="*/ 438404 h 43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404">
                    <a:moveTo>
                      <a:pt x="0" y="0"/>
                    </a:moveTo>
                    <a:lnTo>
                      <a:pt x="0" y="4384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4E653CBE-A91C-42FD-B2B1-3FBD7D64B1D6}"/>
                  </a:ext>
                </a:extLst>
              </p:cNvPr>
              <p:cNvSpPr/>
              <p:nvPr/>
            </p:nvSpPr>
            <p:spPr>
              <a:xfrm>
                <a:off x="3220720" y="33447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D6DBF8C8-16D3-43E7-ABE4-A7B45E42F5B8}"/>
                  </a:ext>
                </a:extLst>
              </p:cNvPr>
              <p:cNvSpPr/>
              <p:nvPr/>
            </p:nvSpPr>
            <p:spPr>
              <a:xfrm>
                <a:off x="5137023" y="3307841"/>
                <a:ext cx="12700" cy="209804"/>
              </a:xfrm>
              <a:custGeom>
                <a:avLst/>
                <a:gdLst>
                  <a:gd name="connsiteX0" fmla="*/ 0 w 12700"/>
                  <a:gd name="connsiteY0" fmla="*/ 209804 h 209804"/>
                  <a:gd name="connsiteX1" fmla="*/ 0 w 12700"/>
                  <a:gd name="connsiteY1" fmla="*/ 0 h 20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9804">
                    <a:moveTo>
                      <a:pt x="0" y="2098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A6802208-91DA-4565-9FC5-298CDACE92CC}"/>
                  </a:ext>
                </a:extLst>
              </p:cNvPr>
              <p:cNvSpPr/>
              <p:nvPr/>
            </p:nvSpPr>
            <p:spPr>
              <a:xfrm>
                <a:off x="5123053" y="330784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EF92F9-6CA0-4916-99B1-F7D51AF65C75}"/>
                  </a:ext>
                </a:extLst>
              </p:cNvPr>
              <p:cNvSpPr/>
              <p:nvPr/>
            </p:nvSpPr>
            <p:spPr>
              <a:xfrm>
                <a:off x="4701032" y="3627501"/>
                <a:ext cx="12700" cy="427736"/>
              </a:xfrm>
              <a:custGeom>
                <a:avLst/>
                <a:gdLst>
                  <a:gd name="connsiteX0" fmla="*/ 0 w 12700"/>
                  <a:gd name="connsiteY0" fmla="*/ 0 h 427736"/>
                  <a:gd name="connsiteX1" fmla="*/ 0 w 12700"/>
                  <a:gd name="connsiteY1" fmla="*/ 427736 h 42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7736">
                    <a:moveTo>
                      <a:pt x="0" y="0"/>
                    </a:moveTo>
                    <a:lnTo>
                      <a:pt x="0" y="4277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BA27CC6C-8A42-4FBA-A462-26D7E348FBF6}"/>
                  </a:ext>
                </a:extLst>
              </p:cNvPr>
              <p:cNvSpPr/>
              <p:nvPr/>
            </p:nvSpPr>
            <p:spPr>
              <a:xfrm>
                <a:off x="4686934" y="4003040"/>
                <a:ext cx="28067" cy="52196"/>
              </a:xfrm>
              <a:custGeom>
                <a:avLst/>
                <a:gdLst>
                  <a:gd name="connsiteX0" fmla="*/ 0 w 28067"/>
                  <a:gd name="connsiteY0" fmla="*/ 0 h 52196"/>
                  <a:gd name="connsiteX1" fmla="*/ 14097 w 28067"/>
                  <a:gd name="connsiteY1" fmla="*/ 52197 h 52196"/>
                  <a:gd name="connsiteX2" fmla="*/ 28067 w 28067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87F5E6C3-6147-4FE0-B143-EC297FF5967F}"/>
                  </a:ext>
                </a:extLst>
              </p:cNvPr>
              <p:cNvSpPr/>
              <p:nvPr/>
            </p:nvSpPr>
            <p:spPr>
              <a:xfrm>
                <a:off x="2481453" y="1142238"/>
                <a:ext cx="12700" cy="1695195"/>
              </a:xfrm>
              <a:custGeom>
                <a:avLst/>
                <a:gdLst>
                  <a:gd name="connsiteX0" fmla="*/ 0 w 12700"/>
                  <a:gd name="connsiteY0" fmla="*/ 1695196 h 1695195"/>
                  <a:gd name="connsiteX1" fmla="*/ 0 w 12700"/>
                  <a:gd name="connsiteY1" fmla="*/ 0 h 169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95195">
                    <a:moveTo>
                      <a:pt x="0" y="16951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A270ED26-CAC3-4B69-87B4-2CDBB93B7854}"/>
                  </a:ext>
                </a:extLst>
              </p:cNvPr>
              <p:cNvSpPr/>
              <p:nvPr/>
            </p:nvSpPr>
            <p:spPr>
              <a:xfrm>
                <a:off x="2467482" y="1142238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BD7DD213-EB72-44A8-B1BA-4E3C25E328F9}"/>
                  </a:ext>
                </a:extLst>
              </p:cNvPr>
              <p:cNvSpPr/>
              <p:nvPr/>
            </p:nvSpPr>
            <p:spPr>
              <a:xfrm>
                <a:off x="1678051" y="2945384"/>
                <a:ext cx="12700" cy="123190"/>
              </a:xfrm>
              <a:custGeom>
                <a:avLst/>
                <a:gdLst>
                  <a:gd name="connsiteX0" fmla="*/ 0 w 12700"/>
                  <a:gd name="connsiteY0" fmla="*/ 0 h 123190"/>
                  <a:gd name="connsiteX1" fmla="*/ 0 w 12700"/>
                  <a:gd name="connsiteY1" fmla="*/ 123190 h 12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3190">
                    <a:moveTo>
                      <a:pt x="0" y="0"/>
                    </a:moveTo>
                    <a:lnTo>
                      <a:pt x="0" y="12319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1F5089A-4EDE-4576-9A90-7CE292C001EB}"/>
                  </a:ext>
                </a:extLst>
              </p:cNvPr>
              <p:cNvSpPr/>
              <p:nvPr/>
            </p:nvSpPr>
            <p:spPr>
              <a:xfrm>
                <a:off x="1664080" y="301637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7718ABBC-9E60-4C8A-A597-F2A83C888206}"/>
                  </a:ext>
                </a:extLst>
              </p:cNvPr>
              <p:cNvSpPr/>
              <p:nvPr/>
            </p:nvSpPr>
            <p:spPr>
              <a:xfrm>
                <a:off x="2187194" y="1870837"/>
                <a:ext cx="12700" cy="873632"/>
              </a:xfrm>
              <a:custGeom>
                <a:avLst/>
                <a:gdLst>
                  <a:gd name="connsiteX0" fmla="*/ 0 w 12700"/>
                  <a:gd name="connsiteY0" fmla="*/ 873633 h 873632"/>
                  <a:gd name="connsiteX1" fmla="*/ 0 w 12700"/>
                  <a:gd name="connsiteY1" fmla="*/ 0 h 87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632">
                    <a:moveTo>
                      <a:pt x="0" y="87363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BAA65044-8D95-4A14-B5FD-3F89751C3DE9}"/>
                  </a:ext>
                </a:extLst>
              </p:cNvPr>
              <p:cNvSpPr/>
              <p:nvPr/>
            </p:nvSpPr>
            <p:spPr>
              <a:xfrm>
                <a:off x="2173223" y="187083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E6212C7D-54E5-4102-9685-B4F24CB1E148}"/>
                  </a:ext>
                </a:extLst>
              </p:cNvPr>
              <p:cNvSpPr/>
              <p:nvPr/>
            </p:nvSpPr>
            <p:spPr>
              <a:xfrm>
                <a:off x="4408297" y="3370961"/>
                <a:ext cx="12700" cy="328549"/>
              </a:xfrm>
              <a:custGeom>
                <a:avLst/>
                <a:gdLst>
                  <a:gd name="connsiteX0" fmla="*/ 0 w 12700"/>
                  <a:gd name="connsiteY0" fmla="*/ 0 h 328549"/>
                  <a:gd name="connsiteX1" fmla="*/ 0 w 12700"/>
                  <a:gd name="connsiteY1" fmla="*/ 328549 h 32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8549">
                    <a:moveTo>
                      <a:pt x="0" y="0"/>
                    </a:moveTo>
                    <a:lnTo>
                      <a:pt x="0" y="32854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3CC69E92-C652-4B39-A189-1FE306C448D5}"/>
                  </a:ext>
                </a:extLst>
              </p:cNvPr>
              <p:cNvSpPr/>
              <p:nvPr/>
            </p:nvSpPr>
            <p:spPr>
              <a:xfrm>
                <a:off x="4394327" y="364731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B365221C-25FA-42E1-8AD0-1AB158A330E1}"/>
                  </a:ext>
                </a:extLst>
              </p:cNvPr>
              <p:cNvSpPr/>
              <p:nvPr/>
            </p:nvSpPr>
            <p:spPr>
              <a:xfrm>
                <a:off x="2800477" y="2983230"/>
                <a:ext cx="12700" cy="218694"/>
              </a:xfrm>
              <a:custGeom>
                <a:avLst/>
                <a:gdLst>
                  <a:gd name="connsiteX0" fmla="*/ 0 w 12700"/>
                  <a:gd name="connsiteY0" fmla="*/ 0 h 218694"/>
                  <a:gd name="connsiteX1" fmla="*/ 0 w 12700"/>
                  <a:gd name="connsiteY1" fmla="*/ 218694 h 21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8694">
                    <a:moveTo>
                      <a:pt x="0" y="0"/>
                    </a:moveTo>
                    <a:lnTo>
                      <a:pt x="0" y="21869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8CC2E912-2573-4101-97CE-A39D77125D5E}"/>
                  </a:ext>
                </a:extLst>
              </p:cNvPr>
              <p:cNvSpPr/>
              <p:nvPr/>
            </p:nvSpPr>
            <p:spPr>
              <a:xfrm>
                <a:off x="2786507" y="314972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6D1D455E-11C0-4B96-8578-C2AF7D8D1B67}"/>
                  </a:ext>
                </a:extLst>
              </p:cNvPr>
              <p:cNvSpPr/>
              <p:nvPr/>
            </p:nvSpPr>
            <p:spPr>
              <a:xfrm>
                <a:off x="5308346" y="3250692"/>
                <a:ext cx="12700" cy="577215"/>
              </a:xfrm>
              <a:custGeom>
                <a:avLst/>
                <a:gdLst>
                  <a:gd name="connsiteX0" fmla="*/ 0 w 12700"/>
                  <a:gd name="connsiteY0" fmla="*/ 577215 h 577215"/>
                  <a:gd name="connsiteX1" fmla="*/ 0 w 12700"/>
                  <a:gd name="connsiteY1" fmla="*/ 0 h 57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7215">
                    <a:moveTo>
                      <a:pt x="0" y="5772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F2E92754-FA4B-43EE-97EF-29AD566F0B5B}"/>
                  </a:ext>
                </a:extLst>
              </p:cNvPr>
              <p:cNvSpPr/>
              <p:nvPr/>
            </p:nvSpPr>
            <p:spPr>
              <a:xfrm>
                <a:off x="5294248" y="325069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AB4CE7E6-A4A3-4256-A5A3-D8390B390057}"/>
                  </a:ext>
                </a:extLst>
              </p:cNvPr>
              <p:cNvSpPr/>
              <p:nvPr/>
            </p:nvSpPr>
            <p:spPr>
              <a:xfrm>
                <a:off x="1427988" y="1408938"/>
                <a:ext cx="12700" cy="1179703"/>
              </a:xfrm>
              <a:custGeom>
                <a:avLst/>
                <a:gdLst>
                  <a:gd name="connsiteX0" fmla="*/ 0 w 12700"/>
                  <a:gd name="connsiteY0" fmla="*/ 1179703 h 1179703"/>
                  <a:gd name="connsiteX1" fmla="*/ 0 w 12700"/>
                  <a:gd name="connsiteY1" fmla="*/ 0 h 117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9703">
                    <a:moveTo>
                      <a:pt x="0" y="11797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DE24207-2DF1-4283-8F5F-2D06766AC336}"/>
                  </a:ext>
                </a:extLst>
              </p:cNvPr>
              <p:cNvSpPr/>
              <p:nvPr/>
            </p:nvSpPr>
            <p:spPr>
              <a:xfrm>
                <a:off x="1414017" y="1408938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AD913285-A0EE-454E-89F3-915C114E90DD}"/>
                  </a:ext>
                </a:extLst>
              </p:cNvPr>
              <p:cNvSpPr/>
              <p:nvPr/>
            </p:nvSpPr>
            <p:spPr>
              <a:xfrm>
                <a:off x="1002665" y="2395474"/>
                <a:ext cx="12700" cy="1766697"/>
              </a:xfrm>
              <a:custGeom>
                <a:avLst/>
                <a:gdLst>
                  <a:gd name="connsiteX0" fmla="*/ 0 w 12700"/>
                  <a:gd name="connsiteY0" fmla="*/ 0 h 1766697"/>
                  <a:gd name="connsiteX1" fmla="*/ 0 w 12700"/>
                  <a:gd name="connsiteY1" fmla="*/ 1766697 h 17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66697">
                    <a:moveTo>
                      <a:pt x="0" y="0"/>
                    </a:moveTo>
                    <a:lnTo>
                      <a:pt x="0" y="17666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1240CAAC-401E-4122-BE95-F5D97489D554}"/>
                  </a:ext>
                </a:extLst>
              </p:cNvPr>
              <p:cNvSpPr/>
              <p:nvPr/>
            </p:nvSpPr>
            <p:spPr>
              <a:xfrm>
                <a:off x="988694" y="4109973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0A52F4C6-AEF9-4D71-8C1C-5CBE3F0A9451}"/>
                  </a:ext>
                </a:extLst>
              </p:cNvPr>
              <p:cNvSpPr/>
              <p:nvPr/>
            </p:nvSpPr>
            <p:spPr>
              <a:xfrm>
                <a:off x="3976242" y="2055622"/>
                <a:ext cx="12700" cy="1336928"/>
              </a:xfrm>
              <a:custGeom>
                <a:avLst/>
                <a:gdLst>
                  <a:gd name="connsiteX0" fmla="*/ 0 w 12700"/>
                  <a:gd name="connsiteY0" fmla="*/ 1336929 h 1336928"/>
                  <a:gd name="connsiteX1" fmla="*/ 0 w 12700"/>
                  <a:gd name="connsiteY1" fmla="*/ 0 h 133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6928">
                    <a:moveTo>
                      <a:pt x="0" y="133692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6D95EEC2-DC1E-4865-9E8D-F197E21780F7}"/>
                  </a:ext>
                </a:extLst>
              </p:cNvPr>
              <p:cNvSpPr/>
              <p:nvPr/>
            </p:nvSpPr>
            <p:spPr>
              <a:xfrm>
                <a:off x="3962272" y="2055622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F9961A80-3358-47F7-A6DD-A93028F1026D}"/>
                  </a:ext>
                </a:extLst>
              </p:cNvPr>
              <p:cNvSpPr/>
              <p:nvPr/>
            </p:nvSpPr>
            <p:spPr>
              <a:xfrm>
                <a:off x="3548761" y="3286125"/>
                <a:ext cx="12700" cy="1437132"/>
              </a:xfrm>
              <a:custGeom>
                <a:avLst/>
                <a:gdLst>
                  <a:gd name="connsiteX0" fmla="*/ 0 w 12700"/>
                  <a:gd name="connsiteY0" fmla="*/ 0 h 1437132"/>
                  <a:gd name="connsiteX1" fmla="*/ 0 w 12700"/>
                  <a:gd name="connsiteY1" fmla="*/ 1437132 h 143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37132">
                    <a:moveTo>
                      <a:pt x="0" y="0"/>
                    </a:moveTo>
                    <a:lnTo>
                      <a:pt x="0" y="143713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B9ACBDF8-ED83-4706-9DA0-FCF5AF07852D}"/>
                  </a:ext>
                </a:extLst>
              </p:cNvPr>
              <p:cNvSpPr/>
              <p:nvPr/>
            </p:nvSpPr>
            <p:spPr>
              <a:xfrm>
                <a:off x="3534790" y="467105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629A67DF-3F90-4D5D-B865-5362B4D6F204}"/>
                  </a:ext>
                </a:extLst>
              </p:cNvPr>
              <p:cNvSpPr/>
              <p:nvPr/>
            </p:nvSpPr>
            <p:spPr>
              <a:xfrm>
                <a:off x="3247644" y="2698877"/>
                <a:ext cx="12700" cy="259715"/>
              </a:xfrm>
              <a:custGeom>
                <a:avLst/>
                <a:gdLst>
                  <a:gd name="connsiteX0" fmla="*/ 0 w 12700"/>
                  <a:gd name="connsiteY0" fmla="*/ 259715 h 259715"/>
                  <a:gd name="connsiteX1" fmla="*/ 0 w 12700"/>
                  <a:gd name="connsiteY1" fmla="*/ 0 h 25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9715">
                    <a:moveTo>
                      <a:pt x="0" y="2597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68C2AA04-F3E8-4F8F-96D5-16317725DB79}"/>
                  </a:ext>
                </a:extLst>
              </p:cNvPr>
              <p:cNvSpPr/>
              <p:nvPr/>
            </p:nvSpPr>
            <p:spPr>
              <a:xfrm>
                <a:off x="3233673" y="269887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49BA5BD0-772E-403F-96E7-07D3720E5EA3}"/>
                  </a:ext>
                </a:extLst>
              </p:cNvPr>
              <p:cNvSpPr/>
              <p:nvPr/>
            </p:nvSpPr>
            <p:spPr>
              <a:xfrm>
                <a:off x="5118735" y="2792857"/>
                <a:ext cx="12700" cy="724789"/>
              </a:xfrm>
              <a:custGeom>
                <a:avLst/>
                <a:gdLst>
                  <a:gd name="connsiteX0" fmla="*/ 0 w 12700"/>
                  <a:gd name="connsiteY0" fmla="*/ 724789 h 724789"/>
                  <a:gd name="connsiteX1" fmla="*/ 0 w 12700"/>
                  <a:gd name="connsiteY1" fmla="*/ 0 h 7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4789">
                    <a:moveTo>
                      <a:pt x="0" y="72478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3FAF537F-E074-4F47-B43D-033D84B146EC}"/>
                  </a:ext>
                </a:extLst>
              </p:cNvPr>
              <p:cNvSpPr/>
              <p:nvPr/>
            </p:nvSpPr>
            <p:spPr>
              <a:xfrm>
                <a:off x="5104765" y="27928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9C2123B8-09ED-4027-8141-9CF44027017A}"/>
                  </a:ext>
                </a:extLst>
              </p:cNvPr>
              <p:cNvSpPr/>
              <p:nvPr/>
            </p:nvSpPr>
            <p:spPr>
              <a:xfrm>
                <a:off x="4655439" y="2852420"/>
                <a:ext cx="12700" cy="775081"/>
              </a:xfrm>
              <a:custGeom>
                <a:avLst/>
                <a:gdLst>
                  <a:gd name="connsiteX0" fmla="*/ 0 w 12700"/>
                  <a:gd name="connsiteY0" fmla="*/ 775081 h 775081"/>
                  <a:gd name="connsiteX1" fmla="*/ 0 w 12700"/>
                  <a:gd name="connsiteY1" fmla="*/ 0 h 77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5081">
                    <a:moveTo>
                      <a:pt x="0" y="77508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DDB47FAB-980B-4632-BC11-C4E9E21FE670}"/>
                  </a:ext>
                </a:extLst>
              </p:cNvPr>
              <p:cNvSpPr/>
              <p:nvPr/>
            </p:nvSpPr>
            <p:spPr>
              <a:xfrm>
                <a:off x="4641469" y="285242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CF5156D9-F416-4289-B1CC-0C46AC43FA01}"/>
                  </a:ext>
                </a:extLst>
              </p:cNvPr>
              <p:cNvSpPr/>
              <p:nvPr/>
            </p:nvSpPr>
            <p:spPr>
              <a:xfrm>
                <a:off x="2460244" y="1876298"/>
                <a:ext cx="12700" cy="961135"/>
              </a:xfrm>
              <a:custGeom>
                <a:avLst/>
                <a:gdLst>
                  <a:gd name="connsiteX0" fmla="*/ 0 w 12700"/>
                  <a:gd name="connsiteY0" fmla="*/ 961136 h 961135"/>
                  <a:gd name="connsiteX1" fmla="*/ 0 w 12700"/>
                  <a:gd name="connsiteY1" fmla="*/ 0 h 96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1135">
                    <a:moveTo>
                      <a:pt x="0" y="9611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BAD1E72B-4C85-4C40-B1DB-73CD0A1478EF}"/>
                  </a:ext>
                </a:extLst>
              </p:cNvPr>
              <p:cNvSpPr/>
              <p:nvPr/>
            </p:nvSpPr>
            <p:spPr>
              <a:xfrm>
                <a:off x="2446273" y="18762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298BC228-C05E-4637-9E34-5B2B86DFD926}"/>
                  </a:ext>
                </a:extLst>
              </p:cNvPr>
              <p:cNvSpPr/>
              <p:nvPr/>
            </p:nvSpPr>
            <p:spPr>
              <a:xfrm>
                <a:off x="1707133" y="2945384"/>
                <a:ext cx="12700" cy="1187195"/>
              </a:xfrm>
              <a:custGeom>
                <a:avLst/>
                <a:gdLst>
                  <a:gd name="connsiteX0" fmla="*/ 0 w 12700"/>
                  <a:gd name="connsiteY0" fmla="*/ 0 h 1187195"/>
                  <a:gd name="connsiteX1" fmla="*/ 0 w 12700"/>
                  <a:gd name="connsiteY1" fmla="*/ 1187196 h 118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87195">
                    <a:moveTo>
                      <a:pt x="0" y="0"/>
                    </a:moveTo>
                    <a:lnTo>
                      <a:pt x="0" y="11871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3D7DB5BF-A1AB-4B24-A138-DCE049118679}"/>
                  </a:ext>
                </a:extLst>
              </p:cNvPr>
              <p:cNvSpPr/>
              <p:nvPr/>
            </p:nvSpPr>
            <p:spPr>
              <a:xfrm>
                <a:off x="1693164" y="408050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2AB377B9-5F13-49B0-B3F4-0EB9A9DA0700}"/>
                  </a:ext>
                </a:extLst>
              </p:cNvPr>
              <p:cNvSpPr/>
              <p:nvPr/>
            </p:nvSpPr>
            <p:spPr>
              <a:xfrm>
                <a:off x="2062099" y="2744470"/>
                <a:ext cx="12700" cy="391794"/>
              </a:xfrm>
              <a:custGeom>
                <a:avLst/>
                <a:gdLst>
                  <a:gd name="connsiteX0" fmla="*/ 0 w 12700"/>
                  <a:gd name="connsiteY0" fmla="*/ 0 h 391794"/>
                  <a:gd name="connsiteX1" fmla="*/ 0 w 12700"/>
                  <a:gd name="connsiteY1" fmla="*/ 391795 h 39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91794">
                    <a:moveTo>
                      <a:pt x="0" y="0"/>
                    </a:moveTo>
                    <a:lnTo>
                      <a:pt x="0" y="3917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60338FAD-6C38-471F-883F-CA6A456E5C79}"/>
                  </a:ext>
                </a:extLst>
              </p:cNvPr>
              <p:cNvSpPr/>
              <p:nvPr/>
            </p:nvSpPr>
            <p:spPr>
              <a:xfrm>
                <a:off x="2048129" y="308406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B10B68D7-0DF7-42FC-9010-0DCA70807476}"/>
                  </a:ext>
                </a:extLst>
              </p:cNvPr>
              <p:cNvSpPr/>
              <p:nvPr/>
            </p:nvSpPr>
            <p:spPr>
              <a:xfrm>
                <a:off x="4404868" y="2917825"/>
                <a:ext cx="12700" cy="453136"/>
              </a:xfrm>
              <a:custGeom>
                <a:avLst/>
                <a:gdLst>
                  <a:gd name="connsiteX0" fmla="*/ 0 w 12700"/>
                  <a:gd name="connsiteY0" fmla="*/ 453136 h 453136"/>
                  <a:gd name="connsiteX1" fmla="*/ 0 w 12700"/>
                  <a:gd name="connsiteY1" fmla="*/ 0 h 453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3136">
                    <a:moveTo>
                      <a:pt x="0" y="4531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2DCCCF92-BA47-490E-9578-51E24B05C8D3}"/>
                  </a:ext>
                </a:extLst>
              </p:cNvPr>
              <p:cNvSpPr/>
              <p:nvPr/>
            </p:nvSpPr>
            <p:spPr>
              <a:xfrm>
                <a:off x="4390897" y="291782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3778C880-330E-4F2D-AF2E-041E12606874}"/>
                  </a:ext>
                </a:extLst>
              </p:cNvPr>
              <p:cNvSpPr/>
              <p:nvPr/>
            </p:nvSpPr>
            <p:spPr>
              <a:xfrm>
                <a:off x="2751709" y="2375154"/>
                <a:ext cx="12700" cy="608076"/>
              </a:xfrm>
              <a:custGeom>
                <a:avLst/>
                <a:gdLst>
                  <a:gd name="connsiteX0" fmla="*/ 0 w 12700"/>
                  <a:gd name="connsiteY0" fmla="*/ 608076 h 608076"/>
                  <a:gd name="connsiteX1" fmla="*/ 0 w 12700"/>
                  <a:gd name="connsiteY1" fmla="*/ 0 h 608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8076">
                    <a:moveTo>
                      <a:pt x="0" y="60807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040D7A67-77A0-4508-B948-89A18518AEA8}"/>
                  </a:ext>
                </a:extLst>
              </p:cNvPr>
              <p:cNvSpPr/>
              <p:nvPr/>
            </p:nvSpPr>
            <p:spPr>
              <a:xfrm>
                <a:off x="2737739" y="2375154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33D24DE6-5FAE-49DF-9D07-1B51BEFB0E6D}"/>
                  </a:ext>
                </a:extLst>
              </p:cNvPr>
              <p:cNvSpPr/>
              <p:nvPr/>
            </p:nvSpPr>
            <p:spPr>
              <a:xfrm>
                <a:off x="5357622" y="3473958"/>
                <a:ext cx="12700" cy="353949"/>
              </a:xfrm>
              <a:custGeom>
                <a:avLst/>
                <a:gdLst>
                  <a:gd name="connsiteX0" fmla="*/ 0 w 12700"/>
                  <a:gd name="connsiteY0" fmla="*/ 353949 h 353949"/>
                  <a:gd name="connsiteX1" fmla="*/ 0 w 12700"/>
                  <a:gd name="connsiteY1" fmla="*/ 0 h 3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3949">
                    <a:moveTo>
                      <a:pt x="0" y="3539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9313A213-52F0-4BEA-9DF1-A5F5A8034341}"/>
                  </a:ext>
                </a:extLst>
              </p:cNvPr>
              <p:cNvSpPr/>
              <p:nvPr/>
            </p:nvSpPr>
            <p:spPr>
              <a:xfrm>
                <a:off x="5343652" y="347395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CC0ECC4A-47DE-4037-815F-1E1F032C9031}"/>
                  </a:ext>
                </a:extLst>
              </p:cNvPr>
              <p:cNvSpPr/>
              <p:nvPr/>
            </p:nvSpPr>
            <p:spPr>
              <a:xfrm>
                <a:off x="5770753" y="4056126"/>
                <a:ext cx="12700" cy="189737"/>
              </a:xfrm>
              <a:custGeom>
                <a:avLst/>
                <a:gdLst>
                  <a:gd name="connsiteX0" fmla="*/ 0 w 12700"/>
                  <a:gd name="connsiteY0" fmla="*/ 0 h 189737"/>
                  <a:gd name="connsiteX1" fmla="*/ 0 w 12700"/>
                  <a:gd name="connsiteY1" fmla="*/ 189738 h 18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9737">
                    <a:moveTo>
                      <a:pt x="0" y="0"/>
                    </a:moveTo>
                    <a:lnTo>
                      <a:pt x="0" y="18973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3918671-740A-48E4-AB74-51C6950AABA3}"/>
                  </a:ext>
                </a:extLst>
              </p:cNvPr>
              <p:cNvSpPr/>
              <p:nvPr/>
            </p:nvSpPr>
            <p:spPr>
              <a:xfrm>
                <a:off x="5756783" y="41936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74280861-A37C-489F-961A-7B8E0BA7BE85}"/>
                  </a:ext>
                </a:extLst>
              </p:cNvPr>
              <p:cNvSpPr/>
              <p:nvPr/>
            </p:nvSpPr>
            <p:spPr>
              <a:xfrm>
                <a:off x="1356233" y="2108835"/>
                <a:ext cx="12700" cy="479806"/>
              </a:xfrm>
              <a:custGeom>
                <a:avLst/>
                <a:gdLst>
                  <a:gd name="connsiteX0" fmla="*/ 0 w 12700"/>
                  <a:gd name="connsiteY0" fmla="*/ 479806 h 479806"/>
                  <a:gd name="connsiteX1" fmla="*/ 0 w 12700"/>
                  <a:gd name="connsiteY1" fmla="*/ 0 h 47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79806">
                    <a:moveTo>
                      <a:pt x="0" y="4798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7EABA313-1096-490A-95D2-A7ED3B12D21F}"/>
                  </a:ext>
                </a:extLst>
              </p:cNvPr>
              <p:cNvSpPr/>
              <p:nvPr/>
            </p:nvSpPr>
            <p:spPr>
              <a:xfrm>
                <a:off x="1342263" y="210883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57031410-4CF6-4F8B-A5C2-F14ECD5D2B5A}"/>
                  </a:ext>
                </a:extLst>
              </p:cNvPr>
              <p:cNvSpPr/>
              <p:nvPr/>
            </p:nvSpPr>
            <p:spPr>
              <a:xfrm>
                <a:off x="911479" y="1828164"/>
                <a:ext cx="12700" cy="567309"/>
              </a:xfrm>
              <a:custGeom>
                <a:avLst/>
                <a:gdLst>
                  <a:gd name="connsiteX0" fmla="*/ 0 w 12700"/>
                  <a:gd name="connsiteY0" fmla="*/ 567309 h 567309"/>
                  <a:gd name="connsiteX1" fmla="*/ 0 w 12700"/>
                  <a:gd name="connsiteY1" fmla="*/ 0 h 567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7309">
                    <a:moveTo>
                      <a:pt x="0" y="56730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025F921D-C30B-49F4-B074-B0C8A301DADD}"/>
                  </a:ext>
                </a:extLst>
              </p:cNvPr>
              <p:cNvSpPr/>
              <p:nvPr/>
            </p:nvSpPr>
            <p:spPr>
              <a:xfrm>
                <a:off x="897508" y="182816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88DCEF0-B53B-4535-B84D-8BCDBE4A217C}"/>
                  </a:ext>
                </a:extLst>
              </p:cNvPr>
              <p:cNvSpPr/>
              <p:nvPr/>
            </p:nvSpPr>
            <p:spPr>
              <a:xfrm>
                <a:off x="3961384" y="3325114"/>
                <a:ext cx="12700" cy="67437"/>
              </a:xfrm>
              <a:custGeom>
                <a:avLst/>
                <a:gdLst>
                  <a:gd name="connsiteX0" fmla="*/ 0 w 12700"/>
                  <a:gd name="connsiteY0" fmla="*/ 67437 h 67437"/>
                  <a:gd name="connsiteX1" fmla="*/ 0 w 12700"/>
                  <a:gd name="connsiteY1" fmla="*/ 0 h 6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437">
                    <a:moveTo>
                      <a:pt x="0" y="674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07AD868A-EFD5-4212-A049-F261BB075ED4}"/>
                  </a:ext>
                </a:extLst>
              </p:cNvPr>
              <p:cNvSpPr/>
              <p:nvPr/>
            </p:nvSpPr>
            <p:spPr>
              <a:xfrm>
                <a:off x="3947414" y="3325114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8002A1F7-05BA-4191-8ED2-521745FABFBD}"/>
                  </a:ext>
                </a:extLst>
              </p:cNvPr>
              <p:cNvSpPr/>
              <p:nvPr/>
            </p:nvSpPr>
            <p:spPr>
              <a:xfrm>
                <a:off x="3486658" y="2825877"/>
                <a:ext cx="12700" cy="460248"/>
              </a:xfrm>
              <a:custGeom>
                <a:avLst/>
                <a:gdLst>
                  <a:gd name="connsiteX0" fmla="*/ 0 w 12700"/>
                  <a:gd name="connsiteY0" fmla="*/ 460248 h 460248"/>
                  <a:gd name="connsiteX1" fmla="*/ 0 w 12700"/>
                  <a:gd name="connsiteY1" fmla="*/ 0 h 4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0248">
                    <a:moveTo>
                      <a:pt x="0" y="4602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4AB383C-FDE7-4C15-AFFF-4FEA6DADC2DC}"/>
                  </a:ext>
                </a:extLst>
              </p:cNvPr>
              <p:cNvSpPr/>
              <p:nvPr/>
            </p:nvSpPr>
            <p:spPr>
              <a:xfrm>
                <a:off x="3472688" y="282587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91044716-4DEB-477F-BE4B-AC770D659817}"/>
                  </a:ext>
                </a:extLst>
              </p:cNvPr>
              <p:cNvSpPr/>
              <p:nvPr/>
            </p:nvSpPr>
            <p:spPr>
              <a:xfrm>
                <a:off x="3191002" y="1598930"/>
                <a:ext cx="12700" cy="1359662"/>
              </a:xfrm>
              <a:custGeom>
                <a:avLst/>
                <a:gdLst>
                  <a:gd name="connsiteX0" fmla="*/ 0 w 12700"/>
                  <a:gd name="connsiteY0" fmla="*/ 1359662 h 1359662"/>
                  <a:gd name="connsiteX1" fmla="*/ 0 w 12700"/>
                  <a:gd name="connsiteY1" fmla="*/ 0 h 135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59662">
                    <a:moveTo>
                      <a:pt x="0" y="135966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753CCE0D-D2BC-4F21-B58C-68D9E295A592}"/>
                  </a:ext>
                </a:extLst>
              </p:cNvPr>
              <p:cNvSpPr/>
              <p:nvPr/>
            </p:nvSpPr>
            <p:spPr>
              <a:xfrm>
                <a:off x="3177032" y="159893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AC8D5FC6-4C3D-4EA1-9553-EF24CC27256D}"/>
                  </a:ext>
                </a:extLst>
              </p:cNvPr>
              <p:cNvSpPr/>
              <p:nvPr/>
            </p:nvSpPr>
            <p:spPr>
              <a:xfrm>
                <a:off x="5140071" y="3517646"/>
                <a:ext cx="12700" cy="271525"/>
              </a:xfrm>
              <a:custGeom>
                <a:avLst/>
                <a:gdLst>
                  <a:gd name="connsiteX0" fmla="*/ 0 w 12700"/>
                  <a:gd name="connsiteY0" fmla="*/ 0 h 271525"/>
                  <a:gd name="connsiteX1" fmla="*/ 0 w 12700"/>
                  <a:gd name="connsiteY1" fmla="*/ 271526 h 2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1525">
                    <a:moveTo>
                      <a:pt x="0" y="0"/>
                    </a:moveTo>
                    <a:lnTo>
                      <a:pt x="0" y="2715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B16E009D-DFCE-4F15-9A68-129FC360D3DD}"/>
                  </a:ext>
                </a:extLst>
              </p:cNvPr>
              <p:cNvSpPr/>
              <p:nvPr/>
            </p:nvSpPr>
            <p:spPr>
              <a:xfrm>
                <a:off x="5125973" y="3736975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4097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525AC99D-8D2A-493B-80E9-D42CEBAD385C}"/>
                  </a:ext>
                </a:extLst>
              </p:cNvPr>
              <p:cNvSpPr/>
              <p:nvPr/>
            </p:nvSpPr>
            <p:spPr>
              <a:xfrm>
                <a:off x="4622673" y="3445764"/>
                <a:ext cx="12700" cy="181737"/>
              </a:xfrm>
              <a:custGeom>
                <a:avLst/>
                <a:gdLst>
                  <a:gd name="connsiteX0" fmla="*/ 0 w 12700"/>
                  <a:gd name="connsiteY0" fmla="*/ 181737 h 181737"/>
                  <a:gd name="connsiteX1" fmla="*/ 0 w 12700"/>
                  <a:gd name="connsiteY1" fmla="*/ 0 h 1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1737">
                    <a:moveTo>
                      <a:pt x="0" y="1817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5FF89CA7-43FF-4741-9037-E8ED834D4D4A}"/>
                  </a:ext>
                </a:extLst>
              </p:cNvPr>
              <p:cNvSpPr/>
              <p:nvPr/>
            </p:nvSpPr>
            <p:spPr>
              <a:xfrm>
                <a:off x="4608703" y="3445764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D549020D-4806-4992-ACA1-3457CC1F69F6}"/>
                  </a:ext>
                </a:extLst>
              </p:cNvPr>
              <p:cNvSpPr/>
              <p:nvPr/>
            </p:nvSpPr>
            <p:spPr>
              <a:xfrm>
                <a:off x="2503043" y="2837434"/>
                <a:ext cx="12700" cy="795908"/>
              </a:xfrm>
              <a:custGeom>
                <a:avLst/>
                <a:gdLst>
                  <a:gd name="connsiteX0" fmla="*/ 0 w 12700"/>
                  <a:gd name="connsiteY0" fmla="*/ 0 h 795908"/>
                  <a:gd name="connsiteX1" fmla="*/ 0 w 12700"/>
                  <a:gd name="connsiteY1" fmla="*/ 795909 h 79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5908">
                    <a:moveTo>
                      <a:pt x="0" y="0"/>
                    </a:moveTo>
                    <a:lnTo>
                      <a:pt x="0" y="79590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F7FA8470-B2D6-4950-BF42-4CD8E642F44F}"/>
                  </a:ext>
                </a:extLst>
              </p:cNvPr>
              <p:cNvSpPr/>
              <p:nvPr/>
            </p:nvSpPr>
            <p:spPr>
              <a:xfrm>
                <a:off x="2489073" y="3581146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99796A76-0072-41A7-BAD6-5EDC3C21CEBB}"/>
                  </a:ext>
                </a:extLst>
              </p:cNvPr>
              <p:cNvSpPr/>
              <p:nvPr/>
            </p:nvSpPr>
            <p:spPr>
              <a:xfrm>
                <a:off x="1799970" y="2030476"/>
                <a:ext cx="12700" cy="914907"/>
              </a:xfrm>
              <a:custGeom>
                <a:avLst/>
                <a:gdLst>
                  <a:gd name="connsiteX0" fmla="*/ 0 w 12700"/>
                  <a:gd name="connsiteY0" fmla="*/ 914908 h 914907"/>
                  <a:gd name="connsiteX1" fmla="*/ 0 w 12700"/>
                  <a:gd name="connsiteY1" fmla="*/ 0 h 91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4907">
                    <a:moveTo>
                      <a:pt x="0" y="9149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34A1B495-C0E1-4039-888F-2BD8678E0FAD}"/>
                  </a:ext>
                </a:extLst>
              </p:cNvPr>
              <p:cNvSpPr/>
              <p:nvPr/>
            </p:nvSpPr>
            <p:spPr>
              <a:xfrm>
                <a:off x="1786001" y="2030476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84FBA7C1-84CE-4E8B-BF2F-48996729F6ED}"/>
                  </a:ext>
                </a:extLst>
              </p:cNvPr>
              <p:cNvSpPr/>
              <p:nvPr/>
            </p:nvSpPr>
            <p:spPr>
              <a:xfrm>
                <a:off x="2143379" y="1613027"/>
                <a:ext cx="12700" cy="1131442"/>
              </a:xfrm>
              <a:custGeom>
                <a:avLst/>
                <a:gdLst>
                  <a:gd name="connsiteX0" fmla="*/ 0 w 12700"/>
                  <a:gd name="connsiteY0" fmla="*/ 1131443 h 1131442"/>
                  <a:gd name="connsiteX1" fmla="*/ 0 w 12700"/>
                  <a:gd name="connsiteY1" fmla="*/ 0 h 113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1442">
                    <a:moveTo>
                      <a:pt x="0" y="113144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4DCDF903-671F-46AC-8148-A3725166F326}"/>
                  </a:ext>
                </a:extLst>
              </p:cNvPr>
              <p:cNvSpPr/>
              <p:nvPr/>
            </p:nvSpPr>
            <p:spPr>
              <a:xfrm>
                <a:off x="2129408" y="1613027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87C0DDC3-0CCC-4FFE-B670-4924F231E8D0}"/>
                  </a:ext>
                </a:extLst>
              </p:cNvPr>
              <p:cNvSpPr/>
              <p:nvPr/>
            </p:nvSpPr>
            <p:spPr>
              <a:xfrm>
                <a:off x="4336542" y="3370961"/>
                <a:ext cx="12700" cy="423417"/>
              </a:xfrm>
              <a:custGeom>
                <a:avLst/>
                <a:gdLst>
                  <a:gd name="connsiteX0" fmla="*/ 0 w 12700"/>
                  <a:gd name="connsiteY0" fmla="*/ 0 h 423417"/>
                  <a:gd name="connsiteX1" fmla="*/ 0 w 12700"/>
                  <a:gd name="connsiteY1" fmla="*/ 423418 h 4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3417">
                    <a:moveTo>
                      <a:pt x="0" y="0"/>
                    </a:moveTo>
                    <a:lnTo>
                      <a:pt x="0" y="42341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1DA2A24C-E0E1-4C26-8FB4-9A81E2B8ED7E}"/>
                  </a:ext>
                </a:extLst>
              </p:cNvPr>
              <p:cNvSpPr/>
              <p:nvPr/>
            </p:nvSpPr>
            <p:spPr>
              <a:xfrm>
                <a:off x="4322571" y="3742309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3EB34496-CC25-441B-A50D-BB3FE777E8C8}"/>
                  </a:ext>
                </a:extLst>
              </p:cNvPr>
              <p:cNvSpPr/>
              <p:nvPr/>
            </p:nvSpPr>
            <p:spPr>
              <a:xfrm>
                <a:off x="2834640" y="2983230"/>
                <a:ext cx="12700" cy="1484630"/>
              </a:xfrm>
              <a:custGeom>
                <a:avLst/>
                <a:gdLst>
                  <a:gd name="connsiteX0" fmla="*/ 0 w 12700"/>
                  <a:gd name="connsiteY0" fmla="*/ 0 h 1484630"/>
                  <a:gd name="connsiteX1" fmla="*/ 0 w 12700"/>
                  <a:gd name="connsiteY1" fmla="*/ 1484630 h 148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84630">
                    <a:moveTo>
                      <a:pt x="0" y="0"/>
                    </a:moveTo>
                    <a:lnTo>
                      <a:pt x="0" y="148463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A5AC4099-2F57-43CC-B5B7-F4386CE0F356}"/>
                  </a:ext>
                </a:extLst>
              </p:cNvPr>
              <p:cNvSpPr/>
              <p:nvPr/>
            </p:nvSpPr>
            <p:spPr>
              <a:xfrm>
                <a:off x="2820670" y="441566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D1F36C49-428D-45C6-B81A-652C2820D804}"/>
                  </a:ext>
                </a:extLst>
              </p:cNvPr>
              <p:cNvSpPr/>
              <p:nvPr/>
            </p:nvSpPr>
            <p:spPr>
              <a:xfrm>
                <a:off x="5421757" y="3827907"/>
                <a:ext cx="12700" cy="1921382"/>
              </a:xfrm>
              <a:custGeom>
                <a:avLst/>
                <a:gdLst>
                  <a:gd name="connsiteX0" fmla="*/ 0 w 12700"/>
                  <a:gd name="connsiteY0" fmla="*/ 0 h 1921382"/>
                  <a:gd name="connsiteX1" fmla="*/ 0 w 12700"/>
                  <a:gd name="connsiteY1" fmla="*/ 1921383 h 19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21382">
                    <a:moveTo>
                      <a:pt x="0" y="0"/>
                    </a:moveTo>
                    <a:lnTo>
                      <a:pt x="0" y="19213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0E2E4537-6CF6-4453-ADA6-2B94E30397BF}"/>
                  </a:ext>
                </a:extLst>
              </p:cNvPr>
              <p:cNvSpPr/>
              <p:nvPr/>
            </p:nvSpPr>
            <p:spPr>
              <a:xfrm>
                <a:off x="5407786" y="5697092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5854F9CD-1274-4472-B677-9DD6496ED89B}"/>
                  </a:ext>
                </a:extLst>
              </p:cNvPr>
              <p:cNvSpPr/>
              <p:nvPr/>
            </p:nvSpPr>
            <p:spPr>
              <a:xfrm>
                <a:off x="5749036" y="2971165"/>
                <a:ext cx="12700" cy="1084961"/>
              </a:xfrm>
              <a:custGeom>
                <a:avLst/>
                <a:gdLst>
                  <a:gd name="connsiteX0" fmla="*/ 0 w 12700"/>
                  <a:gd name="connsiteY0" fmla="*/ 1084961 h 1084961"/>
                  <a:gd name="connsiteX1" fmla="*/ 0 w 12700"/>
                  <a:gd name="connsiteY1" fmla="*/ 0 h 108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84961">
                    <a:moveTo>
                      <a:pt x="0" y="108496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AA5FC623-8E5D-4839-8DD2-03DB50B497E6}"/>
                  </a:ext>
                </a:extLst>
              </p:cNvPr>
              <p:cNvSpPr/>
              <p:nvPr/>
            </p:nvSpPr>
            <p:spPr>
              <a:xfrm>
                <a:off x="5734939" y="2971164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E6B9019F-E07B-4D9E-8BF8-859A48CCD9AE}"/>
                  </a:ext>
                </a:extLst>
              </p:cNvPr>
              <p:cNvSpPr/>
              <p:nvPr/>
            </p:nvSpPr>
            <p:spPr>
              <a:xfrm>
                <a:off x="1473835" y="1954530"/>
                <a:ext cx="12700" cy="634111"/>
              </a:xfrm>
              <a:custGeom>
                <a:avLst/>
                <a:gdLst>
                  <a:gd name="connsiteX0" fmla="*/ 0 w 12700"/>
                  <a:gd name="connsiteY0" fmla="*/ 634111 h 634111"/>
                  <a:gd name="connsiteX1" fmla="*/ 0 w 12700"/>
                  <a:gd name="connsiteY1" fmla="*/ 0 h 63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4111">
                    <a:moveTo>
                      <a:pt x="0" y="6341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80E630E7-BEB6-49B5-AF9F-CAB13F09F55A}"/>
                  </a:ext>
                </a:extLst>
              </p:cNvPr>
              <p:cNvSpPr/>
              <p:nvPr/>
            </p:nvSpPr>
            <p:spPr>
              <a:xfrm>
                <a:off x="1459864" y="195452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4F30E3D3-33AE-4D77-8500-C6F21A0FA413}"/>
                  </a:ext>
                </a:extLst>
              </p:cNvPr>
              <p:cNvSpPr/>
              <p:nvPr/>
            </p:nvSpPr>
            <p:spPr>
              <a:xfrm>
                <a:off x="1030478" y="1242060"/>
                <a:ext cx="12700" cy="1153414"/>
              </a:xfrm>
              <a:custGeom>
                <a:avLst/>
                <a:gdLst>
                  <a:gd name="connsiteX0" fmla="*/ 0 w 12700"/>
                  <a:gd name="connsiteY0" fmla="*/ 1153414 h 1153414"/>
                  <a:gd name="connsiteX1" fmla="*/ 0 w 12700"/>
                  <a:gd name="connsiteY1" fmla="*/ 0 h 1153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53414">
                    <a:moveTo>
                      <a:pt x="0" y="11534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E61F0FB6-89CB-45DB-8359-5737A876ACFC}"/>
                  </a:ext>
                </a:extLst>
              </p:cNvPr>
              <p:cNvSpPr/>
              <p:nvPr/>
            </p:nvSpPr>
            <p:spPr>
              <a:xfrm>
                <a:off x="1016508" y="124206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445C7870-9EF8-4854-9797-4B1642D48BCD}"/>
                  </a:ext>
                </a:extLst>
              </p:cNvPr>
              <p:cNvSpPr/>
              <p:nvPr/>
            </p:nvSpPr>
            <p:spPr>
              <a:xfrm>
                <a:off x="3915029" y="3392551"/>
                <a:ext cx="12700" cy="433704"/>
              </a:xfrm>
              <a:custGeom>
                <a:avLst/>
                <a:gdLst>
                  <a:gd name="connsiteX0" fmla="*/ 0 w 12700"/>
                  <a:gd name="connsiteY0" fmla="*/ 0 h 433704"/>
                  <a:gd name="connsiteX1" fmla="*/ 0 w 12700"/>
                  <a:gd name="connsiteY1" fmla="*/ 433705 h 43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3704">
                    <a:moveTo>
                      <a:pt x="0" y="0"/>
                    </a:moveTo>
                    <a:lnTo>
                      <a:pt x="0" y="4337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6D1C3967-C30E-4F29-92A3-F7D58B5D1F73}"/>
                  </a:ext>
                </a:extLst>
              </p:cNvPr>
              <p:cNvSpPr/>
              <p:nvPr/>
            </p:nvSpPr>
            <p:spPr>
              <a:xfrm>
                <a:off x="3901059" y="377405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72743DF-AD75-479A-BE09-A36F6767CDFA}"/>
                  </a:ext>
                </a:extLst>
              </p:cNvPr>
              <p:cNvSpPr/>
              <p:nvPr/>
            </p:nvSpPr>
            <p:spPr>
              <a:xfrm>
                <a:off x="3664458" y="2261362"/>
                <a:ext cx="12700" cy="1024763"/>
              </a:xfrm>
              <a:custGeom>
                <a:avLst/>
                <a:gdLst>
                  <a:gd name="connsiteX0" fmla="*/ 0 w 12700"/>
                  <a:gd name="connsiteY0" fmla="*/ 1024763 h 1024763"/>
                  <a:gd name="connsiteX1" fmla="*/ 0 w 12700"/>
                  <a:gd name="connsiteY1" fmla="*/ 0 h 1024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24763">
                    <a:moveTo>
                      <a:pt x="0" y="102476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6851B625-B7EE-495D-A7D1-0659CB5FA0D2}"/>
                  </a:ext>
                </a:extLst>
              </p:cNvPr>
              <p:cNvSpPr/>
              <p:nvPr/>
            </p:nvSpPr>
            <p:spPr>
              <a:xfrm>
                <a:off x="3650488" y="226136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24C4EB30-0B8C-4A15-BA9A-1AAFB8CCFC65}"/>
                  </a:ext>
                </a:extLst>
              </p:cNvPr>
              <p:cNvSpPr/>
              <p:nvPr/>
            </p:nvSpPr>
            <p:spPr>
              <a:xfrm>
                <a:off x="3155823" y="2958592"/>
                <a:ext cx="12700" cy="762254"/>
              </a:xfrm>
              <a:custGeom>
                <a:avLst/>
                <a:gdLst>
                  <a:gd name="connsiteX0" fmla="*/ 0 w 12700"/>
                  <a:gd name="connsiteY0" fmla="*/ 0 h 762254"/>
                  <a:gd name="connsiteX1" fmla="*/ 0 w 12700"/>
                  <a:gd name="connsiteY1" fmla="*/ 762254 h 7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2254">
                    <a:moveTo>
                      <a:pt x="0" y="0"/>
                    </a:moveTo>
                    <a:lnTo>
                      <a:pt x="0" y="7622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DEBF5642-3E2D-406B-B7CB-5EE7885CB68A}"/>
                  </a:ext>
                </a:extLst>
              </p:cNvPr>
              <p:cNvSpPr/>
              <p:nvPr/>
            </p:nvSpPr>
            <p:spPr>
              <a:xfrm>
                <a:off x="3141852" y="36687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F5C4CFFA-D47E-4CF7-90B6-0C5D7CF9810B}"/>
                  </a:ext>
                </a:extLst>
              </p:cNvPr>
              <p:cNvSpPr/>
              <p:nvPr/>
            </p:nvSpPr>
            <p:spPr>
              <a:xfrm>
                <a:off x="5106797" y="3517646"/>
                <a:ext cx="12700" cy="120523"/>
              </a:xfrm>
              <a:custGeom>
                <a:avLst/>
                <a:gdLst>
                  <a:gd name="connsiteX0" fmla="*/ 0 w 12700"/>
                  <a:gd name="connsiteY0" fmla="*/ 0 h 120523"/>
                  <a:gd name="connsiteX1" fmla="*/ 0 w 12700"/>
                  <a:gd name="connsiteY1" fmla="*/ 120523 h 1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0523">
                    <a:moveTo>
                      <a:pt x="0" y="0"/>
                    </a:moveTo>
                    <a:lnTo>
                      <a:pt x="0" y="12052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AB9B10D2-31BC-4BB4-AC4F-07866B67CBCB}"/>
                  </a:ext>
                </a:extLst>
              </p:cNvPr>
              <p:cNvSpPr/>
              <p:nvPr/>
            </p:nvSpPr>
            <p:spPr>
              <a:xfrm>
                <a:off x="5092827" y="358597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0ACE2D12-1F37-492B-A00A-0D7CAD3A2670}"/>
                  </a:ext>
                </a:extLst>
              </p:cNvPr>
              <p:cNvSpPr/>
              <p:nvPr/>
            </p:nvSpPr>
            <p:spPr>
              <a:xfrm>
                <a:off x="4609973" y="3627501"/>
                <a:ext cx="12700" cy="247396"/>
              </a:xfrm>
              <a:custGeom>
                <a:avLst/>
                <a:gdLst>
                  <a:gd name="connsiteX0" fmla="*/ 0 w 12700"/>
                  <a:gd name="connsiteY0" fmla="*/ 0 h 247396"/>
                  <a:gd name="connsiteX1" fmla="*/ 0 w 12700"/>
                  <a:gd name="connsiteY1" fmla="*/ 247396 h 24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7396">
                    <a:moveTo>
                      <a:pt x="0" y="0"/>
                    </a:moveTo>
                    <a:lnTo>
                      <a:pt x="0" y="2473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07B72479-D670-4D16-9D13-5969B7F362AA}"/>
                  </a:ext>
                </a:extLst>
              </p:cNvPr>
              <p:cNvSpPr/>
              <p:nvPr/>
            </p:nvSpPr>
            <p:spPr>
              <a:xfrm>
                <a:off x="4596003" y="382270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9A728476-D3D1-4880-9E62-055CC0C3D3EE}"/>
                  </a:ext>
                </a:extLst>
              </p:cNvPr>
              <p:cNvSpPr/>
              <p:nvPr/>
            </p:nvSpPr>
            <p:spPr>
              <a:xfrm>
                <a:off x="2610104" y="2810002"/>
                <a:ext cx="12700" cy="27431"/>
              </a:xfrm>
              <a:custGeom>
                <a:avLst/>
                <a:gdLst>
                  <a:gd name="connsiteX0" fmla="*/ 0 w 12700"/>
                  <a:gd name="connsiteY0" fmla="*/ 27432 h 27431"/>
                  <a:gd name="connsiteX1" fmla="*/ 0 w 12700"/>
                  <a:gd name="connsiteY1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431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E1D8B830-1401-465A-A9C3-4CE923FE95A2}"/>
                  </a:ext>
                </a:extLst>
              </p:cNvPr>
              <p:cNvSpPr/>
              <p:nvPr/>
            </p:nvSpPr>
            <p:spPr>
              <a:xfrm>
                <a:off x="2596133" y="281000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0849134B-F9AD-48A0-B25A-B4E3DD75F7AA}"/>
                  </a:ext>
                </a:extLst>
              </p:cNvPr>
              <p:cNvSpPr/>
              <p:nvPr/>
            </p:nvSpPr>
            <p:spPr>
              <a:xfrm>
                <a:off x="1764919" y="2945384"/>
                <a:ext cx="12700" cy="953007"/>
              </a:xfrm>
              <a:custGeom>
                <a:avLst/>
                <a:gdLst>
                  <a:gd name="connsiteX0" fmla="*/ 0 w 12700"/>
                  <a:gd name="connsiteY0" fmla="*/ 0 h 953007"/>
                  <a:gd name="connsiteX1" fmla="*/ 0 w 12700"/>
                  <a:gd name="connsiteY1" fmla="*/ 953008 h 9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3007">
                    <a:moveTo>
                      <a:pt x="0" y="0"/>
                    </a:moveTo>
                    <a:lnTo>
                      <a:pt x="0" y="9530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D755058C-0494-47C9-9208-0D5BD321CBE6}"/>
                  </a:ext>
                </a:extLst>
              </p:cNvPr>
              <p:cNvSpPr/>
              <p:nvPr/>
            </p:nvSpPr>
            <p:spPr>
              <a:xfrm>
                <a:off x="1750948" y="384619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EE843633-2A1B-4C1A-BAAF-DE0BA7813CF2}"/>
                  </a:ext>
                </a:extLst>
              </p:cNvPr>
              <p:cNvSpPr/>
              <p:nvPr/>
            </p:nvSpPr>
            <p:spPr>
              <a:xfrm>
                <a:off x="2081022" y="2744470"/>
                <a:ext cx="12700" cy="730884"/>
              </a:xfrm>
              <a:custGeom>
                <a:avLst/>
                <a:gdLst>
                  <a:gd name="connsiteX0" fmla="*/ 0 w 12700"/>
                  <a:gd name="connsiteY0" fmla="*/ 0 h 730884"/>
                  <a:gd name="connsiteX1" fmla="*/ 0 w 12700"/>
                  <a:gd name="connsiteY1" fmla="*/ 730885 h 73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0884">
                    <a:moveTo>
                      <a:pt x="0" y="0"/>
                    </a:moveTo>
                    <a:lnTo>
                      <a:pt x="0" y="7308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0FA84298-BCD1-4163-BCA8-1EAD64BA377E}"/>
                  </a:ext>
                </a:extLst>
              </p:cNvPr>
              <p:cNvSpPr/>
              <p:nvPr/>
            </p:nvSpPr>
            <p:spPr>
              <a:xfrm>
                <a:off x="2067051" y="3423158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97D1C6AA-023D-4A79-AE2A-2FF9A4D2F289}"/>
                  </a:ext>
                </a:extLst>
              </p:cNvPr>
              <p:cNvSpPr/>
              <p:nvPr/>
            </p:nvSpPr>
            <p:spPr>
              <a:xfrm>
                <a:off x="4260596" y="3249803"/>
                <a:ext cx="12700" cy="121158"/>
              </a:xfrm>
              <a:custGeom>
                <a:avLst/>
                <a:gdLst>
                  <a:gd name="connsiteX0" fmla="*/ 0 w 12700"/>
                  <a:gd name="connsiteY0" fmla="*/ 121158 h 121158"/>
                  <a:gd name="connsiteX1" fmla="*/ 0 w 12700"/>
                  <a:gd name="connsiteY1" fmla="*/ 0 h 121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1158">
                    <a:moveTo>
                      <a:pt x="0" y="1211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A9FBA1B2-A4DC-4302-B9E8-0999A10738FB}"/>
                  </a:ext>
                </a:extLst>
              </p:cNvPr>
              <p:cNvSpPr/>
              <p:nvPr/>
            </p:nvSpPr>
            <p:spPr>
              <a:xfrm>
                <a:off x="4246626" y="324980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C1ECAF71-3273-44CF-A017-56D0EC5F1FB2}"/>
                  </a:ext>
                </a:extLst>
              </p:cNvPr>
              <p:cNvSpPr/>
              <p:nvPr/>
            </p:nvSpPr>
            <p:spPr>
              <a:xfrm>
                <a:off x="2872740" y="2983230"/>
                <a:ext cx="12700" cy="617855"/>
              </a:xfrm>
              <a:custGeom>
                <a:avLst/>
                <a:gdLst>
                  <a:gd name="connsiteX0" fmla="*/ 0 w 12700"/>
                  <a:gd name="connsiteY0" fmla="*/ 0 h 617855"/>
                  <a:gd name="connsiteX1" fmla="*/ 0 w 12700"/>
                  <a:gd name="connsiteY1" fmla="*/ 617855 h 61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7855">
                    <a:moveTo>
                      <a:pt x="0" y="0"/>
                    </a:moveTo>
                    <a:lnTo>
                      <a:pt x="0" y="61785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DEB26D1C-CD1D-42DC-9EAC-FFF0BF162BB0}"/>
                  </a:ext>
                </a:extLst>
              </p:cNvPr>
              <p:cNvSpPr/>
              <p:nvPr/>
            </p:nvSpPr>
            <p:spPr>
              <a:xfrm>
                <a:off x="2858770" y="354888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5E115146-82A2-4EC0-A04B-C717E688934F}"/>
                  </a:ext>
                </a:extLst>
              </p:cNvPr>
              <p:cNvSpPr/>
              <p:nvPr/>
            </p:nvSpPr>
            <p:spPr>
              <a:xfrm>
                <a:off x="5443982" y="3063748"/>
                <a:ext cx="12700" cy="764159"/>
              </a:xfrm>
              <a:custGeom>
                <a:avLst/>
                <a:gdLst>
                  <a:gd name="connsiteX0" fmla="*/ 0 w 12700"/>
                  <a:gd name="connsiteY0" fmla="*/ 764159 h 764159"/>
                  <a:gd name="connsiteX1" fmla="*/ 0 w 12700"/>
                  <a:gd name="connsiteY1" fmla="*/ 0 h 76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4159">
                    <a:moveTo>
                      <a:pt x="0" y="76415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94A0460D-2FDD-46DE-850D-4199C9F56705}"/>
                  </a:ext>
                </a:extLst>
              </p:cNvPr>
              <p:cNvSpPr/>
              <p:nvPr/>
            </p:nvSpPr>
            <p:spPr>
              <a:xfrm>
                <a:off x="5430011" y="30637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D1BAA797-505E-4265-B6F3-9ED240D00CC0}"/>
                  </a:ext>
                </a:extLst>
              </p:cNvPr>
              <p:cNvSpPr/>
              <p:nvPr/>
            </p:nvSpPr>
            <p:spPr>
              <a:xfrm>
                <a:off x="5857621" y="3294888"/>
                <a:ext cx="12700" cy="761238"/>
              </a:xfrm>
              <a:custGeom>
                <a:avLst/>
                <a:gdLst>
                  <a:gd name="connsiteX0" fmla="*/ 0 w 12700"/>
                  <a:gd name="connsiteY0" fmla="*/ 761238 h 761238"/>
                  <a:gd name="connsiteX1" fmla="*/ 0 w 12700"/>
                  <a:gd name="connsiteY1" fmla="*/ 0 h 76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1238">
                    <a:moveTo>
                      <a:pt x="0" y="76123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8577156B-698C-4138-9E45-B55BF99BC68B}"/>
                  </a:ext>
                </a:extLst>
              </p:cNvPr>
              <p:cNvSpPr/>
              <p:nvPr/>
            </p:nvSpPr>
            <p:spPr>
              <a:xfrm>
                <a:off x="5843651" y="3294888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F2DF46EA-960A-4E71-BE60-589DD7EA2E25}"/>
                  </a:ext>
                </a:extLst>
              </p:cNvPr>
              <p:cNvSpPr/>
              <p:nvPr/>
            </p:nvSpPr>
            <p:spPr>
              <a:xfrm>
                <a:off x="1344803" y="1328293"/>
                <a:ext cx="12700" cy="1260348"/>
              </a:xfrm>
              <a:custGeom>
                <a:avLst/>
                <a:gdLst>
                  <a:gd name="connsiteX0" fmla="*/ 0 w 12700"/>
                  <a:gd name="connsiteY0" fmla="*/ 1260348 h 1260348"/>
                  <a:gd name="connsiteX1" fmla="*/ 0 w 12700"/>
                  <a:gd name="connsiteY1" fmla="*/ 0 h 126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60348">
                    <a:moveTo>
                      <a:pt x="0" y="12603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05F6CF89-7049-43B8-AA1C-D495EA913243}"/>
                  </a:ext>
                </a:extLst>
              </p:cNvPr>
              <p:cNvSpPr/>
              <p:nvPr/>
            </p:nvSpPr>
            <p:spPr>
              <a:xfrm>
                <a:off x="1330833" y="132829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FE69E7B9-000F-40AB-8273-A5ECB41389AE}"/>
                  </a:ext>
                </a:extLst>
              </p:cNvPr>
              <p:cNvSpPr/>
              <p:nvPr/>
            </p:nvSpPr>
            <p:spPr>
              <a:xfrm>
                <a:off x="949325" y="2171573"/>
                <a:ext cx="12700" cy="223900"/>
              </a:xfrm>
              <a:custGeom>
                <a:avLst/>
                <a:gdLst>
                  <a:gd name="connsiteX0" fmla="*/ 0 w 12700"/>
                  <a:gd name="connsiteY0" fmla="*/ 223901 h 223900"/>
                  <a:gd name="connsiteX1" fmla="*/ 0 w 12700"/>
                  <a:gd name="connsiteY1" fmla="*/ 0 h 2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3900">
                    <a:moveTo>
                      <a:pt x="0" y="22390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69A92B74-2DE5-4282-9A66-DFA38D05203F}"/>
                  </a:ext>
                </a:extLst>
              </p:cNvPr>
              <p:cNvSpPr/>
              <p:nvPr/>
            </p:nvSpPr>
            <p:spPr>
              <a:xfrm>
                <a:off x="935355" y="21715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102ACC0-BAB1-4E1F-BFE9-A3B0A51C4849}"/>
                  </a:ext>
                </a:extLst>
              </p:cNvPr>
              <p:cNvSpPr/>
              <p:nvPr/>
            </p:nvSpPr>
            <p:spPr>
              <a:xfrm>
                <a:off x="3952240" y="3392551"/>
                <a:ext cx="12700" cy="1393571"/>
              </a:xfrm>
              <a:custGeom>
                <a:avLst/>
                <a:gdLst>
                  <a:gd name="connsiteX0" fmla="*/ 0 w 12700"/>
                  <a:gd name="connsiteY0" fmla="*/ 0 h 1393571"/>
                  <a:gd name="connsiteX1" fmla="*/ 0 w 12700"/>
                  <a:gd name="connsiteY1" fmla="*/ 1393571 h 139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93571">
                    <a:moveTo>
                      <a:pt x="0" y="0"/>
                    </a:moveTo>
                    <a:lnTo>
                      <a:pt x="0" y="139357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28F80192-C4FC-47DB-9052-01741B16AB45}"/>
                  </a:ext>
                </a:extLst>
              </p:cNvPr>
              <p:cNvSpPr/>
              <p:nvPr/>
            </p:nvSpPr>
            <p:spPr>
              <a:xfrm>
                <a:off x="3938270" y="473392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CC7F5A41-1921-428E-8641-A5F8E034716B}"/>
                  </a:ext>
                </a:extLst>
              </p:cNvPr>
              <p:cNvSpPr/>
              <p:nvPr/>
            </p:nvSpPr>
            <p:spPr>
              <a:xfrm>
                <a:off x="3593719" y="3163570"/>
                <a:ext cx="12700" cy="122555"/>
              </a:xfrm>
              <a:custGeom>
                <a:avLst/>
                <a:gdLst>
                  <a:gd name="connsiteX0" fmla="*/ 0 w 12700"/>
                  <a:gd name="connsiteY0" fmla="*/ 122555 h 122555"/>
                  <a:gd name="connsiteX1" fmla="*/ 0 w 12700"/>
                  <a:gd name="connsiteY1" fmla="*/ 0 h 12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555">
                    <a:moveTo>
                      <a:pt x="0" y="12255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D2BE52E-A03C-4231-B463-5B621CAC45FC}"/>
                  </a:ext>
                </a:extLst>
              </p:cNvPr>
              <p:cNvSpPr/>
              <p:nvPr/>
            </p:nvSpPr>
            <p:spPr>
              <a:xfrm>
                <a:off x="3579748" y="3163570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4771E554-DE05-422A-A275-69ECA8E62CE5}"/>
                  </a:ext>
                </a:extLst>
              </p:cNvPr>
              <p:cNvSpPr/>
              <p:nvPr/>
            </p:nvSpPr>
            <p:spPr>
              <a:xfrm>
                <a:off x="3159633" y="2958592"/>
                <a:ext cx="12700" cy="42290"/>
              </a:xfrm>
              <a:custGeom>
                <a:avLst/>
                <a:gdLst>
                  <a:gd name="connsiteX0" fmla="*/ 0 w 12700"/>
                  <a:gd name="connsiteY0" fmla="*/ 0 h 42290"/>
                  <a:gd name="connsiteX1" fmla="*/ 0 w 12700"/>
                  <a:gd name="connsiteY1" fmla="*/ 42291 h 4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290">
                    <a:moveTo>
                      <a:pt x="0" y="0"/>
                    </a:moveTo>
                    <a:lnTo>
                      <a:pt x="0" y="422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5D3CC657-AEB3-4EB5-9D27-550A8574E1D7}"/>
                  </a:ext>
                </a:extLst>
              </p:cNvPr>
              <p:cNvSpPr/>
              <p:nvPr/>
            </p:nvSpPr>
            <p:spPr>
              <a:xfrm>
                <a:off x="3145663" y="294868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0A77703E-5F7B-4022-9513-7EB5E3A2E5A8}"/>
                  </a:ext>
                </a:extLst>
              </p:cNvPr>
              <p:cNvSpPr/>
              <p:nvPr/>
            </p:nvSpPr>
            <p:spPr>
              <a:xfrm>
                <a:off x="4990084" y="3308350"/>
                <a:ext cx="12700" cy="209296"/>
              </a:xfrm>
              <a:custGeom>
                <a:avLst/>
                <a:gdLst>
                  <a:gd name="connsiteX0" fmla="*/ 0 w 12700"/>
                  <a:gd name="connsiteY0" fmla="*/ 209296 h 209296"/>
                  <a:gd name="connsiteX1" fmla="*/ 0 w 12700"/>
                  <a:gd name="connsiteY1" fmla="*/ 0 h 2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9296">
                    <a:moveTo>
                      <a:pt x="0" y="2092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1A9812A0-44EE-45CB-B377-AA63493FC5C7}"/>
                  </a:ext>
                </a:extLst>
              </p:cNvPr>
              <p:cNvSpPr/>
              <p:nvPr/>
            </p:nvSpPr>
            <p:spPr>
              <a:xfrm>
                <a:off x="4976114" y="3308350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9E8FCA07-DED7-4AEA-B6BB-BE372C73AFB2}"/>
                  </a:ext>
                </a:extLst>
              </p:cNvPr>
              <p:cNvSpPr/>
              <p:nvPr/>
            </p:nvSpPr>
            <p:spPr>
              <a:xfrm>
                <a:off x="4731512" y="3262503"/>
                <a:ext cx="12700" cy="364998"/>
              </a:xfrm>
              <a:custGeom>
                <a:avLst/>
                <a:gdLst>
                  <a:gd name="connsiteX0" fmla="*/ 0 w 12700"/>
                  <a:gd name="connsiteY0" fmla="*/ 364998 h 364998"/>
                  <a:gd name="connsiteX1" fmla="*/ 0 w 12700"/>
                  <a:gd name="connsiteY1" fmla="*/ 0 h 36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4998">
                    <a:moveTo>
                      <a:pt x="0" y="3649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612DD65E-EE69-41E9-8711-E5CFC086D250}"/>
                  </a:ext>
                </a:extLst>
              </p:cNvPr>
              <p:cNvSpPr/>
              <p:nvPr/>
            </p:nvSpPr>
            <p:spPr>
              <a:xfrm>
                <a:off x="4717541" y="3262503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2B1C415D-D96B-4FA5-AEBA-86398D36A882}"/>
                  </a:ext>
                </a:extLst>
              </p:cNvPr>
              <p:cNvSpPr/>
              <p:nvPr/>
            </p:nvSpPr>
            <p:spPr>
              <a:xfrm>
                <a:off x="2506853" y="1668526"/>
                <a:ext cx="12700" cy="1168908"/>
              </a:xfrm>
              <a:custGeom>
                <a:avLst/>
                <a:gdLst>
                  <a:gd name="connsiteX0" fmla="*/ 0 w 12700"/>
                  <a:gd name="connsiteY0" fmla="*/ 1168908 h 1168908"/>
                  <a:gd name="connsiteX1" fmla="*/ 0 w 12700"/>
                  <a:gd name="connsiteY1" fmla="*/ 0 h 1168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8908">
                    <a:moveTo>
                      <a:pt x="0" y="11689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EB2AEF9D-5F7D-4FD9-A989-E7D0F0C76A96}"/>
                  </a:ext>
                </a:extLst>
              </p:cNvPr>
              <p:cNvSpPr/>
              <p:nvPr/>
            </p:nvSpPr>
            <p:spPr>
              <a:xfrm>
                <a:off x="2492882" y="166852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4275A02C-971D-4628-B1AE-DCC2CD0427B1}"/>
                  </a:ext>
                </a:extLst>
              </p:cNvPr>
              <p:cNvSpPr/>
              <p:nvPr/>
            </p:nvSpPr>
            <p:spPr>
              <a:xfrm>
                <a:off x="1747901" y="2945384"/>
                <a:ext cx="12700" cy="2070608"/>
              </a:xfrm>
              <a:custGeom>
                <a:avLst/>
                <a:gdLst>
                  <a:gd name="connsiteX0" fmla="*/ 0 w 12700"/>
                  <a:gd name="connsiteY0" fmla="*/ 0 h 2070608"/>
                  <a:gd name="connsiteX1" fmla="*/ 0 w 12700"/>
                  <a:gd name="connsiteY1" fmla="*/ 2070608 h 207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70608">
                    <a:moveTo>
                      <a:pt x="0" y="0"/>
                    </a:moveTo>
                    <a:lnTo>
                      <a:pt x="0" y="20706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C87B8AB8-89E9-480D-9AFA-7AB0B55CC5BE}"/>
                  </a:ext>
                </a:extLst>
              </p:cNvPr>
              <p:cNvSpPr/>
              <p:nvPr/>
            </p:nvSpPr>
            <p:spPr>
              <a:xfrm>
                <a:off x="1733930" y="496379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F01CBBBC-FC35-4AB2-8171-774E0E4E01F0}"/>
                  </a:ext>
                </a:extLst>
              </p:cNvPr>
              <p:cNvSpPr/>
              <p:nvPr/>
            </p:nvSpPr>
            <p:spPr>
              <a:xfrm>
                <a:off x="2087752" y="2259838"/>
                <a:ext cx="12700" cy="484631"/>
              </a:xfrm>
              <a:custGeom>
                <a:avLst/>
                <a:gdLst>
                  <a:gd name="connsiteX0" fmla="*/ 0 w 12700"/>
                  <a:gd name="connsiteY0" fmla="*/ 484632 h 484631"/>
                  <a:gd name="connsiteX1" fmla="*/ 0 w 12700"/>
                  <a:gd name="connsiteY1" fmla="*/ 0 h 48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4631">
                    <a:moveTo>
                      <a:pt x="0" y="4846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5363890F-0B90-4651-8D80-87E9B0BF9242}"/>
                  </a:ext>
                </a:extLst>
              </p:cNvPr>
              <p:cNvSpPr/>
              <p:nvPr/>
            </p:nvSpPr>
            <p:spPr>
              <a:xfrm>
                <a:off x="2073782" y="2259838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973094BC-53D6-463A-8636-B7BF4D81645A}"/>
                  </a:ext>
                </a:extLst>
              </p:cNvPr>
              <p:cNvSpPr/>
              <p:nvPr/>
            </p:nvSpPr>
            <p:spPr>
              <a:xfrm>
                <a:off x="4357497" y="3093974"/>
                <a:ext cx="12700" cy="276987"/>
              </a:xfrm>
              <a:custGeom>
                <a:avLst/>
                <a:gdLst>
                  <a:gd name="connsiteX0" fmla="*/ 0 w 12700"/>
                  <a:gd name="connsiteY0" fmla="*/ 276987 h 276987"/>
                  <a:gd name="connsiteX1" fmla="*/ 0 w 12700"/>
                  <a:gd name="connsiteY1" fmla="*/ 0 h 27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6987">
                    <a:moveTo>
                      <a:pt x="0" y="27698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786B954C-F7D6-4139-8A93-36824CED68D9}"/>
                  </a:ext>
                </a:extLst>
              </p:cNvPr>
              <p:cNvSpPr/>
              <p:nvPr/>
            </p:nvSpPr>
            <p:spPr>
              <a:xfrm>
                <a:off x="4343527" y="30939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EC7FAAA4-B7FB-438D-8CB4-8437341A358E}"/>
                  </a:ext>
                </a:extLst>
              </p:cNvPr>
              <p:cNvSpPr/>
              <p:nvPr/>
            </p:nvSpPr>
            <p:spPr>
              <a:xfrm>
                <a:off x="2848610" y="1502918"/>
                <a:ext cx="12700" cy="1480312"/>
              </a:xfrm>
              <a:custGeom>
                <a:avLst/>
                <a:gdLst>
                  <a:gd name="connsiteX0" fmla="*/ 0 w 12700"/>
                  <a:gd name="connsiteY0" fmla="*/ 1480312 h 1480312"/>
                  <a:gd name="connsiteX1" fmla="*/ 0 w 12700"/>
                  <a:gd name="connsiteY1" fmla="*/ 0 h 148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80312">
                    <a:moveTo>
                      <a:pt x="0" y="14803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5E5B059F-6D58-4B15-9EBD-3DD3F27C130F}"/>
                  </a:ext>
                </a:extLst>
              </p:cNvPr>
              <p:cNvSpPr/>
              <p:nvPr/>
            </p:nvSpPr>
            <p:spPr>
              <a:xfrm>
                <a:off x="2834639" y="150291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784B7987-35C2-40DC-8114-382E36C915EE}"/>
                  </a:ext>
                </a:extLst>
              </p:cNvPr>
              <p:cNvSpPr/>
              <p:nvPr/>
            </p:nvSpPr>
            <p:spPr>
              <a:xfrm>
                <a:off x="5538343" y="3311016"/>
                <a:ext cx="12700" cy="516890"/>
              </a:xfrm>
              <a:custGeom>
                <a:avLst/>
                <a:gdLst>
                  <a:gd name="connsiteX0" fmla="*/ 0 w 12700"/>
                  <a:gd name="connsiteY0" fmla="*/ 516890 h 516890"/>
                  <a:gd name="connsiteX1" fmla="*/ 0 w 12700"/>
                  <a:gd name="connsiteY1" fmla="*/ 0 h 51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6890">
                    <a:moveTo>
                      <a:pt x="0" y="51689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E97D2DC9-1BC2-4341-9A8D-476DA399C836}"/>
                  </a:ext>
                </a:extLst>
              </p:cNvPr>
              <p:cNvSpPr/>
              <p:nvPr/>
            </p:nvSpPr>
            <p:spPr>
              <a:xfrm>
                <a:off x="5524372" y="331101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5F043C4-6196-44CC-909D-4AAF2755EA97}"/>
                  </a:ext>
                </a:extLst>
              </p:cNvPr>
              <p:cNvSpPr/>
              <p:nvPr/>
            </p:nvSpPr>
            <p:spPr>
              <a:xfrm>
                <a:off x="5857494" y="3932809"/>
                <a:ext cx="12700" cy="123316"/>
              </a:xfrm>
              <a:custGeom>
                <a:avLst/>
                <a:gdLst>
                  <a:gd name="connsiteX0" fmla="*/ 0 w 12700"/>
                  <a:gd name="connsiteY0" fmla="*/ 123317 h 123316"/>
                  <a:gd name="connsiteX1" fmla="*/ 0 w 12700"/>
                  <a:gd name="connsiteY1" fmla="*/ 0 h 12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3316">
                    <a:moveTo>
                      <a:pt x="0" y="1233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98346EF5-F2C2-467F-8623-8FBA2A933D15}"/>
                  </a:ext>
                </a:extLst>
              </p:cNvPr>
              <p:cNvSpPr/>
              <p:nvPr/>
            </p:nvSpPr>
            <p:spPr>
              <a:xfrm>
                <a:off x="5843523" y="3932809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DA49D404-99C6-4A3F-9049-5574EBFFC3FF}"/>
                  </a:ext>
                </a:extLst>
              </p:cNvPr>
              <p:cNvSpPr/>
              <p:nvPr/>
            </p:nvSpPr>
            <p:spPr>
              <a:xfrm>
                <a:off x="1396238" y="2588641"/>
                <a:ext cx="12700" cy="426973"/>
              </a:xfrm>
              <a:custGeom>
                <a:avLst/>
                <a:gdLst>
                  <a:gd name="connsiteX0" fmla="*/ 0 w 12700"/>
                  <a:gd name="connsiteY0" fmla="*/ 0 h 426973"/>
                  <a:gd name="connsiteX1" fmla="*/ 0 w 12700"/>
                  <a:gd name="connsiteY1" fmla="*/ 426974 h 42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973">
                    <a:moveTo>
                      <a:pt x="0" y="0"/>
                    </a:moveTo>
                    <a:lnTo>
                      <a:pt x="0" y="4269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DB6F1A80-50EB-41AB-99B2-1052551AF556}"/>
                  </a:ext>
                </a:extLst>
              </p:cNvPr>
              <p:cNvSpPr/>
              <p:nvPr/>
            </p:nvSpPr>
            <p:spPr>
              <a:xfrm>
                <a:off x="1382267" y="296341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C15466E0-CE5D-4450-B899-86B255C2F8A1}"/>
                  </a:ext>
                </a:extLst>
              </p:cNvPr>
              <p:cNvSpPr/>
              <p:nvPr/>
            </p:nvSpPr>
            <p:spPr>
              <a:xfrm>
                <a:off x="1031113" y="2395474"/>
                <a:ext cx="12700" cy="750443"/>
              </a:xfrm>
              <a:custGeom>
                <a:avLst/>
                <a:gdLst>
                  <a:gd name="connsiteX0" fmla="*/ 0 w 12700"/>
                  <a:gd name="connsiteY0" fmla="*/ 0 h 750443"/>
                  <a:gd name="connsiteX1" fmla="*/ 0 w 12700"/>
                  <a:gd name="connsiteY1" fmla="*/ 750443 h 75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0443">
                    <a:moveTo>
                      <a:pt x="0" y="0"/>
                    </a:moveTo>
                    <a:lnTo>
                      <a:pt x="0" y="75044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C90ED027-9DC8-4C3A-AB95-D003D440D47C}"/>
                  </a:ext>
                </a:extLst>
              </p:cNvPr>
              <p:cNvSpPr/>
              <p:nvPr/>
            </p:nvSpPr>
            <p:spPr>
              <a:xfrm>
                <a:off x="1017142" y="3093847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E7DEF207-C462-4744-9D4F-6681B47E6AEF}"/>
                  </a:ext>
                </a:extLst>
              </p:cNvPr>
              <p:cNvSpPr/>
              <p:nvPr/>
            </p:nvSpPr>
            <p:spPr>
              <a:xfrm>
                <a:off x="3928237" y="3087243"/>
                <a:ext cx="12700" cy="305307"/>
              </a:xfrm>
              <a:custGeom>
                <a:avLst/>
                <a:gdLst>
                  <a:gd name="connsiteX0" fmla="*/ 0 w 12700"/>
                  <a:gd name="connsiteY0" fmla="*/ 305308 h 305307"/>
                  <a:gd name="connsiteX1" fmla="*/ 0 w 12700"/>
                  <a:gd name="connsiteY1" fmla="*/ 0 h 30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5307">
                    <a:moveTo>
                      <a:pt x="0" y="3053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7FA9A18B-15D1-44E0-B6A9-D3EB36E79588}"/>
                  </a:ext>
                </a:extLst>
              </p:cNvPr>
              <p:cNvSpPr/>
              <p:nvPr/>
            </p:nvSpPr>
            <p:spPr>
              <a:xfrm>
                <a:off x="3914266" y="308724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B97E1E1B-7F3B-4F13-AAC2-14DC01DA5717}"/>
                  </a:ext>
                </a:extLst>
              </p:cNvPr>
              <p:cNvSpPr/>
              <p:nvPr/>
            </p:nvSpPr>
            <p:spPr>
              <a:xfrm>
                <a:off x="3608451" y="2372106"/>
                <a:ext cx="12700" cy="914019"/>
              </a:xfrm>
              <a:custGeom>
                <a:avLst/>
                <a:gdLst>
                  <a:gd name="connsiteX0" fmla="*/ 0 w 12700"/>
                  <a:gd name="connsiteY0" fmla="*/ 914019 h 914019"/>
                  <a:gd name="connsiteX1" fmla="*/ 0 w 12700"/>
                  <a:gd name="connsiteY1" fmla="*/ 0 h 91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4019">
                    <a:moveTo>
                      <a:pt x="0" y="9140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EDDF4957-D23B-401A-9BEA-393772A6DF34}"/>
                  </a:ext>
                </a:extLst>
              </p:cNvPr>
              <p:cNvSpPr/>
              <p:nvPr/>
            </p:nvSpPr>
            <p:spPr>
              <a:xfrm>
                <a:off x="3594480" y="2372105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19ACBE1B-1F2E-4CD1-AF42-07684D215A81}"/>
                  </a:ext>
                </a:extLst>
              </p:cNvPr>
              <p:cNvSpPr/>
              <p:nvPr/>
            </p:nvSpPr>
            <p:spPr>
              <a:xfrm>
                <a:off x="3087751" y="2958592"/>
                <a:ext cx="12700" cy="106044"/>
              </a:xfrm>
              <a:custGeom>
                <a:avLst/>
                <a:gdLst>
                  <a:gd name="connsiteX0" fmla="*/ 0 w 12700"/>
                  <a:gd name="connsiteY0" fmla="*/ 0 h 106044"/>
                  <a:gd name="connsiteX1" fmla="*/ 0 w 12700"/>
                  <a:gd name="connsiteY1" fmla="*/ 106045 h 10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6044">
                    <a:moveTo>
                      <a:pt x="0" y="0"/>
                    </a:moveTo>
                    <a:lnTo>
                      <a:pt x="0" y="1060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36CCF848-4EED-4EC4-8C5D-A2514CF476DD}"/>
                  </a:ext>
                </a:extLst>
              </p:cNvPr>
              <p:cNvSpPr/>
              <p:nvPr/>
            </p:nvSpPr>
            <p:spPr>
              <a:xfrm>
                <a:off x="3073780" y="3012567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7FBAB9DA-7625-47BB-9892-64BCDA9CE1AB}"/>
                  </a:ext>
                </a:extLst>
              </p:cNvPr>
              <p:cNvSpPr/>
              <p:nvPr/>
            </p:nvSpPr>
            <p:spPr>
              <a:xfrm>
                <a:off x="5070856" y="3517646"/>
                <a:ext cx="12700" cy="437006"/>
              </a:xfrm>
              <a:custGeom>
                <a:avLst/>
                <a:gdLst>
                  <a:gd name="connsiteX0" fmla="*/ 0 w 12700"/>
                  <a:gd name="connsiteY0" fmla="*/ 0 h 437006"/>
                  <a:gd name="connsiteX1" fmla="*/ 0 w 12700"/>
                  <a:gd name="connsiteY1" fmla="*/ 437007 h 43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7006">
                    <a:moveTo>
                      <a:pt x="0" y="0"/>
                    </a:moveTo>
                    <a:lnTo>
                      <a:pt x="0" y="43700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8AC7354B-792D-497E-88E7-CB78354AEF7E}"/>
                  </a:ext>
                </a:extLst>
              </p:cNvPr>
              <p:cNvSpPr/>
              <p:nvPr/>
            </p:nvSpPr>
            <p:spPr>
              <a:xfrm>
                <a:off x="5056885" y="390258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977717D-1698-4905-91D9-EFD567359A43}"/>
                  </a:ext>
                </a:extLst>
              </p:cNvPr>
              <p:cNvSpPr/>
              <p:nvPr/>
            </p:nvSpPr>
            <p:spPr>
              <a:xfrm>
                <a:off x="4625848" y="3627501"/>
                <a:ext cx="12700" cy="859409"/>
              </a:xfrm>
              <a:custGeom>
                <a:avLst/>
                <a:gdLst>
                  <a:gd name="connsiteX0" fmla="*/ 0 w 12700"/>
                  <a:gd name="connsiteY0" fmla="*/ 0 h 859409"/>
                  <a:gd name="connsiteX1" fmla="*/ 0 w 12700"/>
                  <a:gd name="connsiteY1" fmla="*/ 859409 h 85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9409">
                    <a:moveTo>
                      <a:pt x="0" y="0"/>
                    </a:moveTo>
                    <a:lnTo>
                      <a:pt x="0" y="85940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8BDFA4D-5661-4153-B221-5F98C3F3B2A6}"/>
                  </a:ext>
                </a:extLst>
              </p:cNvPr>
              <p:cNvSpPr/>
              <p:nvPr/>
            </p:nvSpPr>
            <p:spPr>
              <a:xfrm>
                <a:off x="4611878" y="443471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3DA107B9-3640-4CAB-83AC-BF8488C2E80C}"/>
                  </a:ext>
                </a:extLst>
              </p:cNvPr>
              <p:cNvSpPr/>
              <p:nvPr/>
            </p:nvSpPr>
            <p:spPr>
              <a:xfrm>
                <a:off x="2461768" y="2837434"/>
                <a:ext cx="12700" cy="1223010"/>
              </a:xfrm>
              <a:custGeom>
                <a:avLst/>
                <a:gdLst>
                  <a:gd name="connsiteX0" fmla="*/ 0 w 12700"/>
                  <a:gd name="connsiteY0" fmla="*/ 0 h 1223010"/>
                  <a:gd name="connsiteX1" fmla="*/ 0 w 12700"/>
                  <a:gd name="connsiteY1" fmla="*/ 122301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3010">
                    <a:moveTo>
                      <a:pt x="0" y="0"/>
                    </a:moveTo>
                    <a:lnTo>
                      <a:pt x="0" y="122301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1C2913D9-9BC0-4943-8D11-29FAB86BC26A}"/>
                  </a:ext>
                </a:extLst>
              </p:cNvPr>
              <p:cNvSpPr/>
              <p:nvPr/>
            </p:nvSpPr>
            <p:spPr>
              <a:xfrm>
                <a:off x="2447798" y="4008373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45002FEC-A1D2-47C3-AB31-CABA74C79BC8}"/>
                  </a:ext>
                </a:extLst>
              </p:cNvPr>
              <p:cNvSpPr/>
              <p:nvPr/>
            </p:nvSpPr>
            <p:spPr>
              <a:xfrm>
                <a:off x="1683639" y="2642489"/>
                <a:ext cx="12700" cy="302894"/>
              </a:xfrm>
              <a:custGeom>
                <a:avLst/>
                <a:gdLst>
                  <a:gd name="connsiteX0" fmla="*/ 0 w 12700"/>
                  <a:gd name="connsiteY0" fmla="*/ 302895 h 302894"/>
                  <a:gd name="connsiteX1" fmla="*/ 0 w 12700"/>
                  <a:gd name="connsiteY1" fmla="*/ 0 h 30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2894">
                    <a:moveTo>
                      <a:pt x="0" y="302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E4F52A7E-538C-44CB-9069-C04514352277}"/>
                  </a:ext>
                </a:extLst>
              </p:cNvPr>
              <p:cNvSpPr/>
              <p:nvPr/>
            </p:nvSpPr>
            <p:spPr>
              <a:xfrm>
                <a:off x="1669669" y="2642489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47E61C1F-7C3F-49A1-8104-239E1E6B2BC2}"/>
                  </a:ext>
                </a:extLst>
              </p:cNvPr>
              <p:cNvSpPr/>
              <p:nvPr/>
            </p:nvSpPr>
            <p:spPr>
              <a:xfrm>
                <a:off x="2161159" y="2294890"/>
                <a:ext cx="12700" cy="449580"/>
              </a:xfrm>
              <a:custGeom>
                <a:avLst/>
                <a:gdLst>
                  <a:gd name="connsiteX0" fmla="*/ 0 w 12700"/>
                  <a:gd name="connsiteY0" fmla="*/ 449580 h 449580"/>
                  <a:gd name="connsiteX1" fmla="*/ 0 w 12700"/>
                  <a:gd name="connsiteY1" fmla="*/ 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9580">
                    <a:moveTo>
                      <a:pt x="0" y="44958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04CA2085-7E8E-40C1-AE75-192DAB89269A}"/>
                  </a:ext>
                </a:extLst>
              </p:cNvPr>
              <p:cNvSpPr/>
              <p:nvPr/>
            </p:nvSpPr>
            <p:spPr>
              <a:xfrm>
                <a:off x="2147189" y="229488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ACE92568-E6FA-4D16-B3CF-E3139830CFCF}"/>
                  </a:ext>
                </a:extLst>
              </p:cNvPr>
              <p:cNvSpPr/>
              <p:nvPr/>
            </p:nvSpPr>
            <p:spPr>
              <a:xfrm>
                <a:off x="4299839" y="2920619"/>
                <a:ext cx="12700" cy="450342"/>
              </a:xfrm>
              <a:custGeom>
                <a:avLst/>
                <a:gdLst>
                  <a:gd name="connsiteX0" fmla="*/ 0 w 12700"/>
                  <a:gd name="connsiteY0" fmla="*/ 450342 h 450342"/>
                  <a:gd name="connsiteX1" fmla="*/ 0 w 12700"/>
                  <a:gd name="connsiteY1" fmla="*/ 0 h 450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0342">
                    <a:moveTo>
                      <a:pt x="0" y="4503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287A0309-5E1D-4624-B5C7-80E9823939E5}"/>
                  </a:ext>
                </a:extLst>
              </p:cNvPr>
              <p:cNvSpPr/>
              <p:nvPr/>
            </p:nvSpPr>
            <p:spPr>
              <a:xfrm>
                <a:off x="4285869" y="292061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6EB5F231-FEFD-4C34-BB8A-5E15E207ABB5}"/>
                  </a:ext>
                </a:extLst>
              </p:cNvPr>
              <p:cNvSpPr/>
              <p:nvPr/>
            </p:nvSpPr>
            <p:spPr>
              <a:xfrm>
                <a:off x="2826512" y="2983230"/>
                <a:ext cx="12700" cy="592200"/>
              </a:xfrm>
              <a:custGeom>
                <a:avLst/>
                <a:gdLst>
                  <a:gd name="connsiteX0" fmla="*/ 0 w 12700"/>
                  <a:gd name="connsiteY0" fmla="*/ 0 h 592200"/>
                  <a:gd name="connsiteX1" fmla="*/ 0 w 12700"/>
                  <a:gd name="connsiteY1" fmla="*/ 592201 h 5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2200">
                    <a:moveTo>
                      <a:pt x="0" y="0"/>
                    </a:moveTo>
                    <a:lnTo>
                      <a:pt x="0" y="59220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A5726E6D-9F8F-4197-80BC-45C0E8582717}"/>
                  </a:ext>
                </a:extLst>
              </p:cNvPr>
              <p:cNvSpPr/>
              <p:nvPr/>
            </p:nvSpPr>
            <p:spPr>
              <a:xfrm>
                <a:off x="2812542" y="352336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10FE705A-442D-4BD3-9101-57AF85BBEE05}"/>
                  </a:ext>
                </a:extLst>
              </p:cNvPr>
              <p:cNvSpPr/>
              <p:nvPr/>
            </p:nvSpPr>
            <p:spPr>
              <a:xfrm>
                <a:off x="5498084" y="3010916"/>
                <a:ext cx="12700" cy="816991"/>
              </a:xfrm>
              <a:custGeom>
                <a:avLst/>
                <a:gdLst>
                  <a:gd name="connsiteX0" fmla="*/ 0 w 12700"/>
                  <a:gd name="connsiteY0" fmla="*/ 816991 h 816991"/>
                  <a:gd name="connsiteX1" fmla="*/ 0 w 12700"/>
                  <a:gd name="connsiteY1" fmla="*/ 0 h 8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6991">
                    <a:moveTo>
                      <a:pt x="0" y="8169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4E00BF8B-2D3E-4DB0-9FFD-58A458290DD2}"/>
                  </a:ext>
                </a:extLst>
              </p:cNvPr>
              <p:cNvSpPr/>
              <p:nvPr/>
            </p:nvSpPr>
            <p:spPr>
              <a:xfrm>
                <a:off x="5484114" y="30109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718F057E-EBA7-4141-B12B-276D4B53F7D0}"/>
                  </a:ext>
                </a:extLst>
              </p:cNvPr>
              <p:cNvSpPr/>
              <p:nvPr/>
            </p:nvSpPr>
            <p:spPr>
              <a:xfrm>
                <a:off x="5761482" y="4056126"/>
                <a:ext cx="12700" cy="666496"/>
              </a:xfrm>
              <a:custGeom>
                <a:avLst/>
                <a:gdLst>
                  <a:gd name="connsiteX0" fmla="*/ 0 w 12700"/>
                  <a:gd name="connsiteY0" fmla="*/ 0 h 666496"/>
                  <a:gd name="connsiteX1" fmla="*/ 0 w 12700"/>
                  <a:gd name="connsiteY1" fmla="*/ 666496 h 66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66496">
                    <a:moveTo>
                      <a:pt x="0" y="0"/>
                    </a:moveTo>
                    <a:lnTo>
                      <a:pt x="0" y="6664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AB212CB5-D137-40FD-BBD0-7313F6508AE4}"/>
                  </a:ext>
                </a:extLst>
              </p:cNvPr>
              <p:cNvSpPr/>
              <p:nvPr/>
            </p:nvSpPr>
            <p:spPr>
              <a:xfrm>
                <a:off x="5747511" y="467042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8810215C-9CCF-41F8-BDAB-CC905B82900F}"/>
                  </a:ext>
                </a:extLst>
              </p:cNvPr>
              <p:cNvSpPr/>
              <p:nvPr/>
            </p:nvSpPr>
            <p:spPr>
              <a:xfrm>
                <a:off x="1355090" y="2588641"/>
                <a:ext cx="12700" cy="728091"/>
              </a:xfrm>
              <a:custGeom>
                <a:avLst/>
                <a:gdLst>
                  <a:gd name="connsiteX0" fmla="*/ 0 w 12700"/>
                  <a:gd name="connsiteY0" fmla="*/ 0 h 728091"/>
                  <a:gd name="connsiteX1" fmla="*/ 0 w 12700"/>
                  <a:gd name="connsiteY1" fmla="*/ 728091 h 728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8091">
                    <a:moveTo>
                      <a:pt x="0" y="0"/>
                    </a:moveTo>
                    <a:lnTo>
                      <a:pt x="0" y="7280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F459A91E-0524-4218-A697-0A2C5281B39B}"/>
                  </a:ext>
                </a:extLst>
              </p:cNvPr>
              <p:cNvSpPr/>
              <p:nvPr/>
            </p:nvSpPr>
            <p:spPr>
              <a:xfrm>
                <a:off x="1341119" y="326453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61A12B80-D8CC-4A4C-8EB4-54AD4E3057D2}"/>
                  </a:ext>
                </a:extLst>
              </p:cNvPr>
              <p:cNvSpPr/>
              <p:nvPr/>
            </p:nvSpPr>
            <p:spPr>
              <a:xfrm>
                <a:off x="1078738" y="2395474"/>
                <a:ext cx="12700" cy="244982"/>
              </a:xfrm>
              <a:custGeom>
                <a:avLst/>
                <a:gdLst>
                  <a:gd name="connsiteX0" fmla="*/ 0 w 12700"/>
                  <a:gd name="connsiteY0" fmla="*/ 0 h 244982"/>
                  <a:gd name="connsiteX1" fmla="*/ 0 w 12700"/>
                  <a:gd name="connsiteY1" fmla="*/ 244983 h 2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4982">
                    <a:moveTo>
                      <a:pt x="0" y="0"/>
                    </a:moveTo>
                    <a:lnTo>
                      <a:pt x="0" y="2449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E8D63094-2B1F-49E0-AE6F-3C519DC9490F}"/>
                  </a:ext>
                </a:extLst>
              </p:cNvPr>
              <p:cNvSpPr/>
              <p:nvPr/>
            </p:nvSpPr>
            <p:spPr>
              <a:xfrm>
                <a:off x="1064767" y="258826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D82EE2A-7524-41EC-80DD-E50F10873BAD}"/>
                  </a:ext>
                </a:extLst>
              </p:cNvPr>
              <p:cNvSpPr/>
              <p:nvPr/>
            </p:nvSpPr>
            <p:spPr>
              <a:xfrm>
                <a:off x="4078986" y="3383026"/>
                <a:ext cx="12700" cy="9525"/>
              </a:xfrm>
              <a:custGeom>
                <a:avLst/>
                <a:gdLst>
                  <a:gd name="connsiteX0" fmla="*/ 0 w 12700"/>
                  <a:gd name="connsiteY0" fmla="*/ 9525 h 9525"/>
                  <a:gd name="connsiteX1" fmla="*/ 0 w 127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25">
                    <a:moveTo>
                      <a:pt x="0" y="95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D6401306-51DB-484E-8E3D-93AD194E413A}"/>
                  </a:ext>
                </a:extLst>
              </p:cNvPr>
              <p:cNvSpPr/>
              <p:nvPr/>
            </p:nvSpPr>
            <p:spPr>
              <a:xfrm>
                <a:off x="4065015" y="3383026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28808CA0-8B52-404A-8C5C-E9764B70B72E}"/>
                  </a:ext>
                </a:extLst>
              </p:cNvPr>
              <p:cNvSpPr/>
              <p:nvPr/>
            </p:nvSpPr>
            <p:spPr>
              <a:xfrm>
                <a:off x="3617722" y="3286125"/>
                <a:ext cx="12700" cy="897254"/>
              </a:xfrm>
              <a:custGeom>
                <a:avLst/>
                <a:gdLst>
                  <a:gd name="connsiteX0" fmla="*/ 0 w 12700"/>
                  <a:gd name="connsiteY0" fmla="*/ 0 h 897254"/>
                  <a:gd name="connsiteX1" fmla="*/ 0 w 12700"/>
                  <a:gd name="connsiteY1" fmla="*/ 897255 h 89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7254">
                    <a:moveTo>
                      <a:pt x="0" y="0"/>
                    </a:moveTo>
                    <a:lnTo>
                      <a:pt x="0" y="89725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412D021A-E560-4EA3-9E66-286A1F254290}"/>
                  </a:ext>
                </a:extLst>
              </p:cNvPr>
              <p:cNvSpPr/>
              <p:nvPr/>
            </p:nvSpPr>
            <p:spPr>
              <a:xfrm>
                <a:off x="3603752" y="413130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11D35BA-D178-4D67-ACB9-499D53099286}"/>
                  </a:ext>
                </a:extLst>
              </p:cNvPr>
              <p:cNvSpPr/>
              <p:nvPr/>
            </p:nvSpPr>
            <p:spPr>
              <a:xfrm>
                <a:off x="3217418" y="2958592"/>
                <a:ext cx="12700" cy="1304162"/>
              </a:xfrm>
              <a:custGeom>
                <a:avLst/>
                <a:gdLst>
                  <a:gd name="connsiteX0" fmla="*/ 0 w 12700"/>
                  <a:gd name="connsiteY0" fmla="*/ 0 h 1304162"/>
                  <a:gd name="connsiteX1" fmla="*/ 0 w 12700"/>
                  <a:gd name="connsiteY1" fmla="*/ 1304163 h 130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04162">
                    <a:moveTo>
                      <a:pt x="0" y="0"/>
                    </a:moveTo>
                    <a:lnTo>
                      <a:pt x="0" y="130416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8F4B3E3E-2D40-4A80-B1F3-EA2EAFF325FE}"/>
                  </a:ext>
                </a:extLst>
              </p:cNvPr>
              <p:cNvSpPr/>
              <p:nvPr/>
            </p:nvSpPr>
            <p:spPr>
              <a:xfrm>
                <a:off x="3203448" y="421055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76DE73AF-C37C-4746-8A74-7959EB499445}"/>
                  </a:ext>
                </a:extLst>
              </p:cNvPr>
              <p:cNvSpPr/>
              <p:nvPr/>
            </p:nvSpPr>
            <p:spPr>
              <a:xfrm>
                <a:off x="4947920" y="3032252"/>
                <a:ext cx="12700" cy="485394"/>
              </a:xfrm>
              <a:custGeom>
                <a:avLst/>
                <a:gdLst>
                  <a:gd name="connsiteX0" fmla="*/ 0 w 12700"/>
                  <a:gd name="connsiteY0" fmla="*/ 485394 h 485394"/>
                  <a:gd name="connsiteX1" fmla="*/ 0 w 12700"/>
                  <a:gd name="connsiteY1" fmla="*/ 0 h 48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5394">
                    <a:moveTo>
                      <a:pt x="0" y="4853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2A2F88AD-E0E9-4512-82BF-635E6DD87294}"/>
                  </a:ext>
                </a:extLst>
              </p:cNvPr>
              <p:cNvSpPr/>
              <p:nvPr/>
            </p:nvSpPr>
            <p:spPr>
              <a:xfrm>
                <a:off x="4933950" y="303225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7D5B3C38-BAC2-465F-B0AE-8A1109F4F0B4}"/>
                  </a:ext>
                </a:extLst>
              </p:cNvPr>
              <p:cNvSpPr/>
              <p:nvPr/>
            </p:nvSpPr>
            <p:spPr>
              <a:xfrm>
                <a:off x="4641977" y="2686812"/>
                <a:ext cx="12700" cy="940688"/>
              </a:xfrm>
              <a:custGeom>
                <a:avLst/>
                <a:gdLst>
                  <a:gd name="connsiteX0" fmla="*/ 0 w 12700"/>
                  <a:gd name="connsiteY0" fmla="*/ 940689 h 940688"/>
                  <a:gd name="connsiteX1" fmla="*/ 0 w 12700"/>
                  <a:gd name="connsiteY1" fmla="*/ 0 h 94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0688">
                    <a:moveTo>
                      <a:pt x="0" y="94068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502F35D-B10E-4569-9927-E06F281D33B5}"/>
                  </a:ext>
                </a:extLst>
              </p:cNvPr>
              <p:cNvSpPr/>
              <p:nvPr/>
            </p:nvSpPr>
            <p:spPr>
              <a:xfrm>
                <a:off x="4628007" y="2686811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3B656963-623E-49FD-865B-5E971B9EFD78}"/>
                  </a:ext>
                </a:extLst>
              </p:cNvPr>
              <p:cNvSpPr/>
              <p:nvPr/>
            </p:nvSpPr>
            <p:spPr>
              <a:xfrm>
                <a:off x="2345309" y="2777617"/>
                <a:ext cx="12700" cy="59816"/>
              </a:xfrm>
              <a:custGeom>
                <a:avLst/>
                <a:gdLst>
                  <a:gd name="connsiteX0" fmla="*/ 0 w 12700"/>
                  <a:gd name="connsiteY0" fmla="*/ 59817 h 59816"/>
                  <a:gd name="connsiteX1" fmla="*/ 0 w 12700"/>
                  <a:gd name="connsiteY1" fmla="*/ 0 h 5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816">
                    <a:moveTo>
                      <a:pt x="0" y="598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5E1A4888-9E55-4DC9-86B1-925343DDD4F2}"/>
                  </a:ext>
                </a:extLst>
              </p:cNvPr>
              <p:cNvSpPr/>
              <p:nvPr/>
            </p:nvSpPr>
            <p:spPr>
              <a:xfrm>
                <a:off x="2331339" y="277761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BC34966-3DF6-474A-B03E-140E78618039}"/>
                  </a:ext>
                </a:extLst>
              </p:cNvPr>
              <p:cNvSpPr/>
              <p:nvPr/>
            </p:nvSpPr>
            <p:spPr>
              <a:xfrm>
                <a:off x="1646936" y="2626614"/>
                <a:ext cx="12700" cy="318769"/>
              </a:xfrm>
              <a:custGeom>
                <a:avLst/>
                <a:gdLst>
                  <a:gd name="connsiteX0" fmla="*/ 0 w 12700"/>
                  <a:gd name="connsiteY0" fmla="*/ 318770 h 318769"/>
                  <a:gd name="connsiteX1" fmla="*/ 0 w 12700"/>
                  <a:gd name="connsiteY1" fmla="*/ 0 h 31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8769">
                    <a:moveTo>
                      <a:pt x="0" y="3187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5A1E549-DDB3-4318-B396-C608B057A61D}"/>
                  </a:ext>
                </a:extLst>
              </p:cNvPr>
              <p:cNvSpPr/>
              <p:nvPr/>
            </p:nvSpPr>
            <p:spPr>
              <a:xfrm>
                <a:off x="1632966" y="2626614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AABFFEF6-B8AD-4749-ADEB-FA5366A63605}"/>
                  </a:ext>
                </a:extLst>
              </p:cNvPr>
              <p:cNvSpPr/>
              <p:nvPr/>
            </p:nvSpPr>
            <p:spPr>
              <a:xfrm>
                <a:off x="2020824" y="2744470"/>
                <a:ext cx="12700" cy="837692"/>
              </a:xfrm>
              <a:custGeom>
                <a:avLst/>
                <a:gdLst>
                  <a:gd name="connsiteX0" fmla="*/ 0 w 12700"/>
                  <a:gd name="connsiteY0" fmla="*/ 0 h 837692"/>
                  <a:gd name="connsiteX1" fmla="*/ 0 w 12700"/>
                  <a:gd name="connsiteY1" fmla="*/ 837692 h 83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7692">
                    <a:moveTo>
                      <a:pt x="0" y="0"/>
                    </a:moveTo>
                    <a:lnTo>
                      <a:pt x="0" y="83769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A46E8D6A-E779-4561-BE7F-31CE42271ACA}"/>
                  </a:ext>
                </a:extLst>
              </p:cNvPr>
              <p:cNvSpPr/>
              <p:nvPr/>
            </p:nvSpPr>
            <p:spPr>
              <a:xfrm>
                <a:off x="2006854" y="352996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FCBD44D0-F765-4BA1-9D9B-B0D0B2CEE936}"/>
                  </a:ext>
                </a:extLst>
              </p:cNvPr>
              <p:cNvSpPr/>
              <p:nvPr/>
            </p:nvSpPr>
            <p:spPr>
              <a:xfrm>
                <a:off x="4318127" y="1684147"/>
                <a:ext cx="12700" cy="1686814"/>
              </a:xfrm>
              <a:custGeom>
                <a:avLst/>
                <a:gdLst>
                  <a:gd name="connsiteX0" fmla="*/ 0 w 12700"/>
                  <a:gd name="connsiteY0" fmla="*/ 1686814 h 1686814"/>
                  <a:gd name="connsiteX1" fmla="*/ 0 w 12700"/>
                  <a:gd name="connsiteY1" fmla="*/ 0 h 168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6814">
                    <a:moveTo>
                      <a:pt x="0" y="16868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54CC1DBA-642C-4C57-AF27-BA3492B8EF46}"/>
                  </a:ext>
                </a:extLst>
              </p:cNvPr>
              <p:cNvSpPr/>
              <p:nvPr/>
            </p:nvSpPr>
            <p:spPr>
              <a:xfrm>
                <a:off x="4304157" y="168414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A3384577-3A6B-4B64-93B2-ACA0367D0160}"/>
                  </a:ext>
                </a:extLst>
              </p:cNvPr>
              <p:cNvSpPr/>
              <p:nvPr/>
            </p:nvSpPr>
            <p:spPr>
              <a:xfrm>
                <a:off x="2870581" y="2278634"/>
                <a:ext cx="12700" cy="704596"/>
              </a:xfrm>
              <a:custGeom>
                <a:avLst/>
                <a:gdLst>
                  <a:gd name="connsiteX0" fmla="*/ 0 w 12700"/>
                  <a:gd name="connsiteY0" fmla="*/ 704596 h 704596"/>
                  <a:gd name="connsiteX1" fmla="*/ 0 w 12700"/>
                  <a:gd name="connsiteY1" fmla="*/ 0 h 70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4596">
                    <a:moveTo>
                      <a:pt x="0" y="7045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BEE0FF5A-58D8-43EC-8972-B8FBE30F3923}"/>
                  </a:ext>
                </a:extLst>
              </p:cNvPr>
              <p:cNvSpPr/>
              <p:nvPr/>
            </p:nvSpPr>
            <p:spPr>
              <a:xfrm>
                <a:off x="2856610" y="2278633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771E3BE4-FE75-4CC7-B60A-0B546CEBD3FA}"/>
                  </a:ext>
                </a:extLst>
              </p:cNvPr>
              <p:cNvSpPr/>
              <p:nvPr/>
            </p:nvSpPr>
            <p:spPr>
              <a:xfrm>
                <a:off x="5363845" y="3827907"/>
                <a:ext cx="12700" cy="404240"/>
              </a:xfrm>
              <a:custGeom>
                <a:avLst/>
                <a:gdLst>
                  <a:gd name="connsiteX0" fmla="*/ 0 w 12700"/>
                  <a:gd name="connsiteY0" fmla="*/ 0 h 404240"/>
                  <a:gd name="connsiteX1" fmla="*/ 0 w 12700"/>
                  <a:gd name="connsiteY1" fmla="*/ 404241 h 404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4240">
                    <a:moveTo>
                      <a:pt x="0" y="0"/>
                    </a:moveTo>
                    <a:lnTo>
                      <a:pt x="0" y="4042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A60A2ADE-7CCB-484F-8C4D-1515D29F6543}"/>
                  </a:ext>
                </a:extLst>
              </p:cNvPr>
              <p:cNvSpPr/>
              <p:nvPr/>
            </p:nvSpPr>
            <p:spPr>
              <a:xfrm>
                <a:off x="5349875" y="417995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85302839-C371-466A-95FD-F5450460D34E}"/>
                  </a:ext>
                </a:extLst>
              </p:cNvPr>
              <p:cNvSpPr/>
              <p:nvPr/>
            </p:nvSpPr>
            <p:spPr>
              <a:xfrm>
                <a:off x="5715254" y="4056126"/>
                <a:ext cx="12700" cy="763397"/>
              </a:xfrm>
              <a:custGeom>
                <a:avLst/>
                <a:gdLst>
                  <a:gd name="connsiteX0" fmla="*/ 0 w 12700"/>
                  <a:gd name="connsiteY0" fmla="*/ 0 h 763397"/>
                  <a:gd name="connsiteX1" fmla="*/ 0 w 12700"/>
                  <a:gd name="connsiteY1" fmla="*/ 763397 h 7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3397">
                    <a:moveTo>
                      <a:pt x="0" y="0"/>
                    </a:moveTo>
                    <a:lnTo>
                      <a:pt x="0" y="7633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F7B68A40-6B2D-44D9-8D43-D774929E2688}"/>
                  </a:ext>
                </a:extLst>
              </p:cNvPr>
              <p:cNvSpPr/>
              <p:nvPr/>
            </p:nvSpPr>
            <p:spPr>
              <a:xfrm>
                <a:off x="5701284" y="4767453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32" name="Group 1931">
            <a:extLst>
              <a:ext uri="{FF2B5EF4-FFF2-40B4-BE49-F238E27FC236}">
                <a16:creationId xmlns:a16="http://schemas.microsoft.com/office/drawing/2014/main" id="{33510E1F-F14C-4637-AF03-AA8208B2C494}"/>
              </a:ext>
            </a:extLst>
          </p:cNvPr>
          <p:cNvGrpSpPr/>
          <p:nvPr/>
        </p:nvGrpSpPr>
        <p:grpSpPr>
          <a:xfrm>
            <a:off x="6178550" y="2968879"/>
            <a:ext cx="5841365" cy="2683129"/>
            <a:chOff x="6178550" y="2968879"/>
            <a:chExt cx="5841365" cy="2683129"/>
          </a:xfrm>
        </p:grpSpPr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DA3C39D-32CC-46AC-A558-FC0B4AFC6611}"/>
                </a:ext>
              </a:extLst>
            </p:cNvPr>
            <p:cNvSpPr/>
            <p:nvPr/>
          </p:nvSpPr>
          <p:spPr>
            <a:xfrm>
              <a:off x="10385044" y="4159377"/>
              <a:ext cx="12700" cy="418211"/>
            </a:xfrm>
            <a:custGeom>
              <a:avLst/>
              <a:gdLst>
                <a:gd name="connsiteX0" fmla="*/ 0 w 12700"/>
                <a:gd name="connsiteY0" fmla="*/ 0 h 418211"/>
                <a:gd name="connsiteX1" fmla="*/ 0 w 12700"/>
                <a:gd name="connsiteY1" fmla="*/ 418211 h 41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211">
                  <a:moveTo>
                    <a:pt x="0" y="0"/>
                  </a:moveTo>
                  <a:lnTo>
                    <a:pt x="0" y="41821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94D26DD6-3B51-42D9-B95A-69B700CCA6DF}"/>
                </a:ext>
              </a:extLst>
            </p:cNvPr>
            <p:cNvSpPr/>
            <p:nvPr/>
          </p:nvSpPr>
          <p:spPr>
            <a:xfrm>
              <a:off x="8180832" y="4025646"/>
              <a:ext cx="12700" cy="133730"/>
            </a:xfrm>
            <a:custGeom>
              <a:avLst/>
              <a:gdLst>
                <a:gd name="connsiteX0" fmla="*/ 0 w 12700"/>
                <a:gd name="connsiteY0" fmla="*/ 133731 h 133730"/>
                <a:gd name="connsiteX1" fmla="*/ 0 w 12700"/>
                <a:gd name="connsiteY1" fmla="*/ 0 h 1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730">
                  <a:moveTo>
                    <a:pt x="0" y="133731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1E1FDC0C-D9C3-4C4A-BB05-22DC490D9B0E}"/>
                </a:ext>
              </a:extLst>
            </p:cNvPr>
            <p:cNvSpPr/>
            <p:nvPr/>
          </p:nvSpPr>
          <p:spPr>
            <a:xfrm>
              <a:off x="7446009" y="3924554"/>
              <a:ext cx="12700" cy="234823"/>
            </a:xfrm>
            <a:custGeom>
              <a:avLst/>
              <a:gdLst>
                <a:gd name="connsiteX0" fmla="*/ 0 w 12700"/>
                <a:gd name="connsiteY0" fmla="*/ 234823 h 234823"/>
                <a:gd name="connsiteX1" fmla="*/ 0 w 12700"/>
                <a:gd name="connsiteY1" fmla="*/ 0 h 23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4823">
                  <a:moveTo>
                    <a:pt x="0" y="23482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B3EC0DB0-3DE9-4465-BCF1-5BD0126D8085}"/>
                </a:ext>
              </a:extLst>
            </p:cNvPr>
            <p:cNvSpPr/>
            <p:nvPr/>
          </p:nvSpPr>
          <p:spPr>
            <a:xfrm>
              <a:off x="10752455" y="4159377"/>
              <a:ext cx="12700" cy="502285"/>
            </a:xfrm>
            <a:custGeom>
              <a:avLst/>
              <a:gdLst>
                <a:gd name="connsiteX0" fmla="*/ 0 w 12700"/>
                <a:gd name="connsiteY0" fmla="*/ 0 h 502285"/>
                <a:gd name="connsiteX1" fmla="*/ 0 w 12700"/>
                <a:gd name="connsiteY1" fmla="*/ 502285 h 5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285">
                  <a:moveTo>
                    <a:pt x="0" y="0"/>
                  </a:moveTo>
                  <a:lnTo>
                    <a:pt x="0" y="502285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D6908CDA-1983-4D19-BCAC-CA6969CA3D43}"/>
                </a:ext>
              </a:extLst>
            </p:cNvPr>
            <p:cNvSpPr/>
            <p:nvPr/>
          </p:nvSpPr>
          <p:spPr>
            <a:xfrm>
              <a:off x="6343904" y="2968879"/>
              <a:ext cx="12700" cy="1190497"/>
            </a:xfrm>
            <a:custGeom>
              <a:avLst/>
              <a:gdLst>
                <a:gd name="connsiteX0" fmla="*/ 0 w 12700"/>
                <a:gd name="connsiteY0" fmla="*/ 1190498 h 1190497"/>
                <a:gd name="connsiteX1" fmla="*/ 0 w 12700"/>
                <a:gd name="connsiteY1" fmla="*/ 0 h 119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497">
                  <a:moveTo>
                    <a:pt x="0" y="1190498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3277FB1C-E9CA-4352-9D4D-69AD5029E895}"/>
                </a:ext>
              </a:extLst>
            </p:cNvPr>
            <p:cNvSpPr/>
            <p:nvPr/>
          </p:nvSpPr>
          <p:spPr>
            <a:xfrm>
              <a:off x="7813421" y="3993515"/>
              <a:ext cx="12700" cy="165862"/>
            </a:xfrm>
            <a:custGeom>
              <a:avLst/>
              <a:gdLst>
                <a:gd name="connsiteX0" fmla="*/ 0 w 12700"/>
                <a:gd name="connsiteY0" fmla="*/ 165862 h 165862"/>
                <a:gd name="connsiteX1" fmla="*/ 0 w 12700"/>
                <a:gd name="connsiteY1" fmla="*/ 0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16586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CF7F766-9FFE-415B-A1EA-7FD2AA298874}"/>
                </a:ext>
              </a:extLst>
            </p:cNvPr>
            <p:cNvSpPr/>
            <p:nvPr/>
          </p:nvSpPr>
          <p:spPr>
            <a:xfrm>
              <a:off x="6711188" y="3414014"/>
              <a:ext cx="12700" cy="745363"/>
            </a:xfrm>
            <a:custGeom>
              <a:avLst/>
              <a:gdLst>
                <a:gd name="connsiteX0" fmla="*/ 0 w 12700"/>
                <a:gd name="connsiteY0" fmla="*/ 745363 h 745363"/>
                <a:gd name="connsiteX1" fmla="*/ 0 w 12700"/>
                <a:gd name="connsiteY1" fmla="*/ 0 h 74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5363">
                  <a:moveTo>
                    <a:pt x="0" y="745363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F7D3627A-821B-4AE8-B571-75273FDDAC46}"/>
                </a:ext>
              </a:extLst>
            </p:cNvPr>
            <p:cNvSpPr/>
            <p:nvPr/>
          </p:nvSpPr>
          <p:spPr>
            <a:xfrm>
              <a:off x="11854688" y="4159377"/>
              <a:ext cx="12700" cy="706120"/>
            </a:xfrm>
            <a:custGeom>
              <a:avLst/>
              <a:gdLst>
                <a:gd name="connsiteX0" fmla="*/ 0 w 12700"/>
                <a:gd name="connsiteY0" fmla="*/ 0 h 706120"/>
                <a:gd name="connsiteX1" fmla="*/ 0 w 12700"/>
                <a:gd name="connsiteY1" fmla="*/ 706120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6120">
                  <a:moveTo>
                    <a:pt x="0" y="0"/>
                  </a:moveTo>
                  <a:lnTo>
                    <a:pt x="0" y="70612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8F74A924-8E01-4800-AB69-F878D3CA5087}"/>
                </a:ext>
              </a:extLst>
            </p:cNvPr>
            <p:cNvSpPr/>
            <p:nvPr/>
          </p:nvSpPr>
          <p:spPr>
            <a:xfrm>
              <a:off x="7078599" y="3636645"/>
              <a:ext cx="12700" cy="522731"/>
            </a:xfrm>
            <a:custGeom>
              <a:avLst/>
              <a:gdLst>
                <a:gd name="connsiteX0" fmla="*/ 0 w 12700"/>
                <a:gd name="connsiteY0" fmla="*/ 522732 h 522731"/>
                <a:gd name="connsiteX1" fmla="*/ 0 w 12700"/>
                <a:gd name="connsiteY1" fmla="*/ 0 h 5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2731">
                  <a:moveTo>
                    <a:pt x="0" y="52273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3C9D632B-929E-4C3F-840F-CBD1751BE3DE}"/>
                </a:ext>
              </a:extLst>
            </p:cNvPr>
            <p:cNvSpPr/>
            <p:nvPr/>
          </p:nvSpPr>
          <p:spPr>
            <a:xfrm>
              <a:off x="10017760" y="4159377"/>
              <a:ext cx="12700" cy="453771"/>
            </a:xfrm>
            <a:custGeom>
              <a:avLst/>
              <a:gdLst>
                <a:gd name="connsiteX0" fmla="*/ 0 w 12700"/>
                <a:gd name="connsiteY0" fmla="*/ 0 h 453771"/>
                <a:gd name="connsiteX1" fmla="*/ 0 w 12700"/>
                <a:gd name="connsiteY1" fmla="*/ 453771 h 45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771">
                  <a:moveTo>
                    <a:pt x="0" y="0"/>
                  </a:moveTo>
                  <a:lnTo>
                    <a:pt x="0" y="45377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3E143FAE-27D2-462A-9C5A-9B5177390F9F}"/>
                </a:ext>
              </a:extLst>
            </p:cNvPr>
            <p:cNvSpPr/>
            <p:nvPr/>
          </p:nvSpPr>
          <p:spPr>
            <a:xfrm>
              <a:off x="9282938" y="4159377"/>
              <a:ext cx="12700" cy="84327"/>
            </a:xfrm>
            <a:custGeom>
              <a:avLst/>
              <a:gdLst>
                <a:gd name="connsiteX0" fmla="*/ 0 w 12700"/>
                <a:gd name="connsiteY0" fmla="*/ 0 h 84327"/>
                <a:gd name="connsiteX1" fmla="*/ 0 w 12700"/>
                <a:gd name="connsiteY1" fmla="*/ 84328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327">
                  <a:moveTo>
                    <a:pt x="0" y="0"/>
                  </a:moveTo>
                  <a:lnTo>
                    <a:pt x="0" y="843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40F76437-8803-4EED-BB23-C2EDA54E7A27}"/>
                </a:ext>
              </a:extLst>
            </p:cNvPr>
            <p:cNvSpPr/>
            <p:nvPr/>
          </p:nvSpPr>
          <p:spPr>
            <a:xfrm>
              <a:off x="11487277" y="4159377"/>
              <a:ext cx="12700" cy="439927"/>
            </a:xfrm>
            <a:custGeom>
              <a:avLst/>
              <a:gdLst>
                <a:gd name="connsiteX0" fmla="*/ 0 w 12700"/>
                <a:gd name="connsiteY0" fmla="*/ 0 h 439927"/>
                <a:gd name="connsiteX1" fmla="*/ 0 w 12700"/>
                <a:gd name="connsiteY1" fmla="*/ 439928 h 43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9927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3BFF260B-5435-4E5C-B0A6-0001DEDCAB3C}"/>
                </a:ext>
              </a:extLst>
            </p:cNvPr>
            <p:cNvSpPr/>
            <p:nvPr/>
          </p:nvSpPr>
          <p:spPr>
            <a:xfrm>
              <a:off x="8915527" y="4159377"/>
              <a:ext cx="12700" cy="30480"/>
            </a:xfrm>
            <a:custGeom>
              <a:avLst/>
              <a:gdLst>
                <a:gd name="connsiteX0" fmla="*/ 0 w 12700"/>
                <a:gd name="connsiteY0" fmla="*/ 0 h 30480"/>
                <a:gd name="connsiteX1" fmla="*/ 0 w 12700"/>
                <a:gd name="connsiteY1" fmla="*/ 3048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480">
                  <a:moveTo>
                    <a:pt x="0" y="0"/>
                  </a:moveTo>
                  <a:lnTo>
                    <a:pt x="0" y="3048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4E13B37-66A2-41CF-869F-CBDE8510BBC3}"/>
                </a:ext>
              </a:extLst>
            </p:cNvPr>
            <p:cNvSpPr/>
            <p:nvPr/>
          </p:nvSpPr>
          <p:spPr>
            <a:xfrm>
              <a:off x="11119866" y="4159377"/>
              <a:ext cx="12700" cy="582040"/>
            </a:xfrm>
            <a:custGeom>
              <a:avLst/>
              <a:gdLst>
                <a:gd name="connsiteX0" fmla="*/ 0 w 12700"/>
                <a:gd name="connsiteY0" fmla="*/ 0 h 582040"/>
                <a:gd name="connsiteX1" fmla="*/ 0 w 12700"/>
                <a:gd name="connsiteY1" fmla="*/ 582041 h 58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040">
                  <a:moveTo>
                    <a:pt x="0" y="0"/>
                  </a:moveTo>
                  <a:lnTo>
                    <a:pt x="0" y="582041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E96DC442-3B8C-4404-A558-246C82BA2609}"/>
                </a:ext>
              </a:extLst>
            </p:cNvPr>
            <p:cNvSpPr/>
            <p:nvPr/>
          </p:nvSpPr>
          <p:spPr>
            <a:xfrm>
              <a:off x="8548116" y="3988435"/>
              <a:ext cx="12700" cy="170941"/>
            </a:xfrm>
            <a:custGeom>
              <a:avLst/>
              <a:gdLst>
                <a:gd name="connsiteX0" fmla="*/ 0 w 12700"/>
                <a:gd name="connsiteY0" fmla="*/ 170942 h 170941"/>
                <a:gd name="connsiteX1" fmla="*/ 0 w 12700"/>
                <a:gd name="connsiteY1" fmla="*/ 0 h 17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941">
                  <a:moveTo>
                    <a:pt x="0" y="170942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81C234-0266-437B-83AC-F2A4302B21AA}"/>
                </a:ext>
              </a:extLst>
            </p:cNvPr>
            <p:cNvSpPr/>
            <p:nvPr/>
          </p:nvSpPr>
          <p:spPr>
            <a:xfrm>
              <a:off x="9650349" y="4105910"/>
              <a:ext cx="12700" cy="53466"/>
            </a:xfrm>
            <a:custGeom>
              <a:avLst/>
              <a:gdLst>
                <a:gd name="connsiteX0" fmla="*/ 0 w 12700"/>
                <a:gd name="connsiteY0" fmla="*/ 53467 h 53466"/>
                <a:gd name="connsiteX1" fmla="*/ 0 w 12700"/>
                <a:gd name="connsiteY1" fmla="*/ 0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66">
                  <a:moveTo>
                    <a:pt x="0" y="53467"/>
                  </a:moveTo>
                  <a:lnTo>
                    <a:pt x="0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26C0A5F-B76C-4D5D-881B-57FBAAA9580A}"/>
                </a:ext>
              </a:extLst>
            </p:cNvPr>
            <p:cNvSpPr/>
            <p:nvPr/>
          </p:nvSpPr>
          <p:spPr>
            <a:xfrm>
              <a:off x="10219817" y="457758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ECEB2768-E055-4FEB-A110-22A200B7AA64}"/>
                </a:ext>
              </a:extLst>
            </p:cNvPr>
            <p:cNvSpPr/>
            <p:nvPr/>
          </p:nvSpPr>
          <p:spPr>
            <a:xfrm>
              <a:off x="8015478" y="4025646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DB8BE39-402E-4099-8E69-AF5083087695}"/>
                </a:ext>
              </a:extLst>
            </p:cNvPr>
            <p:cNvSpPr/>
            <p:nvPr/>
          </p:nvSpPr>
          <p:spPr>
            <a:xfrm>
              <a:off x="7280656" y="392455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5F01D24-AEDF-4BFC-A9A2-091C305844EA}"/>
                </a:ext>
              </a:extLst>
            </p:cNvPr>
            <p:cNvSpPr/>
            <p:nvPr/>
          </p:nvSpPr>
          <p:spPr>
            <a:xfrm>
              <a:off x="10587228" y="4661662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B885506-49D8-48DC-A0D9-A3130D4124D9}"/>
                </a:ext>
              </a:extLst>
            </p:cNvPr>
            <p:cNvSpPr/>
            <p:nvPr/>
          </p:nvSpPr>
          <p:spPr>
            <a:xfrm>
              <a:off x="6178550" y="2968879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DDA7C57-EC9B-4894-BC96-0187DB3C5244}"/>
                </a:ext>
              </a:extLst>
            </p:cNvPr>
            <p:cNvSpPr/>
            <p:nvPr/>
          </p:nvSpPr>
          <p:spPr>
            <a:xfrm>
              <a:off x="7648067" y="399351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49C74B5-2276-437A-B8C1-E37DA8C000AD}"/>
                </a:ext>
              </a:extLst>
            </p:cNvPr>
            <p:cNvSpPr/>
            <p:nvPr/>
          </p:nvSpPr>
          <p:spPr>
            <a:xfrm>
              <a:off x="6545960" y="341401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AE251F7-6569-42B7-AA34-21E8A776B56E}"/>
                </a:ext>
              </a:extLst>
            </p:cNvPr>
            <p:cNvSpPr/>
            <p:nvPr/>
          </p:nvSpPr>
          <p:spPr>
            <a:xfrm>
              <a:off x="11689334" y="4865497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CF6AA33F-70B4-4832-B746-9F2A6F43CF4A}"/>
                </a:ext>
              </a:extLst>
            </p:cNvPr>
            <p:cNvSpPr/>
            <p:nvPr/>
          </p:nvSpPr>
          <p:spPr>
            <a:xfrm>
              <a:off x="6913245" y="363664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A130512-7DC3-4800-B0DC-785E44B3A50E}"/>
                </a:ext>
              </a:extLst>
            </p:cNvPr>
            <p:cNvSpPr/>
            <p:nvPr/>
          </p:nvSpPr>
          <p:spPr>
            <a:xfrm>
              <a:off x="9852406" y="461314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E9346B8-E228-4951-AA33-F17C6B99DF27}"/>
                </a:ext>
              </a:extLst>
            </p:cNvPr>
            <p:cNvSpPr/>
            <p:nvPr/>
          </p:nvSpPr>
          <p:spPr>
            <a:xfrm>
              <a:off x="9117584" y="424370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ED7F391C-72E8-47BB-BBD5-AEF4EE622984}"/>
                </a:ext>
              </a:extLst>
            </p:cNvPr>
            <p:cNvSpPr/>
            <p:nvPr/>
          </p:nvSpPr>
          <p:spPr>
            <a:xfrm>
              <a:off x="11321923" y="459930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24BA0F6-A848-4DCA-94A7-FE378D539ECC}"/>
                </a:ext>
              </a:extLst>
            </p:cNvPr>
            <p:cNvSpPr/>
            <p:nvPr/>
          </p:nvSpPr>
          <p:spPr>
            <a:xfrm>
              <a:off x="8750173" y="4189857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17BEEADC-55BC-4F1E-93C4-F059F57D3273}"/>
                </a:ext>
              </a:extLst>
            </p:cNvPr>
            <p:cNvSpPr/>
            <p:nvPr/>
          </p:nvSpPr>
          <p:spPr>
            <a:xfrm>
              <a:off x="10954512" y="4741418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4AAE348-7EC8-4EC7-A98A-767978D87DDC}"/>
                </a:ext>
              </a:extLst>
            </p:cNvPr>
            <p:cNvSpPr/>
            <p:nvPr/>
          </p:nvSpPr>
          <p:spPr>
            <a:xfrm>
              <a:off x="8382889" y="3988435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F6189312-11CD-4411-88EB-93D10463B221}"/>
                </a:ext>
              </a:extLst>
            </p:cNvPr>
            <p:cNvSpPr/>
            <p:nvPr/>
          </p:nvSpPr>
          <p:spPr>
            <a:xfrm>
              <a:off x="9484995" y="4105910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DECF610-C749-4658-81AF-332D0049DF9A}"/>
                </a:ext>
              </a:extLst>
            </p:cNvPr>
            <p:cNvSpPr/>
            <p:nvPr/>
          </p:nvSpPr>
          <p:spPr>
            <a:xfrm>
              <a:off x="10356977" y="4577588"/>
              <a:ext cx="12700" cy="1074420"/>
            </a:xfrm>
            <a:custGeom>
              <a:avLst/>
              <a:gdLst>
                <a:gd name="connsiteX0" fmla="*/ 0 w 12700"/>
                <a:gd name="connsiteY0" fmla="*/ 0 h 1074420"/>
                <a:gd name="connsiteX1" fmla="*/ 0 w 12700"/>
                <a:gd name="connsiteY1" fmla="*/ 1074420 h 10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4420">
                  <a:moveTo>
                    <a:pt x="0" y="0"/>
                  </a:moveTo>
                  <a:lnTo>
                    <a:pt x="0" y="10744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4" name="Group 1933">
            <a:extLst>
              <a:ext uri="{FF2B5EF4-FFF2-40B4-BE49-F238E27FC236}">
                <a16:creationId xmlns:a16="http://schemas.microsoft.com/office/drawing/2014/main" id="{B03DF15C-9523-4FF6-B4BF-E39021DDD97C}"/>
              </a:ext>
            </a:extLst>
          </p:cNvPr>
          <p:cNvGrpSpPr/>
          <p:nvPr/>
        </p:nvGrpSpPr>
        <p:grpSpPr>
          <a:xfrm>
            <a:off x="6192646" y="1284605"/>
            <a:ext cx="5804535" cy="4639056"/>
            <a:chOff x="6192646" y="1284605"/>
            <a:chExt cx="5804535" cy="4639056"/>
          </a:xfrm>
        </p:grpSpPr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2AF6621F-B4CA-4261-BA69-8952D810E602}"/>
                </a:ext>
              </a:extLst>
            </p:cNvPr>
            <p:cNvSpPr/>
            <p:nvPr/>
          </p:nvSpPr>
          <p:spPr>
            <a:xfrm>
              <a:off x="10343006" y="55998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3BCCF53F-EBFB-49A0-9AB3-B54267918B3F}"/>
                </a:ext>
              </a:extLst>
            </p:cNvPr>
            <p:cNvSpPr/>
            <p:nvPr/>
          </p:nvSpPr>
          <p:spPr>
            <a:xfrm>
              <a:off x="8191246" y="4025646"/>
              <a:ext cx="12700" cy="526288"/>
            </a:xfrm>
            <a:custGeom>
              <a:avLst/>
              <a:gdLst>
                <a:gd name="connsiteX0" fmla="*/ 0 w 12700"/>
                <a:gd name="connsiteY0" fmla="*/ 0 h 526288"/>
                <a:gd name="connsiteX1" fmla="*/ 0 w 12700"/>
                <a:gd name="connsiteY1" fmla="*/ 526288 h 52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6288">
                  <a:moveTo>
                    <a:pt x="0" y="0"/>
                  </a:moveTo>
                  <a:lnTo>
                    <a:pt x="0" y="5262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00416F6D-949B-4E93-9A7D-7DEE5ADF1BF0}"/>
                </a:ext>
              </a:extLst>
            </p:cNvPr>
            <p:cNvSpPr/>
            <p:nvPr/>
          </p:nvSpPr>
          <p:spPr>
            <a:xfrm>
              <a:off x="8177276" y="449986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AFE2CBE-6C19-4566-AAE8-40F2CD3E5FCE}"/>
                </a:ext>
              </a:extLst>
            </p:cNvPr>
            <p:cNvSpPr/>
            <p:nvPr/>
          </p:nvSpPr>
          <p:spPr>
            <a:xfrm>
              <a:off x="7468489" y="3924554"/>
              <a:ext cx="12700" cy="620013"/>
            </a:xfrm>
            <a:custGeom>
              <a:avLst/>
              <a:gdLst>
                <a:gd name="connsiteX0" fmla="*/ 0 w 12700"/>
                <a:gd name="connsiteY0" fmla="*/ 0 h 620013"/>
                <a:gd name="connsiteX1" fmla="*/ 0 w 12700"/>
                <a:gd name="connsiteY1" fmla="*/ 620014 h 6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013">
                  <a:moveTo>
                    <a:pt x="0" y="0"/>
                  </a:moveTo>
                  <a:lnTo>
                    <a:pt x="0" y="6200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448D8A21-B83B-49D0-8A0E-7C88C54568BF}"/>
                </a:ext>
              </a:extLst>
            </p:cNvPr>
            <p:cNvSpPr/>
            <p:nvPr/>
          </p:nvSpPr>
          <p:spPr>
            <a:xfrm>
              <a:off x="7454518" y="44923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29EB5B6-5826-486D-88B7-3204F172961F}"/>
                </a:ext>
              </a:extLst>
            </p:cNvPr>
            <p:cNvSpPr/>
            <p:nvPr/>
          </p:nvSpPr>
          <p:spPr>
            <a:xfrm>
              <a:off x="10731754" y="4661662"/>
              <a:ext cx="12700" cy="728090"/>
            </a:xfrm>
            <a:custGeom>
              <a:avLst/>
              <a:gdLst>
                <a:gd name="connsiteX0" fmla="*/ 0 w 12700"/>
                <a:gd name="connsiteY0" fmla="*/ 0 h 728090"/>
                <a:gd name="connsiteX1" fmla="*/ 0 w 12700"/>
                <a:gd name="connsiteY1" fmla="*/ 728091 h 72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8090">
                  <a:moveTo>
                    <a:pt x="0" y="0"/>
                  </a:moveTo>
                  <a:lnTo>
                    <a:pt x="0" y="7280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773C87D-D17E-4BA1-A8AE-0B354E83E475}"/>
                </a:ext>
              </a:extLst>
            </p:cNvPr>
            <p:cNvSpPr/>
            <p:nvPr/>
          </p:nvSpPr>
          <p:spPr>
            <a:xfrm>
              <a:off x="10717783" y="53375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B08FE10-E6ED-40EC-96E6-D52D1FB78A3E}"/>
                </a:ext>
              </a:extLst>
            </p:cNvPr>
            <p:cNvSpPr/>
            <p:nvPr/>
          </p:nvSpPr>
          <p:spPr>
            <a:xfrm>
              <a:off x="6246622" y="2640965"/>
              <a:ext cx="12700" cy="327914"/>
            </a:xfrm>
            <a:custGeom>
              <a:avLst/>
              <a:gdLst>
                <a:gd name="connsiteX0" fmla="*/ 0 w 12700"/>
                <a:gd name="connsiteY0" fmla="*/ 327914 h 327914"/>
                <a:gd name="connsiteX1" fmla="*/ 0 w 12700"/>
                <a:gd name="connsiteY1" fmla="*/ 0 h 3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7914">
                  <a:moveTo>
                    <a:pt x="0" y="3279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4A76E8FD-2E7D-4B8B-8C9A-FD9C967FFE19}"/>
                </a:ext>
              </a:extLst>
            </p:cNvPr>
            <p:cNvSpPr/>
            <p:nvPr/>
          </p:nvSpPr>
          <p:spPr>
            <a:xfrm>
              <a:off x="6232652" y="264096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CAE6AC4-DCB6-47F4-AD20-B983395FD557}"/>
                </a:ext>
              </a:extLst>
            </p:cNvPr>
            <p:cNvSpPr/>
            <p:nvPr/>
          </p:nvSpPr>
          <p:spPr>
            <a:xfrm>
              <a:off x="7759827" y="3993515"/>
              <a:ext cx="12700" cy="391033"/>
            </a:xfrm>
            <a:custGeom>
              <a:avLst/>
              <a:gdLst>
                <a:gd name="connsiteX0" fmla="*/ 0 w 12700"/>
                <a:gd name="connsiteY0" fmla="*/ 0 h 391033"/>
                <a:gd name="connsiteX1" fmla="*/ 0 w 12700"/>
                <a:gd name="connsiteY1" fmla="*/ 391033 h 3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033">
                  <a:moveTo>
                    <a:pt x="0" y="0"/>
                  </a:moveTo>
                  <a:lnTo>
                    <a:pt x="0" y="3910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42520A6-1CCF-4C01-9D44-11A29B83A858}"/>
                </a:ext>
              </a:extLst>
            </p:cNvPr>
            <p:cNvSpPr/>
            <p:nvPr/>
          </p:nvSpPr>
          <p:spPr>
            <a:xfrm>
              <a:off x="7745856" y="4332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DD3845A0-B149-43C4-B0EA-A2F591F358C9}"/>
                </a:ext>
              </a:extLst>
            </p:cNvPr>
            <p:cNvSpPr/>
            <p:nvPr/>
          </p:nvSpPr>
          <p:spPr>
            <a:xfrm>
              <a:off x="6629908" y="3414014"/>
              <a:ext cx="12700" cy="28448"/>
            </a:xfrm>
            <a:custGeom>
              <a:avLst/>
              <a:gdLst>
                <a:gd name="connsiteX0" fmla="*/ 0 w 12700"/>
                <a:gd name="connsiteY0" fmla="*/ 0 h 28448"/>
                <a:gd name="connsiteX1" fmla="*/ 0 w 12700"/>
                <a:gd name="connsiteY1" fmla="*/ 28448 h 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48">
                  <a:moveTo>
                    <a:pt x="0" y="0"/>
                  </a:moveTo>
                  <a:lnTo>
                    <a:pt x="0" y="284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B51917E4-5E51-4382-9B12-EC66B8EF4F33}"/>
                </a:ext>
              </a:extLst>
            </p:cNvPr>
            <p:cNvSpPr/>
            <p:nvPr/>
          </p:nvSpPr>
          <p:spPr>
            <a:xfrm>
              <a:off x="6615938" y="33902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602568BA-C22A-4A89-9CF6-204373458E19}"/>
                </a:ext>
              </a:extLst>
            </p:cNvPr>
            <p:cNvSpPr/>
            <p:nvPr/>
          </p:nvSpPr>
          <p:spPr>
            <a:xfrm>
              <a:off x="7109841" y="3636645"/>
              <a:ext cx="12700" cy="692276"/>
            </a:xfrm>
            <a:custGeom>
              <a:avLst/>
              <a:gdLst>
                <a:gd name="connsiteX0" fmla="*/ 0 w 12700"/>
                <a:gd name="connsiteY0" fmla="*/ 0 h 692276"/>
                <a:gd name="connsiteX1" fmla="*/ 0 w 12700"/>
                <a:gd name="connsiteY1" fmla="*/ 692277 h 69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2276">
                  <a:moveTo>
                    <a:pt x="0" y="0"/>
                  </a:moveTo>
                  <a:lnTo>
                    <a:pt x="0" y="6922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7CE083C-806D-406B-97D4-FB14DC2838BF}"/>
                </a:ext>
              </a:extLst>
            </p:cNvPr>
            <p:cNvSpPr/>
            <p:nvPr/>
          </p:nvSpPr>
          <p:spPr>
            <a:xfrm>
              <a:off x="7095870" y="4276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8BC87601-F272-4C55-98A8-7AD3A02B5A82}"/>
                </a:ext>
              </a:extLst>
            </p:cNvPr>
            <p:cNvSpPr/>
            <p:nvPr/>
          </p:nvSpPr>
          <p:spPr>
            <a:xfrm>
              <a:off x="10075545" y="3525647"/>
              <a:ext cx="12700" cy="1087501"/>
            </a:xfrm>
            <a:custGeom>
              <a:avLst/>
              <a:gdLst>
                <a:gd name="connsiteX0" fmla="*/ 0 w 12700"/>
                <a:gd name="connsiteY0" fmla="*/ 1087501 h 1087501"/>
                <a:gd name="connsiteX1" fmla="*/ 0 w 12700"/>
                <a:gd name="connsiteY1" fmla="*/ 0 h 10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7501">
                  <a:moveTo>
                    <a:pt x="0" y="1087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802513A-02D7-4289-91AD-64CBFAE72D07}"/>
                </a:ext>
              </a:extLst>
            </p:cNvPr>
            <p:cNvSpPr/>
            <p:nvPr/>
          </p:nvSpPr>
          <p:spPr>
            <a:xfrm>
              <a:off x="10061575" y="35256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B9C4ED7E-6262-43A9-93BE-827B092F425F}"/>
                </a:ext>
              </a:extLst>
            </p:cNvPr>
            <p:cNvSpPr/>
            <p:nvPr/>
          </p:nvSpPr>
          <p:spPr>
            <a:xfrm>
              <a:off x="9364599" y="3950842"/>
              <a:ext cx="12700" cy="292862"/>
            </a:xfrm>
            <a:custGeom>
              <a:avLst/>
              <a:gdLst>
                <a:gd name="connsiteX0" fmla="*/ 0 w 12700"/>
                <a:gd name="connsiteY0" fmla="*/ 292862 h 292862"/>
                <a:gd name="connsiteX1" fmla="*/ 0 w 12700"/>
                <a:gd name="connsiteY1" fmla="*/ 0 h 29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2862">
                  <a:moveTo>
                    <a:pt x="0" y="2928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0E40440-6B5C-4691-8E32-0CA78509BCF8}"/>
                </a:ext>
              </a:extLst>
            </p:cNvPr>
            <p:cNvSpPr/>
            <p:nvPr/>
          </p:nvSpPr>
          <p:spPr>
            <a:xfrm>
              <a:off x="9350629" y="3950842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1249B481-50D7-4D2D-BFB5-DDCA6434AB95}"/>
                </a:ext>
              </a:extLst>
            </p:cNvPr>
            <p:cNvSpPr/>
            <p:nvPr/>
          </p:nvSpPr>
          <p:spPr>
            <a:xfrm>
              <a:off x="11417046" y="4065016"/>
              <a:ext cx="12700" cy="534288"/>
            </a:xfrm>
            <a:custGeom>
              <a:avLst/>
              <a:gdLst>
                <a:gd name="connsiteX0" fmla="*/ 0 w 12700"/>
                <a:gd name="connsiteY0" fmla="*/ 534289 h 534288"/>
                <a:gd name="connsiteX1" fmla="*/ 0 w 12700"/>
                <a:gd name="connsiteY1" fmla="*/ 0 h 53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288">
                  <a:moveTo>
                    <a:pt x="0" y="5342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34E28AF-66D3-47B5-A2D8-174823FF9625}"/>
                </a:ext>
              </a:extLst>
            </p:cNvPr>
            <p:cNvSpPr/>
            <p:nvPr/>
          </p:nvSpPr>
          <p:spPr>
            <a:xfrm>
              <a:off x="11403076" y="406501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8363BE30-92D3-4AF2-81F2-F057A280F4FB}"/>
                </a:ext>
              </a:extLst>
            </p:cNvPr>
            <p:cNvSpPr/>
            <p:nvPr/>
          </p:nvSpPr>
          <p:spPr>
            <a:xfrm>
              <a:off x="8816340" y="3779774"/>
              <a:ext cx="12700" cy="410083"/>
            </a:xfrm>
            <a:custGeom>
              <a:avLst/>
              <a:gdLst>
                <a:gd name="connsiteX0" fmla="*/ 0 w 12700"/>
                <a:gd name="connsiteY0" fmla="*/ 410083 h 410083"/>
                <a:gd name="connsiteX1" fmla="*/ 0 w 12700"/>
                <a:gd name="connsiteY1" fmla="*/ 0 h 41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0083">
                  <a:moveTo>
                    <a:pt x="0" y="4100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69F4B80-0169-4635-8053-6F5579FC68E6}"/>
                </a:ext>
              </a:extLst>
            </p:cNvPr>
            <p:cNvSpPr/>
            <p:nvPr/>
          </p:nvSpPr>
          <p:spPr>
            <a:xfrm>
              <a:off x="8802369" y="37797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8A5AA5B9-8D1F-4B94-BB16-30DF62A49602}"/>
                </a:ext>
              </a:extLst>
            </p:cNvPr>
            <p:cNvSpPr/>
            <p:nvPr/>
          </p:nvSpPr>
          <p:spPr>
            <a:xfrm>
              <a:off x="11211052" y="4741418"/>
              <a:ext cx="12700" cy="414020"/>
            </a:xfrm>
            <a:custGeom>
              <a:avLst/>
              <a:gdLst>
                <a:gd name="connsiteX0" fmla="*/ 0 w 12700"/>
                <a:gd name="connsiteY0" fmla="*/ 0 h 414020"/>
                <a:gd name="connsiteX1" fmla="*/ 0 w 12700"/>
                <a:gd name="connsiteY1" fmla="*/ 414020 h 4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020">
                  <a:moveTo>
                    <a:pt x="0" y="0"/>
                  </a:moveTo>
                  <a:lnTo>
                    <a:pt x="0" y="4140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7B99831-6974-43D1-8293-701479A612FE}"/>
                </a:ext>
              </a:extLst>
            </p:cNvPr>
            <p:cNvSpPr/>
            <p:nvPr/>
          </p:nvSpPr>
          <p:spPr>
            <a:xfrm>
              <a:off x="11197081" y="5103240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8F0066C7-EE06-4E43-A907-DE623F285EA7}"/>
                </a:ext>
              </a:extLst>
            </p:cNvPr>
            <p:cNvSpPr/>
            <p:nvPr/>
          </p:nvSpPr>
          <p:spPr>
            <a:xfrm>
              <a:off x="8566150" y="3988435"/>
              <a:ext cx="12700" cy="447928"/>
            </a:xfrm>
            <a:custGeom>
              <a:avLst/>
              <a:gdLst>
                <a:gd name="connsiteX0" fmla="*/ 0 w 12700"/>
                <a:gd name="connsiteY0" fmla="*/ 0 h 447928"/>
                <a:gd name="connsiteX1" fmla="*/ 0 w 12700"/>
                <a:gd name="connsiteY1" fmla="*/ 447929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928">
                  <a:moveTo>
                    <a:pt x="0" y="0"/>
                  </a:moveTo>
                  <a:lnTo>
                    <a:pt x="0" y="4479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D9B50B9-E996-4480-93AF-D31435D3D16F}"/>
                </a:ext>
              </a:extLst>
            </p:cNvPr>
            <p:cNvSpPr/>
            <p:nvPr/>
          </p:nvSpPr>
          <p:spPr>
            <a:xfrm>
              <a:off x="8552180" y="438429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043F8FCC-3CC3-4563-8813-87E7D2DCFF7F}"/>
                </a:ext>
              </a:extLst>
            </p:cNvPr>
            <p:cNvSpPr/>
            <p:nvPr/>
          </p:nvSpPr>
          <p:spPr>
            <a:xfrm>
              <a:off x="9526651" y="4105910"/>
              <a:ext cx="12700" cy="973836"/>
            </a:xfrm>
            <a:custGeom>
              <a:avLst/>
              <a:gdLst>
                <a:gd name="connsiteX0" fmla="*/ 0 w 12700"/>
                <a:gd name="connsiteY0" fmla="*/ 0 h 973836"/>
                <a:gd name="connsiteX1" fmla="*/ 0 w 12700"/>
                <a:gd name="connsiteY1" fmla="*/ 973836 h 97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3836">
                  <a:moveTo>
                    <a:pt x="0" y="0"/>
                  </a:moveTo>
                  <a:lnTo>
                    <a:pt x="0" y="9738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32F037E-CD05-40BB-8B9C-9F2E71E2777A}"/>
                </a:ext>
              </a:extLst>
            </p:cNvPr>
            <p:cNvSpPr/>
            <p:nvPr/>
          </p:nvSpPr>
          <p:spPr>
            <a:xfrm>
              <a:off x="9512681" y="50275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2400381B-24E6-424E-B46F-F9B3791BFB5F}"/>
                </a:ext>
              </a:extLst>
            </p:cNvPr>
            <p:cNvSpPr/>
            <p:nvPr/>
          </p:nvSpPr>
          <p:spPr>
            <a:xfrm>
              <a:off x="10406253" y="4577588"/>
              <a:ext cx="12700" cy="662939"/>
            </a:xfrm>
            <a:custGeom>
              <a:avLst/>
              <a:gdLst>
                <a:gd name="connsiteX0" fmla="*/ 0 w 12700"/>
                <a:gd name="connsiteY0" fmla="*/ 0 h 662939"/>
                <a:gd name="connsiteX1" fmla="*/ 0 w 12700"/>
                <a:gd name="connsiteY1" fmla="*/ 662940 h 66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939">
                  <a:moveTo>
                    <a:pt x="0" y="0"/>
                  </a:moveTo>
                  <a:lnTo>
                    <a:pt x="0" y="662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CB89D1AE-9980-4C0F-A605-03B5524515BE}"/>
                </a:ext>
              </a:extLst>
            </p:cNvPr>
            <p:cNvSpPr/>
            <p:nvPr/>
          </p:nvSpPr>
          <p:spPr>
            <a:xfrm>
              <a:off x="10392156" y="5188330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5CE220A-A261-42A3-8236-7313CE0A6BFC}"/>
                </a:ext>
              </a:extLst>
            </p:cNvPr>
            <p:cNvSpPr/>
            <p:nvPr/>
          </p:nvSpPr>
          <p:spPr>
            <a:xfrm>
              <a:off x="8082660" y="3715004"/>
              <a:ext cx="12700" cy="310642"/>
            </a:xfrm>
            <a:custGeom>
              <a:avLst/>
              <a:gdLst>
                <a:gd name="connsiteX0" fmla="*/ 0 w 12700"/>
                <a:gd name="connsiteY0" fmla="*/ 310642 h 310642"/>
                <a:gd name="connsiteX1" fmla="*/ 0 w 12700"/>
                <a:gd name="connsiteY1" fmla="*/ 0 h 31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0642">
                  <a:moveTo>
                    <a:pt x="0" y="3106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0A9A438-A0F1-4FF6-A08F-2A97913D22BF}"/>
                </a:ext>
              </a:extLst>
            </p:cNvPr>
            <p:cNvSpPr/>
            <p:nvPr/>
          </p:nvSpPr>
          <p:spPr>
            <a:xfrm>
              <a:off x="8068691" y="37150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CA2CBD4-6BE3-45C3-A6A9-4A364D4D561F}"/>
                </a:ext>
              </a:extLst>
            </p:cNvPr>
            <p:cNvSpPr/>
            <p:nvPr/>
          </p:nvSpPr>
          <p:spPr>
            <a:xfrm>
              <a:off x="7526401" y="3924554"/>
              <a:ext cx="12700" cy="268986"/>
            </a:xfrm>
            <a:custGeom>
              <a:avLst/>
              <a:gdLst>
                <a:gd name="connsiteX0" fmla="*/ 0 w 12700"/>
                <a:gd name="connsiteY0" fmla="*/ 0 h 268986"/>
                <a:gd name="connsiteX1" fmla="*/ 0 w 12700"/>
                <a:gd name="connsiteY1" fmla="*/ 268986 h 26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986">
                  <a:moveTo>
                    <a:pt x="0" y="0"/>
                  </a:moveTo>
                  <a:lnTo>
                    <a:pt x="0" y="2689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D4CF44-CC1C-44ED-AE19-166F0C46137A}"/>
                </a:ext>
              </a:extLst>
            </p:cNvPr>
            <p:cNvSpPr/>
            <p:nvPr/>
          </p:nvSpPr>
          <p:spPr>
            <a:xfrm>
              <a:off x="7512304" y="4141342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8F440869-33AD-4AB2-B211-C9E7EF709379}"/>
                </a:ext>
              </a:extLst>
            </p:cNvPr>
            <p:cNvSpPr/>
            <p:nvPr/>
          </p:nvSpPr>
          <p:spPr>
            <a:xfrm>
              <a:off x="10815447" y="4661662"/>
              <a:ext cx="12700" cy="704723"/>
            </a:xfrm>
            <a:custGeom>
              <a:avLst/>
              <a:gdLst>
                <a:gd name="connsiteX0" fmla="*/ 0 w 12700"/>
                <a:gd name="connsiteY0" fmla="*/ 0 h 704723"/>
                <a:gd name="connsiteX1" fmla="*/ 0 w 12700"/>
                <a:gd name="connsiteY1" fmla="*/ 704723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0"/>
                  </a:moveTo>
                  <a:lnTo>
                    <a:pt x="0" y="7047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2071BAC6-BB74-4120-8931-F940B8686425}"/>
                </a:ext>
              </a:extLst>
            </p:cNvPr>
            <p:cNvSpPr/>
            <p:nvPr/>
          </p:nvSpPr>
          <p:spPr>
            <a:xfrm>
              <a:off x="10801477" y="53141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13730A20-0CA9-417B-A974-C7DF4ABDC6C4}"/>
                </a:ext>
              </a:extLst>
            </p:cNvPr>
            <p:cNvSpPr/>
            <p:nvPr/>
          </p:nvSpPr>
          <p:spPr>
            <a:xfrm>
              <a:off x="6322695" y="2968879"/>
              <a:ext cx="12700" cy="679322"/>
            </a:xfrm>
            <a:custGeom>
              <a:avLst/>
              <a:gdLst>
                <a:gd name="connsiteX0" fmla="*/ 0 w 12700"/>
                <a:gd name="connsiteY0" fmla="*/ 0 h 679322"/>
                <a:gd name="connsiteX1" fmla="*/ 0 w 12700"/>
                <a:gd name="connsiteY1" fmla="*/ 679323 h 67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9322">
                  <a:moveTo>
                    <a:pt x="0" y="0"/>
                  </a:moveTo>
                  <a:lnTo>
                    <a:pt x="0" y="6793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AB41962-1BC6-42C9-AFBA-2A14907EE4FF}"/>
                </a:ext>
              </a:extLst>
            </p:cNvPr>
            <p:cNvSpPr/>
            <p:nvPr/>
          </p:nvSpPr>
          <p:spPr>
            <a:xfrm>
              <a:off x="6308725" y="35960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300638C-67CF-4C50-9DEC-B852E7239747}"/>
                </a:ext>
              </a:extLst>
            </p:cNvPr>
            <p:cNvSpPr/>
            <p:nvPr/>
          </p:nvSpPr>
          <p:spPr>
            <a:xfrm>
              <a:off x="7842884" y="2577973"/>
              <a:ext cx="12700" cy="1415541"/>
            </a:xfrm>
            <a:custGeom>
              <a:avLst/>
              <a:gdLst>
                <a:gd name="connsiteX0" fmla="*/ 0 w 12700"/>
                <a:gd name="connsiteY0" fmla="*/ 1415542 h 1415541"/>
                <a:gd name="connsiteX1" fmla="*/ 0 w 12700"/>
                <a:gd name="connsiteY1" fmla="*/ 0 h 141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5541">
                  <a:moveTo>
                    <a:pt x="0" y="14155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FF49117-3324-46ED-9C1C-A6CC5AE770FE}"/>
                </a:ext>
              </a:extLst>
            </p:cNvPr>
            <p:cNvSpPr/>
            <p:nvPr/>
          </p:nvSpPr>
          <p:spPr>
            <a:xfrm>
              <a:off x="7828915" y="257797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9AFB6E4-4A61-45DB-822E-2458D1FD2FC5}"/>
                </a:ext>
              </a:extLst>
            </p:cNvPr>
            <p:cNvSpPr/>
            <p:nvPr/>
          </p:nvSpPr>
          <p:spPr>
            <a:xfrm>
              <a:off x="6688455" y="2995930"/>
              <a:ext cx="12700" cy="418083"/>
            </a:xfrm>
            <a:custGeom>
              <a:avLst/>
              <a:gdLst>
                <a:gd name="connsiteX0" fmla="*/ 0 w 12700"/>
                <a:gd name="connsiteY0" fmla="*/ 418084 h 418083"/>
                <a:gd name="connsiteX1" fmla="*/ 0 w 12700"/>
                <a:gd name="connsiteY1" fmla="*/ 0 h 41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083">
                  <a:moveTo>
                    <a:pt x="0" y="4180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0C71FC97-BA9A-4683-90C5-DF3652367BA4}"/>
                </a:ext>
              </a:extLst>
            </p:cNvPr>
            <p:cNvSpPr/>
            <p:nvPr/>
          </p:nvSpPr>
          <p:spPr>
            <a:xfrm>
              <a:off x="6674484" y="29959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572C8A0-AF46-4745-B827-D64D08424F65}"/>
                </a:ext>
              </a:extLst>
            </p:cNvPr>
            <p:cNvSpPr/>
            <p:nvPr/>
          </p:nvSpPr>
          <p:spPr>
            <a:xfrm>
              <a:off x="11908663" y="4865497"/>
              <a:ext cx="12700" cy="219075"/>
            </a:xfrm>
            <a:custGeom>
              <a:avLst/>
              <a:gdLst>
                <a:gd name="connsiteX0" fmla="*/ 0 w 12700"/>
                <a:gd name="connsiteY0" fmla="*/ 0 h 219075"/>
                <a:gd name="connsiteX1" fmla="*/ 0 w 12700"/>
                <a:gd name="connsiteY1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075">
                  <a:moveTo>
                    <a:pt x="0" y="0"/>
                  </a:moveTo>
                  <a:lnTo>
                    <a:pt x="0" y="2190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64BD0F94-998A-4457-8CF1-D5C2D92C879D}"/>
                </a:ext>
              </a:extLst>
            </p:cNvPr>
            <p:cNvSpPr/>
            <p:nvPr/>
          </p:nvSpPr>
          <p:spPr>
            <a:xfrm>
              <a:off x="11894693" y="5032502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BEBC94C-24E8-40FF-B802-057BDEFD42DC}"/>
                </a:ext>
              </a:extLst>
            </p:cNvPr>
            <p:cNvSpPr/>
            <p:nvPr/>
          </p:nvSpPr>
          <p:spPr>
            <a:xfrm>
              <a:off x="7203185" y="3636645"/>
              <a:ext cx="12700" cy="192912"/>
            </a:xfrm>
            <a:custGeom>
              <a:avLst/>
              <a:gdLst>
                <a:gd name="connsiteX0" fmla="*/ 0 w 12700"/>
                <a:gd name="connsiteY0" fmla="*/ 0 h 192912"/>
                <a:gd name="connsiteX1" fmla="*/ 0 w 12700"/>
                <a:gd name="connsiteY1" fmla="*/ 192913 h 1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2912">
                  <a:moveTo>
                    <a:pt x="0" y="0"/>
                  </a:moveTo>
                  <a:lnTo>
                    <a:pt x="0" y="1929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0397B10D-2000-4BBB-8CD7-4E2C06229625}"/>
                </a:ext>
              </a:extLst>
            </p:cNvPr>
            <p:cNvSpPr/>
            <p:nvPr/>
          </p:nvSpPr>
          <p:spPr>
            <a:xfrm>
              <a:off x="7189216" y="377748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30756DA2-4C2C-4193-9D6F-05B453C6BD8A}"/>
                </a:ext>
              </a:extLst>
            </p:cNvPr>
            <p:cNvSpPr/>
            <p:nvPr/>
          </p:nvSpPr>
          <p:spPr>
            <a:xfrm>
              <a:off x="9181211" y="3710432"/>
              <a:ext cx="12700" cy="533272"/>
            </a:xfrm>
            <a:custGeom>
              <a:avLst/>
              <a:gdLst>
                <a:gd name="connsiteX0" fmla="*/ 0 w 12700"/>
                <a:gd name="connsiteY0" fmla="*/ 533273 h 533272"/>
                <a:gd name="connsiteX1" fmla="*/ 0 w 12700"/>
                <a:gd name="connsiteY1" fmla="*/ 0 h 53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2">
                  <a:moveTo>
                    <a:pt x="0" y="5332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193A7C9-0122-439E-89C6-4F07D0074612}"/>
                </a:ext>
              </a:extLst>
            </p:cNvPr>
            <p:cNvSpPr/>
            <p:nvPr/>
          </p:nvSpPr>
          <p:spPr>
            <a:xfrm>
              <a:off x="9167114" y="3710432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4C270D-16DD-40CA-840D-D7920B19AA0A}"/>
                </a:ext>
              </a:extLst>
            </p:cNvPr>
            <p:cNvSpPr/>
            <p:nvPr/>
          </p:nvSpPr>
          <p:spPr>
            <a:xfrm>
              <a:off x="11578844" y="4599305"/>
              <a:ext cx="12700" cy="399034"/>
            </a:xfrm>
            <a:custGeom>
              <a:avLst/>
              <a:gdLst>
                <a:gd name="connsiteX0" fmla="*/ 0 w 12700"/>
                <a:gd name="connsiteY0" fmla="*/ 0 h 399034"/>
                <a:gd name="connsiteX1" fmla="*/ 0 w 12700"/>
                <a:gd name="connsiteY1" fmla="*/ 399034 h 3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9034">
                  <a:moveTo>
                    <a:pt x="0" y="0"/>
                  </a:moveTo>
                  <a:lnTo>
                    <a:pt x="0" y="3990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16776CC7-7FD1-4B04-B8B5-6C0181A6ED60}"/>
                </a:ext>
              </a:extLst>
            </p:cNvPr>
            <p:cNvSpPr/>
            <p:nvPr/>
          </p:nvSpPr>
          <p:spPr>
            <a:xfrm>
              <a:off x="11564873" y="49461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95512AE8-DD79-48EC-8042-A0C99AA47733}"/>
                </a:ext>
              </a:extLst>
            </p:cNvPr>
            <p:cNvSpPr/>
            <p:nvPr/>
          </p:nvSpPr>
          <p:spPr>
            <a:xfrm>
              <a:off x="8983726" y="4189857"/>
              <a:ext cx="12700" cy="834897"/>
            </a:xfrm>
            <a:custGeom>
              <a:avLst/>
              <a:gdLst>
                <a:gd name="connsiteX0" fmla="*/ 0 w 12700"/>
                <a:gd name="connsiteY0" fmla="*/ 0 h 834897"/>
                <a:gd name="connsiteX1" fmla="*/ 0 w 12700"/>
                <a:gd name="connsiteY1" fmla="*/ 834898 h 8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7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6C243FC-2EBA-4978-90E4-04C378B47990}"/>
                </a:ext>
              </a:extLst>
            </p:cNvPr>
            <p:cNvSpPr/>
            <p:nvPr/>
          </p:nvSpPr>
          <p:spPr>
            <a:xfrm>
              <a:off x="8969756" y="49725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E91DA76-539B-420A-BCE7-4C4FE55A1697}"/>
                </a:ext>
              </a:extLst>
            </p:cNvPr>
            <p:cNvSpPr/>
            <p:nvPr/>
          </p:nvSpPr>
          <p:spPr>
            <a:xfrm>
              <a:off x="11164443" y="4340225"/>
              <a:ext cx="12700" cy="401192"/>
            </a:xfrm>
            <a:custGeom>
              <a:avLst/>
              <a:gdLst>
                <a:gd name="connsiteX0" fmla="*/ 0 w 12700"/>
                <a:gd name="connsiteY0" fmla="*/ 401193 h 401192"/>
                <a:gd name="connsiteX1" fmla="*/ 0 w 12700"/>
                <a:gd name="connsiteY1" fmla="*/ 0 h 4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192">
                  <a:moveTo>
                    <a:pt x="0" y="401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10B84B4-6B65-4334-B101-63E79E68899E}"/>
                </a:ext>
              </a:extLst>
            </p:cNvPr>
            <p:cNvSpPr/>
            <p:nvPr/>
          </p:nvSpPr>
          <p:spPr>
            <a:xfrm>
              <a:off x="11150472" y="434022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F7783C4-DC2C-45A9-8C22-21DA704D5885}"/>
                </a:ext>
              </a:extLst>
            </p:cNvPr>
            <p:cNvSpPr/>
            <p:nvPr/>
          </p:nvSpPr>
          <p:spPr>
            <a:xfrm>
              <a:off x="8618093" y="3505454"/>
              <a:ext cx="12700" cy="482981"/>
            </a:xfrm>
            <a:custGeom>
              <a:avLst/>
              <a:gdLst>
                <a:gd name="connsiteX0" fmla="*/ 0 w 12700"/>
                <a:gd name="connsiteY0" fmla="*/ 482981 h 482981"/>
                <a:gd name="connsiteX1" fmla="*/ 0 w 12700"/>
                <a:gd name="connsiteY1" fmla="*/ 0 h 4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981">
                  <a:moveTo>
                    <a:pt x="0" y="4829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B60C6602-8707-42B5-B971-9CB89136C27E}"/>
                </a:ext>
              </a:extLst>
            </p:cNvPr>
            <p:cNvSpPr/>
            <p:nvPr/>
          </p:nvSpPr>
          <p:spPr>
            <a:xfrm>
              <a:off x="8604122" y="350545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92A17A61-51D0-4795-AD85-FD1CDA19806C}"/>
                </a:ext>
              </a:extLst>
            </p:cNvPr>
            <p:cNvSpPr/>
            <p:nvPr/>
          </p:nvSpPr>
          <p:spPr>
            <a:xfrm>
              <a:off x="9673590" y="2337181"/>
              <a:ext cx="12700" cy="1768729"/>
            </a:xfrm>
            <a:custGeom>
              <a:avLst/>
              <a:gdLst>
                <a:gd name="connsiteX0" fmla="*/ 0 w 12700"/>
                <a:gd name="connsiteY0" fmla="*/ 1768729 h 1768729"/>
                <a:gd name="connsiteX1" fmla="*/ 0 w 12700"/>
                <a:gd name="connsiteY1" fmla="*/ 0 h 176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8729">
                  <a:moveTo>
                    <a:pt x="0" y="17687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13C14029-053E-4F52-94EF-7A66DBCCF376}"/>
                </a:ext>
              </a:extLst>
            </p:cNvPr>
            <p:cNvSpPr/>
            <p:nvPr/>
          </p:nvSpPr>
          <p:spPr>
            <a:xfrm>
              <a:off x="9659619" y="233718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786F1F06-F986-4760-BFB1-8AD0AFEA9772}"/>
                </a:ext>
              </a:extLst>
            </p:cNvPr>
            <p:cNvSpPr/>
            <p:nvPr/>
          </p:nvSpPr>
          <p:spPr>
            <a:xfrm>
              <a:off x="10409555" y="4041648"/>
              <a:ext cx="12700" cy="535939"/>
            </a:xfrm>
            <a:custGeom>
              <a:avLst/>
              <a:gdLst>
                <a:gd name="connsiteX0" fmla="*/ 0 w 12700"/>
                <a:gd name="connsiteY0" fmla="*/ 535940 h 535939"/>
                <a:gd name="connsiteX1" fmla="*/ 0 w 12700"/>
                <a:gd name="connsiteY1" fmla="*/ 0 h 53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5939">
                  <a:moveTo>
                    <a:pt x="0" y="5359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308EA296-69E0-4DB4-B049-7BD6489BF658}"/>
                </a:ext>
              </a:extLst>
            </p:cNvPr>
            <p:cNvSpPr/>
            <p:nvPr/>
          </p:nvSpPr>
          <p:spPr>
            <a:xfrm>
              <a:off x="10395584" y="40416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45C5EAC2-8C85-4CEA-A164-E4FBA2EAC991}"/>
                </a:ext>
              </a:extLst>
            </p:cNvPr>
            <p:cNvSpPr/>
            <p:nvPr/>
          </p:nvSpPr>
          <p:spPr>
            <a:xfrm>
              <a:off x="8232394" y="4025646"/>
              <a:ext cx="12700" cy="16001"/>
            </a:xfrm>
            <a:custGeom>
              <a:avLst/>
              <a:gdLst>
                <a:gd name="connsiteX0" fmla="*/ 0 w 12700"/>
                <a:gd name="connsiteY0" fmla="*/ 0 h 16001"/>
                <a:gd name="connsiteX1" fmla="*/ 0 w 12700"/>
                <a:gd name="connsiteY1" fmla="*/ 16002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1">
                  <a:moveTo>
                    <a:pt x="0" y="0"/>
                  </a:moveTo>
                  <a:lnTo>
                    <a:pt x="0" y="160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C83EAAC9-6D08-4C23-91F0-1477F12E0101}"/>
                </a:ext>
              </a:extLst>
            </p:cNvPr>
            <p:cNvSpPr/>
            <p:nvPr/>
          </p:nvSpPr>
          <p:spPr>
            <a:xfrm>
              <a:off x="8218423" y="39895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CAD7C90-32B7-4744-BC9D-705871EAEB3F}"/>
                </a:ext>
              </a:extLst>
            </p:cNvPr>
            <p:cNvSpPr/>
            <p:nvPr/>
          </p:nvSpPr>
          <p:spPr>
            <a:xfrm>
              <a:off x="7465949" y="3319399"/>
              <a:ext cx="12700" cy="605154"/>
            </a:xfrm>
            <a:custGeom>
              <a:avLst/>
              <a:gdLst>
                <a:gd name="connsiteX0" fmla="*/ 0 w 12700"/>
                <a:gd name="connsiteY0" fmla="*/ 605155 h 605154"/>
                <a:gd name="connsiteX1" fmla="*/ 0 w 12700"/>
                <a:gd name="connsiteY1" fmla="*/ 0 h 60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4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F2F0701-0F72-40DE-A63F-8CD5E53B50C7}"/>
                </a:ext>
              </a:extLst>
            </p:cNvPr>
            <p:cNvSpPr/>
            <p:nvPr/>
          </p:nvSpPr>
          <p:spPr>
            <a:xfrm>
              <a:off x="7451979" y="331939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D6E201-C07C-4763-894F-9261FD80E662}"/>
                </a:ext>
              </a:extLst>
            </p:cNvPr>
            <p:cNvSpPr/>
            <p:nvPr/>
          </p:nvSpPr>
          <p:spPr>
            <a:xfrm>
              <a:off x="10768203" y="4661662"/>
              <a:ext cx="12700" cy="233045"/>
            </a:xfrm>
            <a:custGeom>
              <a:avLst/>
              <a:gdLst>
                <a:gd name="connsiteX0" fmla="*/ 0 w 12700"/>
                <a:gd name="connsiteY0" fmla="*/ 0 h 233045"/>
                <a:gd name="connsiteX1" fmla="*/ 0 w 12700"/>
                <a:gd name="connsiteY1" fmla="*/ 233045 h 23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3045">
                  <a:moveTo>
                    <a:pt x="0" y="0"/>
                  </a:moveTo>
                  <a:lnTo>
                    <a:pt x="0" y="2330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4BFC60A-750C-4306-A968-8931DE9151E9}"/>
                </a:ext>
              </a:extLst>
            </p:cNvPr>
            <p:cNvSpPr/>
            <p:nvPr/>
          </p:nvSpPr>
          <p:spPr>
            <a:xfrm>
              <a:off x="10754232" y="48425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A3D41F20-0EF6-45D6-8C33-F13AA7DF3C7F}"/>
                </a:ext>
              </a:extLst>
            </p:cNvPr>
            <p:cNvSpPr/>
            <p:nvPr/>
          </p:nvSpPr>
          <p:spPr>
            <a:xfrm>
              <a:off x="6262624" y="2968879"/>
              <a:ext cx="12700" cy="576453"/>
            </a:xfrm>
            <a:custGeom>
              <a:avLst/>
              <a:gdLst>
                <a:gd name="connsiteX0" fmla="*/ 0 w 12700"/>
                <a:gd name="connsiteY0" fmla="*/ 0 h 576453"/>
                <a:gd name="connsiteX1" fmla="*/ 0 w 12700"/>
                <a:gd name="connsiteY1" fmla="*/ 576453 h 5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453">
                  <a:moveTo>
                    <a:pt x="0" y="0"/>
                  </a:moveTo>
                  <a:lnTo>
                    <a:pt x="0" y="5764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C7ABA09B-41CF-473B-A561-E5675DBA8038}"/>
                </a:ext>
              </a:extLst>
            </p:cNvPr>
            <p:cNvSpPr/>
            <p:nvPr/>
          </p:nvSpPr>
          <p:spPr>
            <a:xfrm>
              <a:off x="6248653" y="34931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98323EE-6A93-40EC-95A7-3D95E287AB74}"/>
                </a:ext>
              </a:extLst>
            </p:cNvPr>
            <p:cNvSpPr/>
            <p:nvPr/>
          </p:nvSpPr>
          <p:spPr>
            <a:xfrm>
              <a:off x="7941818" y="3993515"/>
              <a:ext cx="12700" cy="136017"/>
            </a:xfrm>
            <a:custGeom>
              <a:avLst/>
              <a:gdLst>
                <a:gd name="connsiteX0" fmla="*/ 0 w 12700"/>
                <a:gd name="connsiteY0" fmla="*/ 0 h 136017"/>
                <a:gd name="connsiteX1" fmla="*/ 0 w 12700"/>
                <a:gd name="connsiteY1" fmla="*/ 136017 h 13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017">
                  <a:moveTo>
                    <a:pt x="0" y="0"/>
                  </a:moveTo>
                  <a:lnTo>
                    <a:pt x="0" y="13601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7446544-8AB3-461C-8506-7675F3C7D7B3}"/>
                </a:ext>
              </a:extLst>
            </p:cNvPr>
            <p:cNvSpPr/>
            <p:nvPr/>
          </p:nvSpPr>
          <p:spPr>
            <a:xfrm>
              <a:off x="7927847" y="407746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2A43383-F1A2-4F0F-9A4E-3CD10857A9EC}"/>
                </a:ext>
              </a:extLst>
            </p:cNvPr>
            <p:cNvSpPr/>
            <p:nvPr/>
          </p:nvSpPr>
          <p:spPr>
            <a:xfrm>
              <a:off x="6738874" y="2342134"/>
              <a:ext cx="12700" cy="1071880"/>
            </a:xfrm>
            <a:custGeom>
              <a:avLst/>
              <a:gdLst>
                <a:gd name="connsiteX0" fmla="*/ 0 w 12700"/>
                <a:gd name="connsiteY0" fmla="*/ 1071880 h 1071880"/>
                <a:gd name="connsiteX1" fmla="*/ 0 w 12700"/>
                <a:gd name="connsiteY1" fmla="*/ 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1880">
                  <a:moveTo>
                    <a:pt x="0" y="10718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7C86F4C-9658-422F-A378-0E6426040E2B}"/>
                </a:ext>
              </a:extLst>
            </p:cNvPr>
            <p:cNvSpPr/>
            <p:nvPr/>
          </p:nvSpPr>
          <p:spPr>
            <a:xfrm>
              <a:off x="6724904" y="2342133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6D7C5ED-8EDF-4CFE-A6E9-411A87A5EA87}"/>
                </a:ext>
              </a:extLst>
            </p:cNvPr>
            <p:cNvSpPr/>
            <p:nvPr/>
          </p:nvSpPr>
          <p:spPr>
            <a:xfrm>
              <a:off x="11966702" y="4153662"/>
              <a:ext cx="12700" cy="711835"/>
            </a:xfrm>
            <a:custGeom>
              <a:avLst/>
              <a:gdLst>
                <a:gd name="connsiteX0" fmla="*/ 0 w 12700"/>
                <a:gd name="connsiteY0" fmla="*/ 711835 h 711835"/>
                <a:gd name="connsiteX1" fmla="*/ 0 w 12700"/>
                <a:gd name="connsiteY1" fmla="*/ 0 h 7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1835">
                  <a:moveTo>
                    <a:pt x="0" y="711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611B863-4367-47FF-8874-4195312D1040}"/>
                </a:ext>
              </a:extLst>
            </p:cNvPr>
            <p:cNvSpPr/>
            <p:nvPr/>
          </p:nvSpPr>
          <p:spPr>
            <a:xfrm>
              <a:off x="11952731" y="4153661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D2825BB-05E8-4299-B6C9-F7519F59F4AA}"/>
                </a:ext>
              </a:extLst>
            </p:cNvPr>
            <p:cNvSpPr/>
            <p:nvPr/>
          </p:nvSpPr>
          <p:spPr>
            <a:xfrm>
              <a:off x="7045959" y="2326894"/>
              <a:ext cx="12700" cy="1309751"/>
            </a:xfrm>
            <a:custGeom>
              <a:avLst/>
              <a:gdLst>
                <a:gd name="connsiteX0" fmla="*/ 0 w 12700"/>
                <a:gd name="connsiteY0" fmla="*/ 1309751 h 1309751"/>
                <a:gd name="connsiteX1" fmla="*/ 0 w 12700"/>
                <a:gd name="connsiteY1" fmla="*/ 0 h 130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9751">
                  <a:moveTo>
                    <a:pt x="0" y="130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6DC0747-217E-445E-B684-DBC959D66A33}"/>
                </a:ext>
              </a:extLst>
            </p:cNvPr>
            <p:cNvSpPr/>
            <p:nvPr/>
          </p:nvSpPr>
          <p:spPr>
            <a:xfrm>
              <a:off x="7031990" y="232689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D97E05A-3979-49BA-9465-2FF4649224D2}"/>
                </a:ext>
              </a:extLst>
            </p:cNvPr>
            <p:cNvSpPr/>
            <p:nvPr/>
          </p:nvSpPr>
          <p:spPr>
            <a:xfrm>
              <a:off x="10096246" y="4613148"/>
              <a:ext cx="12700" cy="347217"/>
            </a:xfrm>
            <a:custGeom>
              <a:avLst/>
              <a:gdLst>
                <a:gd name="connsiteX0" fmla="*/ 0 w 12700"/>
                <a:gd name="connsiteY0" fmla="*/ 0 h 347217"/>
                <a:gd name="connsiteX1" fmla="*/ 0 w 12700"/>
                <a:gd name="connsiteY1" fmla="*/ 347218 h 34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217">
                  <a:moveTo>
                    <a:pt x="0" y="0"/>
                  </a:moveTo>
                  <a:lnTo>
                    <a:pt x="0" y="347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AC1F3-236C-49E0-A518-5B2AEF4C70FA}"/>
                </a:ext>
              </a:extLst>
            </p:cNvPr>
            <p:cNvSpPr/>
            <p:nvPr/>
          </p:nvSpPr>
          <p:spPr>
            <a:xfrm>
              <a:off x="10082276" y="4908296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8CAF371-4AFB-43DE-883F-DCBF541D70B1}"/>
                </a:ext>
              </a:extLst>
            </p:cNvPr>
            <p:cNvSpPr/>
            <p:nvPr/>
          </p:nvSpPr>
          <p:spPr>
            <a:xfrm>
              <a:off x="9334246" y="4243705"/>
              <a:ext cx="12700" cy="21336"/>
            </a:xfrm>
            <a:custGeom>
              <a:avLst/>
              <a:gdLst>
                <a:gd name="connsiteX0" fmla="*/ 0 w 12700"/>
                <a:gd name="connsiteY0" fmla="*/ 0 h 21336"/>
                <a:gd name="connsiteX1" fmla="*/ 0 w 12700"/>
                <a:gd name="connsiteY1" fmla="*/ 21336 h 2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336">
                  <a:moveTo>
                    <a:pt x="0" y="0"/>
                  </a:moveTo>
                  <a:lnTo>
                    <a:pt x="0" y="21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7C57217-C176-485D-91F7-48EDAD5F11EE}"/>
                </a:ext>
              </a:extLst>
            </p:cNvPr>
            <p:cNvSpPr/>
            <p:nvPr/>
          </p:nvSpPr>
          <p:spPr>
            <a:xfrm>
              <a:off x="9320276" y="42128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95CC1C0A-E857-4278-A821-42FBDA2C9827}"/>
                </a:ext>
              </a:extLst>
            </p:cNvPr>
            <p:cNvSpPr/>
            <p:nvPr/>
          </p:nvSpPr>
          <p:spPr>
            <a:xfrm>
              <a:off x="11542014" y="4599305"/>
              <a:ext cx="12700" cy="380619"/>
            </a:xfrm>
            <a:custGeom>
              <a:avLst/>
              <a:gdLst>
                <a:gd name="connsiteX0" fmla="*/ 0 w 12700"/>
                <a:gd name="connsiteY0" fmla="*/ 0 h 380619"/>
                <a:gd name="connsiteX1" fmla="*/ 0 w 12700"/>
                <a:gd name="connsiteY1" fmla="*/ 380619 h 38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0619">
                  <a:moveTo>
                    <a:pt x="0" y="0"/>
                  </a:moveTo>
                  <a:lnTo>
                    <a:pt x="0" y="3806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E6F4447-0973-4722-A115-87728E007C76}"/>
                </a:ext>
              </a:extLst>
            </p:cNvPr>
            <p:cNvSpPr/>
            <p:nvPr/>
          </p:nvSpPr>
          <p:spPr>
            <a:xfrm>
              <a:off x="11528043" y="49278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D944489-3BFF-490C-8290-BEC71BCB6804}"/>
                </a:ext>
              </a:extLst>
            </p:cNvPr>
            <p:cNvSpPr/>
            <p:nvPr/>
          </p:nvSpPr>
          <p:spPr>
            <a:xfrm>
              <a:off x="8960612" y="3768598"/>
              <a:ext cx="12700" cy="421259"/>
            </a:xfrm>
            <a:custGeom>
              <a:avLst/>
              <a:gdLst>
                <a:gd name="connsiteX0" fmla="*/ 0 w 12700"/>
                <a:gd name="connsiteY0" fmla="*/ 421259 h 421259"/>
                <a:gd name="connsiteX1" fmla="*/ 0 w 12700"/>
                <a:gd name="connsiteY1" fmla="*/ 0 h 4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259">
                  <a:moveTo>
                    <a:pt x="0" y="4212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B04115C0-0C78-44E2-9FA8-B3304163F5E9}"/>
                </a:ext>
              </a:extLst>
            </p:cNvPr>
            <p:cNvSpPr/>
            <p:nvPr/>
          </p:nvSpPr>
          <p:spPr>
            <a:xfrm>
              <a:off x="8946642" y="37685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21BB299-5F9C-4988-B80B-AE89F6B431BC}"/>
                </a:ext>
              </a:extLst>
            </p:cNvPr>
            <p:cNvSpPr/>
            <p:nvPr/>
          </p:nvSpPr>
          <p:spPr>
            <a:xfrm>
              <a:off x="11227054" y="4741418"/>
              <a:ext cx="12700" cy="469011"/>
            </a:xfrm>
            <a:custGeom>
              <a:avLst/>
              <a:gdLst>
                <a:gd name="connsiteX0" fmla="*/ 0 w 12700"/>
                <a:gd name="connsiteY0" fmla="*/ 0 h 469011"/>
                <a:gd name="connsiteX1" fmla="*/ 0 w 12700"/>
                <a:gd name="connsiteY1" fmla="*/ 469011 h 46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9011">
                  <a:moveTo>
                    <a:pt x="0" y="0"/>
                  </a:moveTo>
                  <a:lnTo>
                    <a:pt x="0" y="46901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F98BB7A-2527-49C5-8BD8-06B789C3EF5A}"/>
                </a:ext>
              </a:extLst>
            </p:cNvPr>
            <p:cNvSpPr/>
            <p:nvPr/>
          </p:nvSpPr>
          <p:spPr>
            <a:xfrm>
              <a:off x="11213083" y="515835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5B319161-B56D-4606-A765-E43330DD42F4}"/>
                </a:ext>
              </a:extLst>
            </p:cNvPr>
            <p:cNvSpPr/>
            <p:nvPr/>
          </p:nvSpPr>
          <p:spPr>
            <a:xfrm>
              <a:off x="8519922" y="3988435"/>
              <a:ext cx="12700" cy="855217"/>
            </a:xfrm>
            <a:custGeom>
              <a:avLst/>
              <a:gdLst>
                <a:gd name="connsiteX0" fmla="*/ 0 w 12700"/>
                <a:gd name="connsiteY0" fmla="*/ 0 h 855217"/>
                <a:gd name="connsiteX1" fmla="*/ 0 w 12700"/>
                <a:gd name="connsiteY1" fmla="*/ 855218 h 85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5217">
                  <a:moveTo>
                    <a:pt x="0" y="0"/>
                  </a:moveTo>
                  <a:lnTo>
                    <a:pt x="0" y="855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5051E5-318F-46CB-B090-D9E066B2DFD1}"/>
                </a:ext>
              </a:extLst>
            </p:cNvPr>
            <p:cNvSpPr/>
            <p:nvPr/>
          </p:nvSpPr>
          <p:spPr>
            <a:xfrm>
              <a:off x="8505952" y="47914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B351F1E-A830-4A5E-A0B0-0CEC19DC7AED}"/>
                </a:ext>
              </a:extLst>
            </p:cNvPr>
            <p:cNvSpPr/>
            <p:nvPr/>
          </p:nvSpPr>
          <p:spPr>
            <a:xfrm>
              <a:off x="9555734" y="3550412"/>
              <a:ext cx="12700" cy="555498"/>
            </a:xfrm>
            <a:custGeom>
              <a:avLst/>
              <a:gdLst>
                <a:gd name="connsiteX0" fmla="*/ 0 w 12700"/>
                <a:gd name="connsiteY0" fmla="*/ 555498 h 555498"/>
                <a:gd name="connsiteX1" fmla="*/ 0 w 12700"/>
                <a:gd name="connsiteY1" fmla="*/ 0 h 55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5498">
                  <a:moveTo>
                    <a:pt x="0" y="5554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FFFB3E1D-D319-4AF5-B557-982DEFDB5800}"/>
                </a:ext>
              </a:extLst>
            </p:cNvPr>
            <p:cNvSpPr/>
            <p:nvPr/>
          </p:nvSpPr>
          <p:spPr>
            <a:xfrm>
              <a:off x="9541764" y="35504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6241D09-88E8-4C1C-A9E5-6F498FF34CAA}"/>
                </a:ext>
              </a:extLst>
            </p:cNvPr>
            <p:cNvSpPr/>
            <p:nvPr/>
          </p:nvSpPr>
          <p:spPr>
            <a:xfrm>
              <a:off x="10462260" y="4577588"/>
              <a:ext cx="12700" cy="259334"/>
            </a:xfrm>
            <a:custGeom>
              <a:avLst/>
              <a:gdLst>
                <a:gd name="connsiteX0" fmla="*/ 0 w 12700"/>
                <a:gd name="connsiteY0" fmla="*/ 0 h 259334"/>
                <a:gd name="connsiteX1" fmla="*/ 0 w 12700"/>
                <a:gd name="connsiteY1" fmla="*/ 259334 h 2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334">
                  <a:moveTo>
                    <a:pt x="0" y="0"/>
                  </a:moveTo>
                  <a:lnTo>
                    <a:pt x="0" y="2593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11C2E81-2AEF-40DB-BE16-32FEDD7DF4D6}"/>
                </a:ext>
              </a:extLst>
            </p:cNvPr>
            <p:cNvSpPr/>
            <p:nvPr/>
          </p:nvSpPr>
          <p:spPr>
            <a:xfrm>
              <a:off x="10448290" y="4784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D9EB0DFD-120D-4AD5-B94A-144170A3A521}"/>
                </a:ext>
              </a:extLst>
            </p:cNvPr>
            <p:cNvSpPr/>
            <p:nvPr/>
          </p:nvSpPr>
          <p:spPr>
            <a:xfrm>
              <a:off x="8180832" y="4025646"/>
              <a:ext cx="12700" cy="1512442"/>
            </a:xfrm>
            <a:custGeom>
              <a:avLst/>
              <a:gdLst>
                <a:gd name="connsiteX0" fmla="*/ 0 w 12700"/>
                <a:gd name="connsiteY0" fmla="*/ 0 h 1512442"/>
                <a:gd name="connsiteX1" fmla="*/ 0 w 12700"/>
                <a:gd name="connsiteY1" fmla="*/ 1512443 h 151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12442">
                  <a:moveTo>
                    <a:pt x="0" y="0"/>
                  </a:moveTo>
                  <a:lnTo>
                    <a:pt x="0" y="15124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11DC1B1-B0B5-44E3-B634-2BE054FBD175}"/>
                </a:ext>
              </a:extLst>
            </p:cNvPr>
            <p:cNvSpPr/>
            <p:nvPr/>
          </p:nvSpPr>
          <p:spPr>
            <a:xfrm>
              <a:off x="8166861" y="54858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27CB2AE-8EDE-4CF5-B26A-914003DB72BF}"/>
                </a:ext>
              </a:extLst>
            </p:cNvPr>
            <p:cNvSpPr/>
            <p:nvPr/>
          </p:nvSpPr>
          <p:spPr>
            <a:xfrm>
              <a:off x="7340854" y="3472053"/>
              <a:ext cx="12700" cy="452500"/>
            </a:xfrm>
            <a:custGeom>
              <a:avLst/>
              <a:gdLst>
                <a:gd name="connsiteX0" fmla="*/ 0 w 12700"/>
                <a:gd name="connsiteY0" fmla="*/ 452501 h 452500"/>
                <a:gd name="connsiteX1" fmla="*/ 0 w 12700"/>
                <a:gd name="connsiteY1" fmla="*/ 0 h 4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2500">
                  <a:moveTo>
                    <a:pt x="0" y="452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4CFAE80-69C2-4E07-8DBF-834E70A9395E}"/>
                </a:ext>
              </a:extLst>
            </p:cNvPr>
            <p:cNvSpPr/>
            <p:nvPr/>
          </p:nvSpPr>
          <p:spPr>
            <a:xfrm>
              <a:off x="7326883" y="347205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216CF63-5758-47C3-B312-5D1FC1DE673F}"/>
                </a:ext>
              </a:extLst>
            </p:cNvPr>
            <p:cNvSpPr/>
            <p:nvPr/>
          </p:nvSpPr>
          <p:spPr>
            <a:xfrm>
              <a:off x="10832592" y="4402582"/>
              <a:ext cx="12700" cy="259079"/>
            </a:xfrm>
            <a:custGeom>
              <a:avLst/>
              <a:gdLst>
                <a:gd name="connsiteX0" fmla="*/ 0 w 12700"/>
                <a:gd name="connsiteY0" fmla="*/ 259080 h 259079"/>
                <a:gd name="connsiteX1" fmla="*/ 0 w 12700"/>
                <a:gd name="connsiteY1" fmla="*/ 0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079">
                  <a:moveTo>
                    <a:pt x="0" y="2590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C521181-820F-438E-B436-FE71811769CC}"/>
                </a:ext>
              </a:extLst>
            </p:cNvPr>
            <p:cNvSpPr/>
            <p:nvPr/>
          </p:nvSpPr>
          <p:spPr>
            <a:xfrm>
              <a:off x="10818621" y="440258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2247BDF-3C31-456F-8B2C-6C646D95B210}"/>
                </a:ext>
              </a:extLst>
            </p:cNvPr>
            <p:cNvSpPr/>
            <p:nvPr/>
          </p:nvSpPr>
          <p:spPr>
            <a:xfrm>
              <a:off x="6425184" y="2699258"/>
              <a:ext cx="12700" cy="269621"/>
            </a:xfrm>
            <a:custGeom>
              <a:avLst/>
              <a:gdLst>
                <a:gd name="connsiteX0" fmla="*/ 0 w 12700"/>
                <a:gd name="connsiteY0" fmla="*/ 269621 h 269621"/>
                <a:gd name="connsiteX1" fmla="*/ 0 w 12700"/>
                <a:gd name="connsiteY1" fmla="*/ 0 h 26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621">
                  <a:moveTo>
                    <a:pt x="0" y="269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6EE904E7-3FFD-45A8-87F5-9FD228FC8F23}"/>
                </a:ext>
              </a:extLst>
            </p:cNvPr>
            <p:cNvSpPr/>
            <p:nvPr/>
          </p:nvSpPr>
          <p:spPr>
            <a:xfrm>
              <a:off x="6411214" y="26992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D089366-2CB1-4185-BF4E-E018F76DB771}"/>
                </a:ext>
              </a:extLst>
            </p:cNvPr>
            <p:cNvSpPr/>
            <p:nvPr/>
          </p:nvSpPr>
          <p:spPr>
            <a:xfrm>
              <a:off x="7771257" y="2665222"/>
              <a:ext cx="12700" cy="1328292"/>
            </a:xfrm>
            <a:custGeom>
              <a:avLst/>
              <a:gdLst>
                <a:gd name="connsiteX0" fmla="*/ 0 w 12700"/>
                <a:gd name="connsiteY0" fmla="*/ 1328293 h 1328292"/>
                <a:gd name="connsiteX1" fmla="*/ 0 w 12700"/>
                <a:gd name="connsiteY1" fmla="*/ 0 h 132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28292">
                  <a:moveTo>
                    <a:pt x="0" y="13282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07CA0CE6-2642-4D86-8959-95D2380B5F92}"/>
                </a:ext>
              </a:extLst>
            </p:cNvPr>
            <p:cNvSpPr/>
            <p:nvPr/>
          </p:nvSpPr>
          <p:spPr>
            <a:xfrm>
              <a:off x="7757286" y="26652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D10FBE8-52E1-49C4-BBDD-012F35026877}"/>
                </a:ext>
              </a:extLst>
            </p:cNvPr>
            <p:cNvSpPr/>
            <p:nvPr/>
          </p:nvSpPr>
          <p:spPr>
            <a:xfrm>
              <a:off x="6737096" y="3414014"/>
              <a:ext cx="12700" cy="1236852"/>
            </a:xfrm>
            <a:custGeom>
              <a:avLst/>
              <a:gdLst>
                <a:gd name="connsiteX0" fmla="*/ 0 w 12700"/>
                <a:gd name="connsiteY0" fmla="*/ 0 h 1236852"/>
                <a:gd name="connsiteX1" fmla="*/ 0 w 12700"/>
                <a:gd name="connsiteY1" fmla="*/ 1236853 h 123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6852">
                  <a:moveTo>
                    <a:pt x="0" y="0"/>
                  </a:moveTo>
                  <a:lnTo>
                    <a:pt x="0" y="12368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EA35C98-2BB1-4933-B825-D321EB9EB3D1}"/>
                </a:ext>
              </a:extLst>
            </p:cNvPr>
            <p:cNvSpPr/>
            <p:nvPr/>
          </p:nvSpPr>
          <p:spPr>
            <a:xfrm>
              <a:off x="6723126" y="45987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831FA2E-160C-47F8-A804-415CEF777050}"/>
                </a:ext>
              </a:extLst>
            </p:cNvPr>
            <p:cNvSpPr/>
            <p:nvPr/>
          </p:nvSpPr>
          <p:spPr>
            <a:xfrm>
              <a:off x="11754104" y="4500245"/>
              <a:ext cx="12700" cy="365251"/>
            </a:xfrm>
            <a:custGeom>
              <a:avLst/>
              <a:gdLst>
                <a:gd name="connsiteX0" fmla="*/ 0 w 12700"/>
                <a:gd name="connsiteY0" fmla="*/ 365252 h 365251"/>
                <a:gd name="connsiteX1" fmla="*/ 0 w 12700"/>
                <a:gd name="connsiteY1" fmla="*/ 0 h 36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251">
                  <a:moveTo>
                    <a:pt x="0" y="365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3506997F-58BC-4C87-B03E-2A9B151522AC}"/>
                </a:ext>
              </a:extLst>
            </p:cNvPr>
            <p:cNvSpPr/>
            <p:nvPr/>
          </p:nvSpPr>
          <p:spPr>
            <a:xfrm>
              <a:off x="11740133" y="450024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E88F6D7-C278-4120-B12C-FA30AFE34A30}"/>
                </a:ext>
              </a:extLst>
            </p:cNvPr>
            <p:cNvSpPr/>
            <p:nvPr/>
          </p:nvSpPr>
          <p:spPr>
            <a:xfrm>
              <a:off x="7078599" y="3636645"/>
              <a:ext cx="12700" cy="2222500"/>
            </a:xfrm>
            <a:custGeom>
              <a:avLst/>
              <a:gdLst>
                <a:gd name="connsiteX0" fmla="*/ 0 w 12700"/>
                <a:gd name="connsiteY0" fmla="*/ 0 h 2222500"/>
                <a:gd name="connsiteX1" fmla="*/ 0 w 12700"/>
                <a:gd name="connsiteY1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22500">
                  <a:moveTo>
                    <a:pt x="0" y="0"/>
                  </a:moveTo>
                  <a:lnTo>
                    <a:pt x="0" y="2222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AEE060E3-3A41-4F38-AA41-147A979ACB40}"/>
                </a:ext>
              </a:extLst>
            </p:cNvPr>
            <p:cNvSpPr/>
            <p:nvPr/>
          </p:nvSpPr>
          <p:spPr>
            <a:xfrm>
              <a:off x="7064629" y="58069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2D8E6F3-DC96-4538-BAFF-18F1A59DD97D}"/>
                </a:ext>
              </a:extLst>
            </p:cNvPr>
            <p:cNvSpPr/>
            <p:nvPr/>
          </p:nvSpPr>
          <p:spPr>
            <a:xfrm>
              <a:off x="9992106" y="4136390"/>
              <a:ext cx="12700" cy="476758"/>
            </a:xfrm>
            <a:custGeom>
              <a:avLst/>
              <a:gdLst>
                <a:gd name="connsiteX0" fmla="*/ 0 w 12700"/>
                <a:gd name="connsiteY0" fmla="*/ 476758 h 476758"/>
                <a:gd name="connsiteX1" fmla="*/ 0 w 12700"/>
                <a:gd name="connsiteY1" fmla="*/ 0 h 4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6758">
                  <a:moveTo>
                    <a:pt x="0" y="4767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D1E081A-D877-4DB2-A5BE-E19B763B5BCC}"/>
                </a:ext>
              </a:extLst>
            </p:cNvPr>
            <p:cNvSpPr/>
            <p:nvPr/>
          </p:nvSpPr>
          <p:spPr>
            <a:xfrm>
              <a:off x="9978135" y="413639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451DBD1-9520-4F93-9239-6BC028908032}"/>
                </a:ext>
              </a:extLst>
            </p:cNvPr>
            <p:cNvSpPr/>
            <p:nvPr/>
          </p:nvSpPr>
          <p:spPr>
            <a:xfrm>
              <a:off x="9251315" y="3524504"/>
              <a:ext cx="12700" cy="719201"/>
            </a:xfrm>
            <a:custGeom>
              <a:avLst/>
              <a:gdLst>
                <a:gd name="connsiteX0" fmla="*/ 0 w 12700"/>
                <a:gd name="connsiteY0" fmla="*/ 719201 h 719201"/>
                <a:gd name="connsiteX1" fmla="*/ 0 w 12700"/>
                <a:gd name="connsiteY1" fmla="*/ 0 h 7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9201">
                  <a:moveTo>
                    <a:pt x="0" y="7192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5D701FA2-B213-4BB9-AE34-11AFA092AECB}"/>
                </a:ext>
              </a:extLst>
            </p:cNvPr>
            <p:cNvSpPr/>
            <p:nvPr/>
          </p:nvSpPr>
          <p:spPr>
            <a:xfrm>
              <a:off x="9237344" y="35245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F08F1A6-0323-44C9-9D14-74E6D496AF35}"/>
                </a:ext>
              </a:extLst>
            </p:cNvPr>
            <p:cNvSpPr/>
            <p:nvPr/>
          </p:nvSpPr>
          <p:spPr>
            <a:xfrm>
              <a:off x="11444478" y="4599305"/>
              <a:ext cx="12700" cy="959866"/>
            </a:xfrm>
            <a:custGeom>
              <a:avLst/>
              <a:gdLst>
                <a:gd name="connsiteX0" fmla="*/ 0 w 12700"/>
                <a:gd name="connsiteY0" fmla="*/ 0 h 959866"/>
                <a:gd name="connsiteX1" fmla="*/ 0 w 12700"/>
                <a:gd name="connsiteY1" fmla="*/ 959866 h 95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9866">
                  <a:moveTo>
                    <a:pt x="0" y="0"/>
                  </a:moveTo>
                  <a:lnTo>
                    <a:pt x="0" y="9598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F0E64AB-0DDC-4409-9863-7FB499209371}"/>
                </a:ext>
              </a:extLst>
            </p:cNvPr>
            <p:cNvSpPr/>
            <p:nvPr/>
          </p:nvSpPr>
          <p:spPr>
            <a:xfrm>
              <a:off x="11430507" y="55069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674382BB-71A9-4526-9370-487DE712AEA1}"/>
                </a:ext>
              </a:extLst>
            </p:cNvPr>
            <p:cNvSpPr/>
            <p:nvPr/>
          </p:nvSpPr>
          <p:spPr>
            <a:xfrm>
              <a:off x="8930386" y="4189857"/>
              <a:ext cx="12700" cy="433704"/>
            </a:xfrm>
            <a:custGeom>
              <a:avLst/>
              <a:gdLst>
                <a:gd name="connsiteX0" fmla="*/ 0 w 12700"/>
                <a:gd name="connsiteY0" fmla="*/ 0 h 433704"/>
                <a:gd name="connsiteX1" fmla="*/ 0 w 12700"/>
                <a:gd name="connsiteY1" fmla="*/ 433705 h 43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3704">
                  <a:moveTo>
                    <a:pt x="0" y="0"/>
                  </a:moveTo>
                  <a:lnTo>
                    <a:pt x="0" y="4337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74BD8D0-0977-4856-B239-8D205DB54D9D}"/>
                </a:ext>
              </a:extLst>
            </p:cNvPr>
            <p:cNvSpPr/>
            <p:nvPr/>
          </p:nvSpPr>
          <p:spPr>
            <a:xfrm>
              <a:off x="8916416" y="45713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26574E-6BE5-4AE6-9126-B634D289022A}"/>
                </a:ext>
              </a:extLst>
            </p:cNvPr>
            <p:cNvSpPr/>
            <p:nvPr/>
          </p:nvSpPr>
          <p:spPr>
            <a:xfrm>
              <a:off x="11157585" y="4741418"/>
              <a:ext cx="12700" cy="913892"/>
            </a:xfrm>
            <a:custGeom>
              <a:avLst/>
              <a:gdLst>
                <a:gd name="connsiteX0" fmla="*/ 0 w 12700"/>
                <a:gd name="connsiteY0" fmla="*/ 0 h 913892"/>
                <a:gd name="connsiteX1" fmla="*/ 0 w 12700"/>
                <a:gd name="connsiteY1" fmla="*/ 913892 h 9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3892">
                  <a:moveTo>
                    <a:pt x="0" y="0"/>
                  </a:moveTo>
                  <a:lnTo>
                    <a:pt x="0" y="9138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C675ADD8-C7E7-41ED-84A3-273F3529768A}"/>
                </a:ext>
              </a:extLst>
            </p:cNvPr>
            <p:cNvSpPr/>
            <p:nvPr/>
          </p:nvSpPr>
          <p:spPr>
            <a:xfrm>
              <a:off x="11143615" y="5603113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CA96915E-E3FB-4C5E-861B-642080F5F153}"/>
                </a:ext>
              </a:extLst>
            </p:cNvPr>
            <p:cNvSpPr/>
            <p:nvPr/>
          </p:nvSpPr>
          <p:spPr>
            <a:xfrm>
              <a:off x="8570849" y="3168396"/>
              <a:ext cx="12700" cy="820039"/>
            </a:xfrm>
            <a:custGeom>
              <a:avLst/>
              <a:gdLst>
                <a:gd name="connsiteX0" fmla="*/ 0 w 12700"/>
                <a:gd name="connsiteY0" fmla="*/ 820039 h 820039"/>
                <a:gd name="connsiteX1" fmla="*/ 0 w 12700"/>
                <a:gd name="connsiteY1" fmla="*/ 0 h 82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0039">
                  <a:moveTo>
                    <a:pt x="0" y="8200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79CFD4E-A9B1-400B-B14F-00A100DB1898}"/>
                </a:ext>
              </a:extLst>
            </p:cNvPr>
            <p:cNvSpPr/>
            <p:nvPr/>
          </p:nvSpPr>
          <p:spPr>
            <a:xfrm>
              <a:off x="8556879" y="3168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A218169-99E1-4E9E-A895-BCA96AC652FB}"/>
                </a:ext>
              </a:extLst>
            </p:cNvPr>
            <p:cNvSpPr/>
            <p:nvPr/>
          </p:nvSpPr>
          <p:spPr>
            <a:xfrm>
              <a:off x="9633331" y="4105910"/>
              <a:ext cx="12700" cy="330707"/>
            </a:xfrm>
            <a:custGeom>
              <a:avLst/>
              <a:gdLst>
                <a:gd name="connsiteX0" fmla="*/ 0 w 12700"/>
                <a:gd name="connsiteY0" fmla="*/ 0 h 330707"/>
                <a:gd name="connsiteX1" fmla="*/ 0 w 12700"/>
                <a:gd name="connsiteY1" fmla="*/ 330708 h 3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0707">
                  <a:moveTo>
                    <a:pt x="0" y="0"/>
                  </a:moveTo>
                  <a:lnTo>
                    <a:pt x="0" y="3307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F39DEDF-85CA-4BDA-87F5-4F7E07DA2048}"/>
                </a:ext>
              </a:extLst>
            </p:cNvPr>
            <p:cNvSpPr/>
            <p:nvPr/>
          </p:nvSpPr>
          <p:spPr>
            <a:xfrm>
              <a:off x="9619360" y="43844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650ACBA-A224-41B5-A5A1-0244BC8F3237}"/>
                </a:ext>
              </a:extLst>
            </p:cNvPr>
            <p:cNvSpPr/>
            <p:nvPr/>
          </p:nvSpPr>
          <p:spPr>
            <a:xfrm>
              <a:off x="10368788" y="4577588"/>
              <a:ext cx="12700" cy="106807"/>
            </a:xfrm>
            <a:custGeom>
              <a:avLst/>
              <a:gdLst>
                <a:gd name="connsiteX0" fmla="*/ 0 w 12700"/>
                <a:gd name="connsiteY0" fmla="*/ 0 h 106807"/>
                <a:gd name="connsiteX1" fmla="*/ 0 w 12700"/>
                <a:gd name="connsiteY1" fmla="*/ 106807 h 10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807">
                  <a:moveTo>
                    <a:pt x="0" y="0"/>
                  </a:moveTo>
                  <a:lnTo>
                    <a:pt x="0" y="1068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F129EF5-FB1B-4E19-9FD6-68F854897392}"/>
                </a:ext>
              </a:extLst>
            </p:cNvPr>
            <p:cNvSpPr/>
            <p:nvPr/>
          </p:nvSpPr>
          <p:spPr>
            <a:xfrm>
              <a:off x="10354818" y="46321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32B8D66F-0E88-409C-BBD1-572B91FB9435}"/>
                </a:ext>
              </a:extLst>
            </p:cNvPr>
            <p:cNvSpPr/>
            <p:nvPr/>
          </p:nvSpPr>
          <p:spPr>
            <a:xfrm>
              <a:off x="8163179" y="4008754"/>
              <a:ext cx="12700" cy="16891"/>
            </a:xfrm>
            <a:custGeom>
              <a:avLst/>
              <a:gdLst>
                <a:gd name="connsiteX0" fmla="*/ 0 w 12700"/>
                <a:gd name="connsiteY0" fmla="*/ 16891 h 16891"/>
                <a:gd name="connsiteX1" fmla="*/ 0 w 12700"/>
                <a:gd name="connsiteY1" fmla="*/ 0 h 1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91">
                  <a:moveTo>
                    <a:pt x="0" y="168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0479841-CD7E-432F-B26E-76293E122D4B}"/>
                </a:ext>
              </a:extLst>
            </p:cNvPr>
            <p:cNvSpPr/>
            <p:nvPr/>
          </p:nvSpPr>
          <p:spPr>
            <a:xfrm>
              <a:off x="8149208" y="40087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5CBB0EB2-432A-4F14-86F5-0768B6741C22}"/>
                </a:ext>
              </a:extLst>
            </p:cNvPr>
            <p:cNvSpPr/>
            <p:nvPr/>
          </p:nvSpPr>
          <p:spPr>
            <a:xfrm>
              <a:off x="7391527" y="3924554"/>
              <a:ext cx="12700" cy="740918"/>
            </a:xfrm>
            <a:custGeom>
              <a:avLst/>
              <a:gdLst>
                <a:gd name="connsiteX0" fmla="*/ 0 w 12700"/>
                <a:gd name="connsiteY0" fmla="*/ 0 h 740918"/>
                <a:gd name="connsiteX1" fmla="*/ 0 w 12700"/>
                <a:gd name="connsiteY1" fmla="*/ 740918 h 74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918">
                  <a:moveTo>
                    <a:pt x="0" y="0"/>
                  </a:moveTo>
                  <a:lnTo>
                    <a:pt x="0" y="7409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CD82E2B1-799F-4504-805C-1CC5659B0E1A}"/>
                </a:ext>
              </a:extLst>
            </p:cNvPr>
            <p:cNvSpPr/>
            <p:nvPr/>
          </p:nvSpPr>
          <p:spPr>
            <a:xfrm>
              <a:off x="7377556" y="461327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3D1138D-FAB0-4B78-8670-B63446C4EDFE}"/>
                </a:ext>
              </a:extLst>
            </p:cNvPr>
            <p:cNvSpPr/>
            <p:nvPr/>
          </p:nvSpPr>
          <p:spPr>
            <a:xfrm>
              <a:off x="10761599" y="4519041"/>
              <a:ext cx="12700" cy="142621"/>
            </a:xfrm>
            <a:custGeom>
              <a:avLst/>
              <a:gdLst>
                <a:gd name="connsiteX0" fmla="*/ 0 w 12700"/>
                <a:gd name="connsiteY0" fmla="*/ 142621 h 142621"/>
                <a:gd name="connsiteX1" fmla="*/ 0 w 12700"/>
                <a:gd name="connsiteY1" fmla="*/ 0 h 14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621">
                  <a:moveTo>
                    <a:pt x="0" y="142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A2E02C-E8E1-414D-B562-FA0F422B6B2D}"/>
                </a:ext>
              </a:extLst>
            </p:cNvPr>
            <p:cNvSpPr/>
            <p:nvPr/>
          </p:nvSpPr>
          <p:spPr>
            <a:xfrm>
              <a:off x="10747629" y="451904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FA556EF-8209-4FA7-A0D9-7AA0357C34AA}"/>
                </a:ext>
              </a:extLst>
            </p:cNvPr>
            <p:cNvSpPr/>
            <p:nvPr/>
          </p:nvSpPr>
          <p:spPr>
            <a:xfrm>
              <a:off x="6314694" y="2197354"/>
              <a:ext cx="12700" cy="771525"/>
            </a:xfrm>
            <a:custGeom>
              <a:avLst/>
              <a:gdLst>
                <a:gd name="connsiteX0" fmla="*/ 0 w 12700"/>
                <a:gd name="connsiteY0" fmla="*/ 771525 h 771525"/>
                <a:gd name="connsiteX1" fmla="*/ 0 w 12700"/>
                <a:gd name="connsiteY1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525">
                  <a:moveTo>
                    <a:pt x="0" y="7715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D4E535B-6E2A-447A-8F45-5E11EC6D5601}"/>
                </a:ext>
              </a:extLst>
            </p:cNvPr>
            <p:cNvSpPr/>
            <p:nvPr/>
          </p:nvSpPr>
          <p:spPr>
            <a:xfrm>
              <a:off x="6300723" y="21973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C5D67AD7-DDDD-42F5-9382-F31DB33B0FA2}"/>
                </a:ext>
              </a:extLst>
            </p:cNvPr>
            <p:cNvSpPr/>
            <p:nvPr/>
          </p:nvSpPr>
          <p:spPr>
            <a:xfrm>
              <a:off x="7838440" y="3993515"/>
              <a:ext cx="12700" cy="828167"/>
            </a:xfrm>
            <a:custGeom>
              <a:avLst/>
              <a:gdLst>
                <a:gd name="connsiteX0" fmla="*/ 0 w 12700"/>
                <a:gd name="connsiteY0" fmla="*/ 0 h 828167"/>
                <a:gd name="connsiteX1" fmla="*/ 0 w 12700"/>
                <a:gd name="connsiteY1" fmla="*/ 828167 h 82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8167">
                  <a:moveTo>
                    <a:pt x="0" y="0"/>
                  </a:moveTo>
                  <a:lnTo>
                    <a:pt x="0" y="8281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7F0939B9-D9DC-4D2D-976A-DA2B16416757}"/>
                </a:ext>
              </a:extLst>
            </p:cNvPr>
            <p:cNvSpPr/>
            <p:nvPr/>
          </p:nvSpPr>
          <p:spPr>
            <a:xfrm>
              <a:off x="7824469" y="47694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3C02B4E-8F2F-4CC3-AFCC-F8F4B56D1EFF}"/>
                </a:ext>
              </a:extLst>
            </p:cNvPr>
            <p:cNvSpPr/>
            <p:nvPr/>
          </p:nvSpPr>
          <p:spPr>
            <a:xfrm>
              <a:off x="6762369" y="3396996"/>
              <a:ext cx="12700" cy="17017"/>
            </a:xfrm>
            <a:custGeom>
              <a:avLst/>
              <a:gdLst>
                <a:gd name="connsiteX0" fmla="*/ 0 w 12700"/>
                <a:gd name="connsiteY0" fmla="*/ 17018 h 17017"/>
                <a:gd name="connsiteX1" fmla="*/ 0 w 12700"/>
                <a:gd name="connsiteY1" fmla="*/ 0 h 1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17">
                  <a:moveTo>
                    <a:pt x="0" y="170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DF4867A-6DF8-436E-835C-F6A09DB71FEC}"/>
                </a:ext>
              </a:extLst>
            </p:cNvPr>
            <p:cNvSpPr/>
            <p:nvPr/>
          </p:nvSpPr>
          <p:spPr>
            <a:xfrm>
              <a:off x="6748398" y="339699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5BFCC79E-DC39-49F4-841B-7E44C78421ED}"/>
                </a:ext>
              </a:extLst>
            </p:cNvPr>
            <p:cNvSpPr/>
            <p:nvPr/>
          </p:nvSpPr>
          <p:spPr>
            <a:xfrm>
              <a:off x="11717020" y="4752848"/>
              <a:ext cx="12700" cy="112649"/>
            </a:xfrm>
            <a:custGeom>
              <a:avLst/>
              <a:gdLst>
                <a:gd name="connsiteX0" fmla="*/ 0 w 12700"/>
                <a:gd name="connsiteY0" fmla="*/ 112649 h 112649"/>
                <a:gd name="connsiteX1" fmla="*/ 0 w 12700"/>
                <a:gd name="connsiteY1" fmla="*/ 0 h 11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649">
                  <a:moveTo>
                    <a:pt x="0" y="112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004C6C2-2C5B-427A-A62A-73E3CE3494BB}"/>
                </a:ext>
              </a:extLst>
            </p:cNvPr>
            <p:cNvSpPr/>
            <p:nvPr/>
          </p:nvSpPr>
          <p:spPr>
            <a:xfrm>
              <a:off x="11703050" y="47528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E140BAF-2D9E-4933-AED3-03740D48DEF9}"/>
                </a:ext>
              </a:extLst>
            </p:cNvPr>
            <p:cNvSpPr/>
            <p:nvPr/>
          </p:nvSpPr>
          <p:spPr>
            <a:xfrm>
              <a:off x="7096252" y="3636645"/>
              <a:ext cx="12700" cy="542035"/>
            </a:xfrm>
            <a:custGeom>
              <a:avLst/>
              <a:gdLst>
                <a:gd name="connsiteX0" fmla="*/ 0 w 12700"/>
                <a:gd name="connsiteY0" fmla="*/ 0 h 542035"/>
                <a:gd name="connsiteX1" fmla="*/ 0 w 12700"/>
                <a:gd name="connsiteY1" fmla="*/ 542036 h 54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2035">
                  <a:moveTo>
                    <a:pt x="0" y="0"/>
                  </a:moveTo>
                  <a:lnTo>
                    <a:pt x="0" y="5420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E67688D-0434-482F-942B-F69A2CE7F3C2}"/>
                </a:ext>
              </a:extLst>
            </p:cNvPr>
            <p:cNvSpPr/>
            <p:nvPr/>
          </p:nvSpPr>
          <p:spPr>
            <a:xfrm>
              <a:off x="7082155" y="412648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09EE284-B162-4707-A5FA-B5EEECD96AE8}"/>
                </a:ext>
              </a:extLst>
            </p:cNvPr>
            <p:cNvSpPr/>
            <p:nvPr/>
          </p:nvSpPr>
          <p:spPr>
            <a:xfrm>
              <a:off x="9879965" y="4441444"/>
              <a:ext cx="12700" cy="171703"/>
            </a:xfrm>
            <a:custGeom>
              <a:avLst/>
              <a:gdLst>
                <a:gd name="connsiteX0" fmla="*/ 0 w 12700"/>
                <a:gd name="connsiteY0" fmla="*/ 171704 h 171703"/>
                <a:gd name="connsiteX1" fmla="*/ 0 w 12700"/>
                <a:gd name="connsiteY1" fmla="*/ 0 h 17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703">
                  <a:moveTo>
                    <a:pt x="0" y="1717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DBB2CF0-E13C-4549-B290-0D0F523E4D41}"/>
                </a:ext>
              </a:extLst>
            </p:cNvPr>
            <p:cNvSpPr/>
            <p:nvPr/>
          </p:nvSpPr>
          <p:spPr>
            <a:xfrm>
              <a:off x="9865994" y="44414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A4F1E662-A286-442D-B23F-82D413994BA6}"/>
                </a:ext>
              </a:extLst>
            </p:cNvPr>
            <p:cNvSpPr/>
            <p:nvPr/>
          </p:nvSpPr>
          <p:spPr>
            <a:xfrm>
              <a:off x="9310243" y="3241548"/>
              <a:ext cx="12700" cy="1002156"/>
            </a:xfrm>
            <a:custGeom>
              <a:avLst/>
              <a:gdLst>
                <a:gd name="connsiteX0" fmla="*/ 0 w 12700"/>
                <a:gd name="connsiteY0" fmla="*/ 1002157 h 1002156"/>
                <a:gd name="connsiteX1" fmla="*/ 0 w 12700"/>
                <a:gd name="connsiteY1" fmla="*/ 0 h 100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2156">
                  <a:moveTo>
                    <a:pt x="0" y="1002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9E3F55A7-D5C5-4B78-A99D-DB797441CA4D}"/>
                </a:ext>
              </a:extLst>
            </p:cNvPr>
            <p:cNvSpPr/>
            <p:nvPr/>
          </p:nvSpPr>
          <p:spPr>
            <a:xfrm>
              <a:off x="9296272" y="32415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D5D4DB86-36D7-402E-A35E-A7ADD534BC18}"/>
                </a:ext>
              </a:extLst>
            </p:cNvPr>
            <p:cNvSpPr/>
            <p:nvPr/>
          </p:nvSpPr>
          <p:spPr>
            <a:xfrm>
              <a:off x="11462893" y="3283458"/>
              <a:ext cx="12700" cy="1315846"/>
            </a:xfrm>
            <a:custGeom>
              <a:avLst/>
              <a:gdLst>
                <a:gd name="connsiteX0" fmla="*/ 0 w 12700"/>
                <a:gd name="connsiteY0" fmla="*/ 1315847 h 1315846"/>
                <a:gd name="connsiteX1" fmla="*/ 0 w 12700"/>
                <a:gd name="connsiteY1" fmla="*/ 0 h 13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846">
                  <a:moveTo>
                    <a:pt x="0" y="13158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2638175-B2E3-42E9-894D-59B8CADDF1FA}"/>
                </a:ext>
              </a:extLst>
            </p:cNvPr>
            <p:cNvSpPr/>
            <p:nvPr/>
          </p:nvSpPr>
          <p:spPr>
            <a:xfrm>
              <a:off x="11448922" y="328345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DBFE4912-84C8-45BF-B928-216CF3A27B7B}"/>
                </a:ext>
              </a:extLst>
            </p:cNvPr>
            <p:cNvSpPr/>
            <p:nvPr/>
          </p:nvSpPr>
          <p:spPr>
            <a:xfrm>
              <a:off x="8997696" y="3863721"/>
              <a:ext cx="12700" cy="326136"/>
            </a:xfrm>
            <a:custGeom>
              <a:avLst/>
              <a:gdLst>
                <a:gd name="connsiteX0" fmla="*/ 0 w 12700"/>
                <a:gd name="connsiteY0" fmla="*/ 326136 h 326136"/>
                <a:gd name="connsiteX1" fmla="*/ 0 w 12700"/>
                <a:gd name="connsiteY1" fmla="*/ 0 h 32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136">
                  <a:moveTo>
                    <a:pt x="0" y="326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3451E97-1D59-4440-80A8-5A49CAFC0278}"/>
                </a:ext>
              </a:extLst>
            </p:cNvPr>
            <p:cNvSpPr/>
            <p:nvPr/>
          </p:nvSpPr>
          <p:spPr>
            <a:xfrm>
              <a:off x="8983726" y="386372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382499D-FB89-48B5-96E7-96ED25A45418}"/>
                </a:ext>
              </a:extLst>
            </p:cNvPr>
            <p:cNvSpPr/>
            <p:nvPr/>
          </p:nvSpPr>
          <p:spPr>
            <a:xfrm>
              <a:off x="11021949" y="4450842"/>
              <a:ext cx="12700" cy="290575"/>
            </a:xfrm>
            <a:custGeom>
              <a:avLst/>
              <a:gdLst>
                <a:gd name="connsiteX0" fmla="*/ 0 w 12700"/>
                <a:gd name="connsiteY0" fmla="*/ 290576 h 290575"/>
                <a:gd name="connsiteX1" fmla="*/ 0 w 12700"/>
                <a:gd name="connsiteY1" fmla="*/ 0 h 2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0575">
                  <a:moveTo>
                    <a:pt x="0" y="290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FD7A8FE-2239-4DAD-A1D7-14B3B626A4F2}"/>
                </a:ext>
              </a:extLst>
            </p:cNvPr>
            <p:cNvSpPr/>
            <p:nvPr/>
          </p:nvSpPr>
          <p:spPr>
            <a:xfrm>
              <a:off x="11007979" y="4450841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F4EB68C-A50D-4A6B-B574-7E09BCA28DC0}"/>
                </a:ext>
              </a:extLst>
            </p:cNvPr>
            <p:cNvSpPr/>
            <p:nvPr/>
          </p:nvSpPr>
          <p:spPr>
            <a:xfrm>
              <a:off x="8449691" y="3179445"/>
              <a:ext cx="12700" cy="808990"/>
            </a:xfrm>
            <a:custGeom>
              <a:avLst/>
              <a:gdLst>
                <a:gd name="connsiteX0" fmla="*/ 0 w 12700"/>
                <a:gd name="connsiteY0" fmla="*/ 808990 h 808990"/>
                <a:gd name="connsiteX1" fmla="*/ 0 w 12700"/>
                <a:gd name="connsiteY1" fmla="*/ 0 h 8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8990">
                  <a:moveTo>
                    <a:pt x="0" y="8089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627D3F34-9802-4D5E-B1A1-0FEC17A210B5}"/>
                </a:ext>
              </a:extLst>
            </p:cNvPr>
            <p:cNvSpPr/>
            <p:nvPr/>
          </p:nvSpPr>
          <p:spPr>
            <a:xfrm>
              <a:off x="8435720" y="317944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2BEBD07-1148-4642-9860-3DCC56364851}"/>
                </a:ext>
              </a:extLst>
            </p:cNvPr>
            <p:cNvSpPr/>
            <p:nvPr/>
          </p:nvSpPr>
          <p:spPr>
            <a:xfrm>
              <a:off x="9624187" y="3312667"/>
              <a:ext cx="12700" cy="793242"/>
            </a:xfrm>
            <a:custGeom>
              <a:avLst/>
              <a:gdLst>
                <a:gd name="connsiteX0" fmla="*/ 0 w 12700"/>
                <a:gd name="connsiteY0" fmla="*/ 793242 h 793242"/>
                <a:gd name="connsiteX1" fmla="*/ 0 w 12700"/>
                <a:gd name="connsiteY1" fmla="*/ 0 h 79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242">
                  <a:moveTo>
                    <a:pt x="0" y="7932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ACD3091-2927-4D25-A736-E9E6EEECB752}"/>
                </a:ext>
              </a:extLst>
            </p:cNvPr>
            <p:cNvSpPr/>
            <p:nvPr/>
          </p:nvSpPr>
          <p:spPr>
            <a:xfrm>
              <a:off x="9610217" y="331266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316A457B-E086-402A-B866-BE1903921C24}"/>
                </a:ext>
              </a:extLst>
            </p:cNvPr>
            <p:cNvSpPr/>
            <p:nvPr/>
          </p:nvSpPr>
          <p:spPr>
            <a:xfrm>
              <a:off x="10335768" y="3822319"/>
              <a:ext cx="12700" cy="755268"/>
            </a:xfrm>
            <a:custGeom>
              <a:avLst/>
              <a:gdLst>
                <a:gd name="connsiteX0" fmla="*/ 0 w 12700"/>
                <a:gd name="connsiteY0" fmla="*/ 755269 h 755268"/>
                <a:gd name="connsiteX1" fmla="*/ 0 w 12700"/>
                <a:gd name="connsiteY1" fmla="*/ 0 h 75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5268">
                  <a:moveTo>
                    <a:pt x="0" y="7552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1D579D09-C8D8-4377-819A-9DEFF4D964C5}"/>
                </a:ext>
              </a:extLst>
            </p:cNvPr>
            <p:cNvSpPr/>
            <p:nvPr/>
          </p:nvSpPr>
          <p:spPr>
            <a:xfrm>
              <a:off x="10321797" y="382231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A49C001-7E5C-409C-BD74-FC06C5EF3339}"/>
                </a:ext>
              </a:extLst>
            </p:cNvPr>
            <p:cNvSpPr/>
            <p:nvPr/>
          </p:nvSpPr>
          <p:spPr>
            <a:xfrm>
              <a:off x="8197850" y="2905252"/>
              <a:ext cx="12700" cy="1120394"/>
            </a:xfrm>
            <a:custGeom>
              <a:avLst/>
              <a:gdLst>
                <a:gd name="connsiteX0" fmla="*/ 0 w 12700"/>
                <a:gd name="connsiteY0" fmla="*/ 1120394 h 1120394"/>
                <a:gd name="connsiteX1" fmla="*/ 0 w 12700"/>
                <a:gd name="connsiteY1" fmla="*/ 0 h 11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394">
                  <a:moveTo>
                    <a:pt x="0" y="1120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2DC1A9CB-7E3D-465C-9799-A23A0E1D6015}"/>
                </a:ext>
              </a:extLst>
            </p:cNvPr>
            <p:cNvSpPr/>
            <p:nvPr/>
          </p:nvSpPr>
          <p:spPr>
            <a:xfrm>
              <a:off x="8183880" y="290525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17A2C36-F7B4-4E2C-A837-42BEEEB55242}"/>
                </a:ext>
              </a:extLst>
            </p:cNvPr>
            <p:cNvSpPr/>
            <p:nvPr/>
          </p:nvSpPr>
          <p:spPr>
            <a:xfrm>
              <a:off x="7498207" y="3924554"/>
              <a:ext cx="12700" cy="98298"/>
            </a:xfrm>
            <a:custGeom>
              <a:avLst/>
              <a:gdLst>
                <a:gd name="connsiteX0" fmla="*/ 0 w 12700"/>
                <a:gd name="connsiteY0" fmla="*/ 0 h 98298"/>
                <a:gd name="connsiteX1" fmla="*/ 0 w 12700"/>
                <a:gd name="connsiteY1" fmla="*/ 98298 h 9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298">
                  <a:moveTo>
                    <a:pt x="0" y="0"/>
                  </a:moveTo>
                  <a:lnTo>
                    <a:pt x="0" y="982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2D883214-11E5-4F0F-AFBF-60AB56806C8E}"/>
                </a:ext>
              </a:extLst>
            </p:cNvPr>
            <p:cNvSpPr/>
            <p:nvPr/>
          </p:nvSpPr>
          <p:spPr>
            <a:xfrm>
              <a:off x="7484236" y="397065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DD45DD5-82BE-4F3D-BE9B-7C6F8B01A2B8}"/>
                </a:ext>
              </a:extLst>
            </p:cNvPr>
            <p:cNvSpPr/>
            <p:nvPr/>
          </p:nvSpPr>
          <p:spPr>
            <a:xfrm>
              <a:off x="10796524" y="4377309"/>
              <a:ext cx="12700" cy="284352"/>
            </a:xfrm>
            <a:custGeom>
              <a:avLst/>
              <a:gdLst>
                <a:gd name="connsiteX0" fmla="*/ 0 w 12700"/>
                <a:gd name="connsiteY0" fmla="*/ 284353 h 284352"/>
                <a:gd name="connsiteX1" fmla="*/ 0 w 12700"/>
                <a:gd name="connsiteY1" fmla="*/ 0 h 28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352">
                  <a:moveTo>
                    <a:pt x="0" y="2843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91FAF3D-0B11-425A-9D70-D31B418545A3}"/>
                </a:ext>
              </a:extLst>
            </p:cNvPr>
            <p:cNvSpPr/>
            <p:nvPr/>
          </p:nvSpPr>
          <p:spPr>
            <a:xfrm>
              <a:off x="10782554" y="4377309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BE58801-79D5-46E4-90A1-1907F00C3D1C}"/>
                </a:ext>
              </a:extLst>
            </p:cNvPr>
            <p:cNvSpPr/>
            <p:nvPr/>
          </p:nvSpPr>
          <p:spPr>
            <a:xfrm>
              <a:off x="6293104" y="2968879"/>
              <a:ext cx="12700" cy="865123"/>
            </a:xfrm>
            <a:custGeom>
              <a:avLst/>
              <a:gdLst>
                <a:gd name="connsiteX0" fmla="*/ 0 w 12700"/>
                <a:gd name="connsiteY0" fmla="*/ 0 h 865123"/>
                <a:gd name="connsiteX1" fmla="*/ 0 w 12700"/>
                <a:gd name="connsiteY1" fmla="*/ 865124 h 86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123">
                  <a:moveTo>
                    <a:pt x="0" y="0"/>
                  </a:moveTo>
                  <a:lnTo>
                    <a:pt x="0" y="8651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275860C3-F677-46D0-ADF9-08B5D7D81113}"/>
                </a:ext>
              </a:extLst>
            </p:cNvPr>
            <p:cNvSpPr/>
            <p:nvPr/>
          </p:nvSpPr>
          <p:spPr>
            <a:xfrm>
              <a:off x="6279134" y="378180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F9A4F479-C97C-4A65-993A-7DD7445A1FA6}"/>
                </a:ext>
              </a:extLst>
            </p:cNvPr>
            <p:cNvSpPr/>
            <p:nvPr/>
          </p:nvSpPr>
          <p:spPr>
            <a:xfrm>
              <a:off x="7918831" y="3361816"/>
              <a:ext cx="12700" cy="631698"/>
            </a:xfrm>
            <a:custGeom>
              <a:avLst/>
              <a:gdLst>
                <a:gd name="connsiteX0" fmla="*/ 0 w 12700"/>
                <a:gd name="connsiteY0" fmla="*/ 631698 h 631698"/>
                <a:gd name="connsiteX1" fmla="*/ 0 w 12700"/>
                <a:gd name="connsiteY1" fmla="*/ 0 h 63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1698">
                  <a:moveTo>
                    <a:pt x="0" y="6316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62C621AA-344D-4FB3-8C2A-D0B06ADDEA94}"/>
                </a:ext>
              </a:extLst>
            </p:cNvPr>
            <p:cNvSpPr/>
            <p:nvPr/>
          </p:nvSpPr>
          <p:spPr>
            <a:xfrm>
              <a:off x="7904860" y="33618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BEBDC83-18AA-4C7C-9A75-21F50B250CB7}"/>
                </a:ext>
              </a:extLst>
            </p:cNvPr>
            <p:cNvSpPr/>
            <p:nvPr/>
          </p:nvSpPr>
          <p:spPr>
            <a:xfrm>
              <a:off x="6711188" y="3414014"/>
              <a:ext cx="12700" cy="1821814"/>
            </a:xfrm>
            <a:custGeom>
              <a:avLst/>
              <a:gdLst>
                <a:gd name="connsiteX0" fmla="*/ 0 w 12700"/>
                <a:gd name="connsiteY0" fmla="*/ 0 h 1821814"/>
                <a:gd name="connsiteX1" fmla="*/ 0 w 12700"/>
                <a:gd name="connsiteY1" fmla="*/ 1821815 h 182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1814">
                  <a:moveTo>
                    <a:pt x="0" y="0"/>
                  </a:moveTo>
                  <a:lnTo>
                    <a:pt x="0" y="18218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FE921ECE-C503-40BC-B656-F262369893D4}"/>
                </a:ext>
              </a:extLst>
            </p:cNvPr>
            <p:cNvSpPr/>
            <p:nvPr/>
          </p:nvSpPr>
          <p:spPr>
            <a:xfrm>
              <a:off x="6697218" y="5183759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792B1F11-0183-48EA-8B92-663A8F887B6D}"/>
                </a:ext>
              </a:extLst>
            </p:cNvPr>
            <p:cNvSpPr/>
            <p:nvPr/>
          </p:nvSpPr>
          <p:spPr>
            <a:xfrm>
              <a:off x="11900154" y="4427728"/>
              <a:ext cx="12700" cy="437769"/>
            </a:xfrm>
            <a:custGeom>
              <a:avLst/>
              <a:gdLst>
                <a:gd name="connsiteX0" fmla="*/ 0 w 12700"/>
                <a:gd name="connsiteY0" fmla="*/ 437769 h 437769"/>
                <a:gd name="connsiteX1" fmla="*/ 0 w 12700"/>
                <a:gd name="connsiteY1" fmla="*/ 0 h 43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7769">
                  <a:moveTo>
                    <a:pt x="0" y="4377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700C16C-3CBB-40B4-A077-8290690DE42E}"/>
                </a:ext>
              </a:extLst>
            </p:cNvPr>
            <p:cNvSpPr/>
            <p:nvPr/>
          </p:nvSpPr>
          <p:spPr>
            <a:xfrm>
              <a:off x="11886183" y="442772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604B4236-6043-4477-867C-E4FFBDD0ABF1}"/>
                </a:ext>
              </a:extLst>
            </p:cNvPr>
            <p:cNvSpPr/>
            <p:nvPr/>
          </p:nvSpPr>
          <p:spPr>
            <a:xfrm>
              <a:off x="7001002" y="3221736"/>
              <a:ext cx="12700" cy="414909"/>
            </a:xfrm>
            <a:custGeom>
              <a:avLst/>
              <a:gdLst>
                <a:gd name="connsiteX0" fmla="*/ 0 w 12700"/>
                <a:gd name="connsiteY0" fmla="*/ 414909 h 414909"/>
                <a:gd name="connsiteX1" fmla="*/ 0 w 12700"/>
                <a:gd name="connsiteY1" fmla="*/ 0 h 4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909">
                  <a:moveTo>
                    <a:pt x="0" y="4149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D7537A6-9076-4CEF-B69D-DEC23CB9F27D}"/>
                </a:ext>
              </a:extLst>
            </p:cNvPr>
            <p:cNvSpPr/>
            <p:nvPr/>
          </p:nvSpPr>
          <p:spPr>
            <a:xfrm>
              <a:off x="6987031" y="322173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888819AD-31C0-43B2-A821-1EEBA17A872F}"/>
                </a:ext>
              </a:extLst>
            </p:cNvPr>
            <p:cNvSpPr/>
            <p:nvPr/>
          </p:nvSpPr>
          <p:spPr>
            <a:xfrm>
              <a:off x="9938893" y="4613148"/>
              <a:ext cx="12700" cy="336168"/>
            </a:xfrm>
            <a:custGeom>
              <a:avLst/>
              <a:gdLst>
                <a:gd name="connsiteX0" fmla="*/ 0 w 12700"/>
                <a:gd name="connsiteY0" fmla="*/ 0 h 336168"/>
                <a:gd name="connsiteX1" fmla="*/ 0 w 12700"/>
                <a:gd name="connsiteY1" fmla="*/ 336169 h 3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168">
                  <a:moveTo>
                    <a:pt x="0" y="0"/>
                  </a:moveTo>
                  <a:lnTo>
                    <a:pt x="0" y="3361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CEF42E7-479D-4AC9-B439-C4471F3F810F}"/>
                </a:ext>
              </a:extLst>
            </p:cNvPr>
            <p:cNvSpPr/>
            <p:nvPr/>
          </p:nvSpPr>
          <p:spPr>
            <a:xfrm>
              <a:off x="9924922" y="48971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EA279606-58A3-42ED-ACB0-97CEBDC5BF1B}"/>
                </a:ext>
              </a:extLst>
            </p:cNvPr>
            <p:cNvSpPr/>
            <p:nvPr/>
          </p:nvSpPr>
          <p:spPr>
            <a:xfrm>
              <a:off x="9263126" y="4243705"/>
              <a:ext cx="12700" cy="805561"/>
            </a:xfrm>
            <a:custGeom>
              <a:avLst/>
              <a:gdLst>
                <a:gd name="connsiteX0" fmla="*/ 0 w 12700"/>
                <a:gd name="connsiteY0" fmla="*/ 0 h 805561"/>
                <a:gd name="connsiteX1" fmla="*/ 0 w 12700"/>
                <a:gd name="connsiteY1" fmla="*/ 805561 h 80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5561">
                  <a:moveTo>
                    <a:pt x="0" y="0"/>
                  </a:moveTo>
                  <a:lnTo>
                    <a:pt x="0" y="8055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E455583-4E57-47FC-9B68-6A3B59C58922}"/>
                </a:ext>
              </a:extLst>
            </p:cNvPr>
            <p:cNvSpPr/>
            <p:nvPr/>
          </p:nvSpPr>
          <p:spPr>
            <a:xfrm>
              <a:off x="9249156" y="499706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5ED815BF-4A84-4ACF-AB35-F8FF291B6D68}"/>
                </a:ext>
              </a:extLst>
            </p:cNvPr>
            <p:cNvSpPr/>
            <p:nvPr/>
          </p:nvSpPr>
          <p:spPr>
            <a:xfrm>
              <a:off x="11395837" y="4599305"/>
              <a:ext cx="12700" cy="385825"/>
            </a:xfrm>
            <a:custGeom>
              <a:avLst/>
              <a:gdLst>
                <a:gd name="connsiteX0" fmla="*/ 0 w 12700"/>
                <a:gd name="connsiteY0" fmla="*/ 0 h 385825"/>
                <a:gd name="connsiteX1" fmla="*/ 0 w 12700"/>
                <a:gd name="connsiteY1" fmla="*/ 385826 h 3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825">
                  <a:moveTo>
                    <a:pt x="0" y="0"/>
                  </a:moveTo>
                  <a:lnTo>
                    <a:pt x="0" y="3858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B78494C-64C2-4015-B07C-C486A57FA231}"/>
                </a:ext>
              </a:extLst>
            </p:cNvPr>
            <p:cNvSpPr/>
            <p:nvPr/>
          </p:nvSpPr>
          <p:spPr>
            <a:xfrm>
              <a:off x="11381867" y="493293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138E0F52-2BE0-4ECE-B6A1-1C46DB4D8592}"/>
                </a:ext>
              </a:extLst>
            </p:cNvPr>
            <p:cNvSpPr/>
            <p:nvPr/>
          </p:nvSpPr>
          <p:spPr>
            <a:xfrm>
              <a:off x="8878697" y="3356864"/>
              <a:ext cx="12700" cy="832993"/>
            </a:xfrm>
            <a:custGeom>
              <a:avLst/>
              <a:gdLst>
                <a:gd name="connsiteX0" fmla="*/ 0 w 12700"/>
                <a:gd name="connsiteY0" fmla="*/ 832993 h 832993"/>
                <a:gd name="connsiteX1" fmla="*/ 0 w 12700"/>
                <a:gd name="connsiteY1" fmla="*/ 0 h 83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2993">
                  <a:moveTo>
                    <a:pt x="0" y="8329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D40030D-675D-41F8-B50E-D35E3595B0F2}"/>
                </a:ext>
              </a:extLst>
            </p:cNvPr>
            <p:cNvSpPr/>
            <p:nvPr/>
          </p:nvSpPr>
          <p:spPr>
            <a:xfrm>
              <a:off x="8864727" y="33568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1550FE9-19CD-4218-8C01-E1CC37337F8F}"/>
                </a:ext>
              </a:extLst>
            </p:cNvPr>
            <p:cNvSpPr/>
            <p:nvPr/>
          </p:nvSpPr>
          <p:spPr>
            <a:xfrm>
              <a:off x="11138027" y="4741418"/>
              <a:ext cx="12700" cy="434467"/>
            </a:xfrm>
            <a:custGeom>
              <a:avLst/>
              <a:gdLst>
                <a:gd name="connsiteX0" fmla="*/ 0 w 12700"/>
                <a:gd name="connsiteY0" fmla="*/ 0 h 434467"/>
                <a:gd name="connsiteX1" fmla="*/ 0 w 12700"/>
                <a:gd name="connsiteY1" fmla="*/ 434467 h 43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4467">
                  <a:moveTo>
                    <a:pt x="0" y="0"/>
                  </a:moveTo>
                  <a:lnTo>
                    <a:pt x="0" y="4344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88484E08-792A-4E1B-83B4-28E02EE636C6}"/>
                </a:ext>
              </a:extLst>
            </p:cNvPr>
            <p:cNvSpPr/>
            <p:nvPr/>
          </p:nvSpPr>
          <p:spPr>
            <a:xfrm>
              <a:off x="11124056" y="51236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32060CD-839B-4BE4-AD0D-65FF7151DBEB}"/>
                </a:ext>
              </a:extLst>
            </p:cNvPr>
            <p:cNvSpPr/>
            <p:nvPr/>
          </p:nvSpPr>
          <p:spPr>
            <a:xfrm>
              <a:off x="8413369" y="3988435"/>
              <a:ext cx="12700" cy="168655"/>
            </a:xfrm>
            <a:custGeom>
              <a:avLst/>
              <a:gdLst>
                <a:gd name="connsiteX0" fmla="*/ 0 w 12700"/>
                <a:gd name="connsiteY0" fmla="*/ 0 h 168655"/>
                <a:gd name="connsiteX1" fmla="*/ 0 w 12700"/>
                <a:gd name="connsiteY1" fmla="*/ 168656 h 16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655">
                  <a:moveTo>
                    <a:pt x="0" y="0"/>
                  </a:moveTo>
                  <a:lnTo>
                    <a:pt x="0" y="1686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821D8F47-144F-4095-BF2F-887B78A06BFA}"/>
                </a:ext>
              </a:extLst>
            </p:cNvPr>
            <p:cNvSpPr/>
            <p:nvPr/>
          </p:nvSpPr>
          <p:spPr>
            <a:xfrm>
              <a:off x="8399398" y="41048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AAEFB1F-9AD0-4254-B3BE-59A7F5AE2A57}"/>
                </a:ext>
              </a:extLst>
            </p:cNvPr>
            <p:cNvSpPr/>
            <p:nvPr/>
          </p:nvSpPr>
          <p:spPr>
            <a:xfrm>
              <a:off x="9702292" y="4105910"/>
              <a:ext cx="12700" cy="392556"/>
            </a:xfrm>
            <a:custGeom>
              <a:avLst/>
              <a:gdLst>
                <a:gd name="connsiteX0" fmla="*/ 0 w 12700"/>
                <a:gd name="connsiteY0" fmla="*/ 0 h 392556"/>
                <a:gd name="connsiteX1" fmla="*/ 0 w 12700"/>
                <a:gd name="connsiteY1" fmla="*/ 392557 h 39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2556">
                  <a:moveTo>
                    <a:pt x="0" y="0"/>
                  </a:moveTo>
                  <a:lnTo>
                    <a:pt x="0" y="39255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5EC9B4D-242C-4C59-82DD-B81DA2183CE2}"/>
                </a:ext>
              </a:extLst>
            </p:cNvPr>
            <p:cNvSpPr/>
            <p:nvPr/>
          </p:nvSpPr>
          <p:spPr>
            <a:xfrm>
              <a:off x="9688321" y="44462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AD1F0DE-7C02-4B7F-97A5-81AFC1CB53D9}"/>
                </a:ext>
              </a:extLst>
            </p:cNvPr>
            <p:cNvSpPr/>
            <p:nvPr/>
          </p:nvSpPr>
          <p:spPr>
            <a:xfrm>
              <a:off x="10289159" y="4577588"/>
              <a:ext cx="12700" cy="431291"/>
            </a:xfrm>
            <a:custGeom>
              <a:avLst/>
              <a:gdLst>
                <a:gd name="connsiteX0" fmla="*/ 0 w 12700"/>
                <a:gd name="connsiteY0" fmla="*/ 0 h 431291"/>
                <a:gd name="connsiteX1" fmla="*/ 0 w 12700"/>
                <a:gd name="connsiteY1" fmla="*/ 431292 h 4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291">
                  <a:moveTo>
                    <a:pt x="0" y="0"/>
                  </a:moveTo>
                  <a:lnTo>
                    <a:pt x="0" y="4312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991EFF4D-A398-4ECC-9F90-F13C2C98626B}"/>
                </a:ext>
              </a:extLst>
            </p:cNvPr>
            <p:cNvSpPr/>
            <p:nvPr/>
          </p:nvSpPr>
          <p:spPr>
            <a:xfrm>
              <a:off x="10275189" y="495680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3268E96-F82A-418F-8FD6-54F73321B188}"/>
                </a:ext>
              </a:extLst>
            </p:cNvPr>
            <p:cNvSpPr/>
            <p:nvPr/>
          </p:nvSpPr>
          <p:spPr>
            <a:xfrm>
              <a:off x="8239379" y="4025646"/>
              <a:ext cx="12700" cy="686942"/>
            </a:xfrm>
            <a:custGeom>
              <a:avLst/>
              <a:gdLst>
                <a:gd name="connsiteX0" fmla="*/ 0 w 12700"/>
                <a:gd name="connsiteY0" fmla="*/ 0 h 686942"/>
                <a:gd name="connsiteX1" fmla="*/ 0 w 12700"/>
                <a:gd name="connsiteY1" fmla="*/ 686943 h 68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6942">
                  <a:moveTo>
                    <a:pt x="0" y="0"/>
                  </a:moveTo>
                  <a:lnTo>
                    <a:pt x="0" y="6869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8AAE185F-7F6D-4BBF-9ACC-C3D244D2FE85}"/>
                </a:ext>
              </a:extLst>
            </p:cNvPr>
            <p:cNvSpPr/>
            <p:nvPr/>
          </p:nvSpPr>
          <p:spPr>
            <a:xfrm>
              <a:off x="8225408" y="46603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9E7CC3BC-C73E-4456-A1D1-819F6B4FB148}"/>
                </a:ext>
              </a:extLst>
            </p:cNvPr>
            <p:cNvSpPr/>
            <p:nvPr/>
          </p:nvSpPr>
          <p:spPr>
            <a:xfrm>
              <a:off x="7569834" y="3924554"/>
              <a:ext cx="12700" cy="50037"/>
            </a:xfrm>
            <a:custGeom>
              <a:avLst/>
              <a:gdLst>
                <a:gd name="connsiteX0" fmla="*/ 0 w 12700"/>
                <a:gd name="connsiteY0" fmla="*/ 0 h 50037"/>
                <a:gd name="connsiteX1" fmla="*/ 0 w 12700"/>
                <a:gd name="connsiteY1" fmla="*/ 50038 h 5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037">
                  <a:moveTo>
                    <a:pt x="0" y="0"/>
                  </a:moveTo>
                  <a:lnTo>
                    <a:pt x="0" y="500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73A5150-BF34-499C-BF51-C0DAA4AB6131}"/>
                </a:ext>
              </a:extLst>
            </p:cNvPr>
            <p:cNvSpPr/>
            <p:nvPr/>
          </p:nvSpPr>
          <p:spPr>
            <a:xfrm>
              <a:off x="7555865" y="39223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D563F69C-9379-4D2C-A823-AEBF9BBCFDB1}"/>
                </a:ext>
              </a:extLst>
            </p:cNvPr>
            <p:cNvSpPr/>
            <p:nvPr/>
          </p:nvSpPr>
          <p:spPr>
            <a:xfrm>
              <a:off x="10667619" y="4661662"/>
              <a:ext cx="12700" cy="498093"/>
            </a:xfrm>
            <a:custGeom>
              <a:avLst/>
              <a:gdLst>
                <a:gd name="connsiteX0" fmla="*/ 0 w 12700"/>
                <a:gd name="connsiteY0" fmla="*/ 0 h 498093"/>
                <a:gd name="connsiteX1" fmla="*/ 0 w 12700"/>
                <a:gd name="connsiteY1" fmla="*/ 498094 h 4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8093">
                  <a:moveTo>
                    <a:pt x="0" y="0"/>
                  </a:moveTo>
                  <a:lnTo>
                    <a:pt x="0" y="4980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26B905FD-26B4-4846-B9A1-CAABCB8D1B43}"/>
                </a:ext>
              </a:extLst>
            </p:cNvPr>
            <p:cNvSpPr/>
            <p:nvPr/>
          </p:nvSpPr>
          <p:spPr>
            <a:xfrm>
              <a:off x="10653648" y="510755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44D7184-6281-4CE8-AA67-1AEEA258B2F4}"/>
                </a:ext>
              </a:extLst>
            </p:cNvPr>
            <p:cNvSpPr/>
            <p:nvPr/>
          </p:nvSpPr>
          <p:spPr>
            <a:xfrm>
              <a:off x="6471539" y="2881630"/>
              <a:ext cx="12700" cy="87249"/>
            </a:xfrm>
            <a:custGeom>
              <a:avLst/>
              <a:gdLst>
                <a:gd name="connsiteX0" fmla="*/ 0 w 12700"/>
                <a:gd name="connsiteY0" fmla="*/ 87249 h 87249"/>
                <a:gd name="connsiteX1" fmla="*/ 0 w 12700"/>
                <a:gd name="connsiteY1" fmla="*/ 0 h 8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249">
                  <a:moveTo>
                    <a:pt x="0" y="872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1E1C3E8F-8FDE-47B2-A704-F40009313279}"/>
                </a:ext>
              </a:extLst>
            </p:cNvPr>
            <p:cNvSpPr/>
            <p:nvPr/>
          </p:nvSpPr>
          <p:spPr>
            <a:xfrm>
              <a:off x="6457569" y="28816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5564EC8A-DBC4-4DAA-96A9-F31E12E47174}"/>
                </a:ext>
              </a:extLst>
            </p:cNvPr>
            <p:cNvSpPr/>
            <p:nvPr/>
          </p:nvSpPr>
          <p:spPr>
            <a:xfrm>
              <a:off x="6751701" y="3041396"/>
              <a:ext cx="12700" cy="372618"/>
            </a:xfrm>
            <a:custGeom>
              <a:avLst/>
              <a:gdLst>
                <a:gd name="connsiteX0" fmla="*/ 0 w 12700"/>
                <a:gd name="connsiteY0" fmla="*/ 372618 h 372618"/>
                <a:gd name="connsiteX1" fmla="*/ 0 w 12700"/>
                <a:gd name="connsiteY1" fmla="*/ 0 h 3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618">
                  <a:moveTo>
                    <a:pt x="0" y="3726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6F38BE9-B61C-461D-A52A-B640048594A5}"/>
                </a:ext>
              </a:extLst>
            </p:cNvPr>
            <p:cNvSpPr/>
            <p:nvPr/>
          </p:nvSpPr>
          <p:spPr>
            <a:xfrm>
              <a:off x="6737731" y="3041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DF358237-666C-4E51-8853-DDB42D483118}"/>
                </a:ext>
              </a:extLst>
            </p:cNvPr>
            <p:cNvSpPr/>
            <p:nvPr/>
          </p:nvSpPr>
          <p:spPr>
            <a:xfrm>
              <a:off x="7095490" y="2778760"/>
              <a:ext cx="12700" cy="857885"/>
            </a:xfrm>
            <a:custGeom>
              <a:avLst/>
              <a:gdLst>
                <a:gd name="connsiteX0" fmla="*/ 0 w 12700"/>
                <a:gd name="connsiteY0" fmla="*/ 857885 h 857885"/>
                <a:gd name="connsiteX1" fmla="*/ 0 w 12700"/>
                <a:gd name="connsiteY1" fmla="*/ 0 h 8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885">
                  <a:moveTo>
                    <a:pt x="0" y="857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3B2EDBE-942F-40B1-A276-0A5190A2B0B2}"/>
                </a:ext>
              </a:extLst>
            </p:cNvPr>
            <p:cNvSpPr/>
            <p:nvPr/>
          </p:nvSpPr>
          <p:spPr>
            <a:xfrm>
              <a:off x="7081519" y="27787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3FAA1DA-457D-489C-B261-ED963652403A}"/>
                </a:ext>
              </a:extLst>
            </p:cNvPr>
            <p:cNvSpPr/>
            <p:nvPr/>
          </p:nvSpPr>
          <p:spPr>
            <a:xfrm>
              <a:off x="10123678" y="4049649"/>
              <a:ext cx="12700" cy="563499"/>
            </a:xfrm>
            <a:custGeom>
              <a:avLst/>
              <a:gdLst>
                <a:gd name="connsiteX0" fmla="*/ 0 w 12700"/>
                <a:gd name="connsiteY0" fmla="*/ 563499 h 563499"/>
                <a:gd name="connsiteX1" fmla="*/ 0 w 12700"/>
                <a:gd name="connsiteY1" fmla="*/ 0 h 56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3499">
                  <a:moveTo>
                    <a:pt x="0" y="563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3C1F564-40AF-470B-B542-8B9F1AA4900C}"/>
                </a:ext>
              </a:extLst>
            </p:cNvPr>
            <p:cNvSpPr/>
            <p:nvPr/>
          </p:nvSpPr>
          <p:spPr>
            <a:xfrm>
              <a:off x="10109707" y="40496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A6A6E828-27FA-4750-BCFA-DC3C5E7ECB89}"/>
                </a:ext>
              </a:extLst>
            </p:cNvPr>
            <p:cNvSpPr/>
            <p:nvPr/>
          </p:nvSpPr>
          <p:spPr>
            <a:xfrm>
              <a:off x="9265666" y="4243705"/>
              <a:ext cx="12700" cy="8255"/>
            </a:xfrm>
            <a:custGeom>
              <a:avLst/>
              <a:gdLst>
                <a:gd name="connsiteX0" fmla="*/ 0 w 12700"/>
                <a:gd name="connsiteY0" fmla="*/ 0 h 8255"/>
                <a:gd name="connsiteX1" fmla="*/ 0 w 12700"/>
                <a:gd name="connsiteY1" fmla="*/ 8255 h 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5">
                  <a:moveTo>
                    <a:pt x="0" y="0"/>
                  </a:moveTo>
                  <a:lnTo>
                    <a:pt x="0" y="82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F185EB0C-8CD3-4501-814C-D81AC729B90C}"/>
                </a:ext>
              </a:extLst>
            </p:cNvPr>
            <p:cNvSpPr/>
            <p:nvPr/>
          </p:nvSpPr>
          <p:spPr>
            <a:xfrm>
              <a:off x="9251695" y="4199763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35AC0E00-CF2C-4EB3-BF0C-446D35056188}"/>
                </a:ext>
              </a:extLst>
            </p:cNvPr>
            <p:cNvSpPr/>
            <p:nvPr/>
          </p:nvSpPr>
          <p:spPr>
            <a:xfrm>
              <a:off x="11531981" y="4599305"/>
              <a:ext cx="12700" cy="937895"/>
            </a:xfrm>
            <a:custGeom>
              <a:avLst/>
              <a:gdLst>
                <a:gd name="connsiteX0" fmla="*/ 0 w 12700"/>
                <a:gd name="connsiteY0" fmla="*/ 0 h 937895"/>
                <a:gd name="connsiteX1" fmla="*/ 0 w 12700"/>
                <a:gd name="connsiteY1" fmla="*/ 937895 h 93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895">
                  <a:moveTo>
                    <a:pt x="0" y="0"/>
                  </a:moveTo>
                  <a:lnTo>
                    <a:pt x="0" y="93789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CD4460E-61ED-48E1-90D8-0C52C311664B}"/>
                </a:ext>
              </a:extLst>
            </p:cNvPr>
            <p:cNvSpPr/>
            <p:nvPr/>
          </p:nvSpPr>
          <p:spPr>
            <a:xfrm>
              <a:off x="11518010" y="548500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CA64614-52E3-42F7-B8FE-FFE5CB317E50}"/>
                </a:ext>
              </a:extLst>
            </p:cNvPr>
            <p:cNvSpPr/>
            <p:nvPr/>
          </p:nvSpPr>
          <p:spPr>
            <a:xfrm>
              <a:off x="8937879" y="3366008"/>
              <a:ext cx="12700" cy="823849"/>
            </a:xfrm>
            <a:custGeom>
              <a:avLst/>
              <a:gdLst>
                <a:gd name="connsiteX0" fmla="*/ 0 w 12700"/>
                <a:gd name="connsiteY0" fmla="*/ 823849 h 823849"/>
                <a:gd name="connsiteX1" fmla="*/ 0 w 12700"/>
                <a:gd name="connsiteY1" fmla="*/ 0 h 82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3849">
                  <a:moveTo>
                    <a:pt x="0" y="8238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5C8E1AD1-EEB2-41DA-BBF7-D14D3159342C}"/>
                </a:ext>
              </a:extLst>
            </p:cNvPr>
            <p:cNvSpPr/>
            <p:nvPr/>
          </p:nvSpPr>
          <p:spPr>
            <a:xfrm>
              <a:off x="8923908" y="33660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1BFB0476-B6D3-4A1B-A860-C351BC0A0118}"/>
                </a:ext>
              </a:extLst>
            </p:cNvPr>
            <p:cNvSpPr/>
            <p:nvPr/>
          </p:nvSpPr>
          <p:spPr>
            <a:xfrm>
              <a:off x="10995025" y="4698238"/>
              <a:ext cx="12700" cy="43179"/>
            </a:xfrm>
            <a:custGeom>
              <a:avLst/>
              <a:gdLst>
                <a:gd name="connsiteX0" fmla="*/ 0 w 12700"/>
                <a:gd name="connsiteY0" fmla="*/ 43180 h 43179"/>
                <a:gd name="connsiteX1" fmla="*/ 0 w 12700"/>
                <a:gd name="connsiteY1" fmla="*/ 0 h 4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79">
                  <a:moveTo>
                    <a:pt x="0" y="431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4C2727EE-8998-41EE-B0BD-9FC2C3E572DF}"/>
                </a:ext>
              </a:extLst>
            </p:cNvPr>
            <p:cNvSpPr/>
            <p:nvPr/>
          </p:nvSpPr>
          <p:spPr>
            <a:xfrm>
              <a:off x="10981055" y="469823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687E6875-B92F-47DD-BB7A-F41C9BC3F778}"/>
                </a:ext>
              </a:extLst>
            </p:cNvPr>
            <p:cNvSpPr/>
            <p:nvPr/>
          </p:nvSpPr>
          <p:spPr>
            <a:xfrm>
              <a:off x="8617966" y="2862961"/>
              <a:ext cx="12700" cy="1125474"/>
            </a:xfrm>
            <a:custGeom>
              <a:avLst/>
              <a:gdLst>
                <a:gd name="connsiteX0" fmla="*/ 0 w 12700"/>
                <a:gd name="connsiteY0" fmla="*/ 1125474 h 1125474"/>
                <a:gd name="connsiteX1" fmla="*/ 0 w 12700"/>
                <a:gd name="connsiteY1" fmla="*/ 0 h 112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5474">
                  <a:moveTo>
                    <a:pt x="0" y="1125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35F6D448-3EEE-4FD6-88EB-94EA24F8BBBE}"/>
                </a:ext>
              </a:extLst>
            </p:cNvPr>
            <p:cNvSpPr/>
            <p:nvPr/>
          </p:nvSpPr>
          <p:spPr>
            <a:xfrm>
              <a:off x="8603995" y="2862960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01E351A-58D3-4FD2-A41C-7AD7AA4C0D5A}"/>
                </a:ext>
              </a:extLst>
            </p:cNvPr>
            <p:cNvSpPr/>
            <p:nvPr/>
          </p:nvSpPr>
          <p:spPr>
            <a:xfrm>
              <a:off x="9595612" y="4105910"/>
              <a:ext cx="12700" cy="626110"/>
            </a:xfrm>
            <a:custGeom>
              <a:avLst/>
              <a:gdLst>
                <a:gd name="connsiteX0" fmla="*/ 0 w 12700"/>
                <a:gd name="connsiteY0" fmla="*/ 0 h 626110"/>
                <a:gd name="connsiteX1" fmla="*/ 0 w 12700"/>
                <a:gd name="connsiteY1" fmla="*/ 626110 h 6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110">
                  <a:moveTo>
                    <a:pt x="0" y="0"/>
                  </a:moveTo>
                  <a:lnTo>
                    <a:pt x="0" y="6261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5C308F-F3F4-48F7-8978-2986C2B0826A}"/>
                </a:ext>
              </a:extLst>
            </p:cNvPr>
            <p:cNvSpPr/>
            <p:nvPr/>
          </p:nvSpPr>
          <p:spPr>
            <a:xfrm>
              <a:off x="9581642" y="467982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AC68A89-FEC8-4E1C-A908-B0C2DDCFC7AB}"/>
                </a:ext>
              </a:extLst>
            </p:cNvPr>
            <p:cNvSpPr/>
            <p:nvPr/>
          </p:nvSpPr>
          <p:spPr>
            <a:xfrm>
              <a:off x="10459720" y="4577588"/>
              <a:ext cx="12700" cy="525399"/>
            </a:xfrm>
            <a:custGeom>
              <a:avLst/>
              <a:gdLst>
                <a:gd name="connsiteX0" fmla="*/ 0 w 12700"/>
                <a:gd name="connsiteY0" fmla="*/ 0 h 525399"/>
                <a:gd name="connsiteX1" fmla="*/ 0 w 12700"/>
                <a:gd name="connsiteY1" fmla="*/ 525399 h 5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5399">
                  <a:moveTo>
                    <a:pt x="0" y="0"/>
                  </a:moveTo>
                  <a:lnTo>
                    <a:pt x="0" y="52539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FE1953FE-E2D3-4817-AD99-0543B1655292}"/>
                </a:ext>
              </a:extLst>
            </p:cNvPr>
            <p:cNvSpPr/>
            <p:nvPr/>
          </p:nvSpPr>
          <p:spPr>
            <a:xfrm>
              <a:off x="10445750" y="5050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942F434F-CA9B-4DF6-B915-60BE8D3EC7E2}"/>
                </a:ext>
              </a:extLst>
            </p:cNvPr>
            <p:cNvSpPr/>
            <p:nvPr/>
          </p:nvSpPr>
          <p:spPr>
            <a:xfrm>
              <a:off x="8161655" y="4025646"/>
              <a:ext cx="12700" cy="818006"/>
            </a:xfrm>
            <a:custGeom>
              <a:avLst/>
              <a:gdLst>
                <a:gd name="connsiteX0" fmla="*/ 0 w 12700"/>
                <a:gd name="connsiteY0" fmla="*/ 0 h 818006"/>
                <a:gd name="connsiteX1" fmla="*/ 0 w 12700"/>
                <a:gd name="connsiteY1" fmla="*/ 818007 h 8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8006">
                  <a:moveTo>
                    <a:pt x="0" y="0"/>
                  </a:moveTo>
                  <a:lnTo>
                    <a:pt x="0" y="8180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946F2B8-333A-4A73-808D-D3DC85319613}"/>
                </a:ext>
              </a:extLst>
            </p:cNvPr>
            <p:cNvSpPr/>
            <p:nvPr/>
          </p:nvSpPr>
          <p:spPr>
            <a:xfrm>
              <a:off x="8147684" y="47915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171A355E-43E4-4BC4-A1E5-997A7D6F31A7}"/>
                </a:ext>
              </a:extLst>
            </p:cNvPr>
            <p:cNvSpPr/>
            <p:nvPr/>
          </p:nvSpPr>
          <p:spPr>
            <a:xfrm>
              <a:off x="7420864" y="3512439"/>
              <a:ext cx="12700" cy="412114"/>
            </a:xfrm>
            <a:custGeom>
              <a:avLst/>
              <a:gdLst>
                <a:gd name="connsiteX0" fmla="*/ 0 w 12700"/>
                <a:gd name="connsiteY0" fmla="*/ 412115 h 412114"/>
                <a:gd name="connsiteX1" fmla="*/ 0 w 12700"/>
                <a:gd name="connsiteY1" fmla="*/ 0 h 4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2114">
                  <a:moveTo>
                    <a:pt x="0" y="4121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D860D003-C073-43B8-B4C9-BAC13EFD80D6}"/>
                </a:ext>
              </a:extLst>
            </p:cNvPr>
            <p:cNvSpPr/>
            <p:nvPr/>
          </p:nvSpPr>
          <p:spPr>
            <a:xfrm>
              <a:off x="7406893" y="351243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1A124325-DCA0-4D9F-952F-C5045702DC87}"/>
                </a:ext>
              </a:extLst>
            </p:cNvPr>
            <p:cNvSpPr/>
            <p:nvPr/>
          </p:nvSpPr>
          <p:spPr>
            <a:xfrm>
              <a:off x="10727690" y="4248150"/>
              <a:ext cx="12700" cy="413512"/>
            </a:xfrm>
            <a:custGeom>
              <a:avLst/>
              <a:gdLst>
                <a:gd name="connsiteX0" fmla="*/ 0 w 12700"/>
                <a:gd name="connsiteY0" fmla="*/ 413512 h 413512"/>
                <a:gd name="connsiteX1" fmla="*/ 0 w 12700"/>
                <a:gd name="connsiteY1" fmla="*/ 0 h 41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3512">
                  <a:moveTo>
                    <a:pt x="0" y="4135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6A15BEDB-6230-4C3E-82E0-116432428271}"/>
                </a:ext>
              </a:extLst>
            </p:cNvPr>
            <p:cNvSpPr/>
            <p:nvPr/>
          </p:nvSpPr>
          <p:spPr>
            <a:xfrm>
              <a:off x="10713719" y="424815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7F9C13-D527-45B7-9756-F3A467D84E17}"/>
                </a:ext>
              </a:extLst>
            </p:cNvPr>
            <p:cNvSpPr/>
            <p:nvPr/>
          </p:nvSpPr>
          <p:spPr>
            <a:xfrm>
              <a:off x="6365621" y="2385060"/>
              <a:ext cx="12700" cy="583819"/>
            </a:xfrm>
            <a:custGeom>
              <a:avLst/>
              <a:gdLst>
                <a:gd name="connsiteX0" fmla="*/ 0 w 12700"/>
                <a:gd name="connsiteY0" fmla="*/ 583819 h 583819"/>
                <a:gd name="connsiteX1" fmla="*/ 0 w 12700"/>
                <a:gd name="connsiteY1" fmla="*/ 0 h 58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3819">
                  <a:moveTo>
                    <a:pt x="0" y="583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775E914-94A6-44C0-917E-7D0F80670B5E}"/>
                </a:ext>
              </a:extLst>
            </p:cNvPr>
            <p:cNvSpPr/>
            <p:nvPr/>
          </p:nvSpPr>
          <p:spPr>
            <a:xfrm>
              <a:off x="6351651" y="23850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16BBBF3-419F-4985-84D9-EFD568AEC395}"/>
                </a:ext>
              </a:extLst>
            </p:cNvPr>
            <p:cNvSpPr/>
            <p:nvPr/>
          </p:nvSpPr>
          <p:spPr>
            <a:xfrm>
              <a:off x="7716647" y="3568827"/>
              <a:ext cx="12700" cy="424688"/>
            </a:xfrm>
            <a:custGeom>
              <a:avLst/>
              <a:gdLst>
                <a:gd name="connsiteX0" fmla="*/ 0 w 12700"/>
                <a:gd name="connsiteY0" fmla="*/ 424688 h 424688"/>
                <a:gd name="connsiteX1" fmla="*/ 0 w 12700"/>
                <a:gd name="connsiteY1" fmla="*/ 0 h 4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688">
                  <a:moveTo>
                    <a:pt x="0" y="4246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6BCB778-439F-4562-BB75-1181D71FEA20}"/>
                </a:ext>
              </a:extLst>
            </p:cNvPr>
            <p:cNvSpPr/>
            <p:nvPr/>
          </p:nvSpPr>
          <p:spPr>
            <a:xfrm>
              <a:off x="7702677" y="3568827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38480E16-878E-4CC7-AF7D-11665876E2AD}"/>
                </a:ext>
              </a:extLst>
            </p:cNvPr>
            <p:cNvSpPr/>
            <p:nvPr/>
          </p:nvSpPr>
          <p:spPr>
            <a:xfrm>
              <a:off x="6751193" y="3414014"/>
              <a:ext cx="12700" cy="493902"/>
            </a:xfrm>
            <a:custGeom>
              <a:avLst/>
              <a:gdLst>
                <a:gd name="connsiteX0" fmla="*/ 0 w 12700"/>
                <a:gd name="connsiteY0" fmla="*/ 0 h 493902"/>
                <a:gd name="connsiteX1" fmla="*/ 0 w 12700"/>
                <a:gd name="connsiteY1" fmla="*/ 493903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902">
                  <a:moveTo>
                    <a:pt x="0" y="0"/>
                  </a:moveTo>
                  <a:lnTo>
                    <a:pt x="0" y="4939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78C64CEF-B3E4-4D13-BC38-45DAA74F5145}"/>
                </a:ext>
              </a:extLst>
            </p:cNvPr>
            <p:cNvSpPr/>
            <p:nvPr/>
          </p:nvSpPr>
          <p:spPr>
            <a:xfrm>
              <a:off x="6737222" y="38557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C1333FC-6334-490F-91F1-A87657010BFB}"/>
                </a:ext>
              </a:extLst>
            </p:cNvPr>
            <p:cNvSpPr/>
            <p:nvPr/>
          </p:nvSpPr>
          <p:spPr>
            <a:xfrm>
              <a:off x="11744198" y="4117340"/>
              <a:ext cx="12700" cy="748157"/>
            </a:xfrm>
            <a:custGeom>
              <a:avLst/>
              <a:gdLst>
                <a:gd name="connsiteX0" fmla="*/ 0 w 12700"/>
                <a:gd name="connsiteY0" fmla="*/ 748157 h 748157"/>
                <a:gd name="connsiteX1" fmla="*/ 0 w 12700"/>
                <a:gd name="connsiteY1" fmla="*/ 0 h 7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8157">
                  <a:moveTo>
                    <a:pt x="0" y="748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13689F9-2070-457E-8A66-2EF9AB8FCD5F}"/>
                </a:ext>
              </a:extLst>
            </p:cNvPr>
            <p:cNvSpPr/>
            <p:nvPr/>
          </p:nvSpPr>
          <p:spPr>
            <a:xfrm>
              <a:off x="11730228" y="41173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A0BDFEF7-CDE5-43E5-836A-29D17E5D0B49}"/>
                </a:ext>
              </a:extLst>
            </p:cNvPr>
            <p:cNvSpPr/>
            <p:nvPr/>
          </p:nvSpPr>
          <p:spPr>
            <a:xfrm>
              <a:off x="7058279" y="3116326"/>
              <a:ext cx="12700" cy="520319"/>
            </a:xfrm>
            <a:custGeom>
              <a:avLst/>
              <a:gdLst>
                <a:gd name="connsiteX0" fmla="*/ 0 w 12700"/>
                <a:gd name="connsiteY0" fmla="*/ 520319 h 520319"/>
                <a:gd name="connsiteX1" fmla="*/ 0 w 12700"/>
                <a:gd name="connsiteY1" fmla="*/ 0 h 5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319">
                  <a:moveTo>
                    <a:pt x="0" y="5203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FB2A27C-036C-41A0-9A29-322BE370E27C}"/>
                </a:ext>
              </a:extLst>
            </p:cNvPr>
            <p:cNvSpPr/>
            <p:nvPr/>
          </p:nvSpPr>
          <p:spPr>
            <a:xfrm>
              <a:off x="7044308" y="311632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5C85B07-5C34-47E1-ABB0-F8E1B7FB9BD7}"/>
                </a:ext>
              </a:extLst>
            </p:cNvPr>
            <p:cNvSpPr/>
            <p:nvPr/>
          </p:nvSpPr>
          <p:spPr>
            <a:xfrm>
              <a:off x="10031730" y="4613148"/>
              <a:ext cx="12700" cy="620649"/>
            </a:xfrm>
            <a:custGeom>
              <a:avLst/>
              <a:gdLst>
                <a:gd name="connsiteX0" fmla="*/ 0 w 12700"/>
                <a:gd name="connsiteY0" fmla="*/ 0 h 620649"/>
                <a:gd name="connsiteX1" fmla="*/ 0 w 12700"/>
                <a:gd name="connsiteY1" fmla="*/ 620649 h 62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649">
                  <a:moveTo>
                    <a:pt x="0" y="0"/>
                  </a:moveTo>
                  <a:lnTo>
                    <a:pt x="0" y="6206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8A3C7C2F-2034-48B8-9165-123704899E14}"/>
                </a:ext>
              </a:extLst>
            </p:cNvPr>
            <p:cNvSpPr/>
            <p:nvPr/>
          </p:nvSpPr>
          <p:spPr>
            <a:xfrm>
              <a:off x="10017759" y="51816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A00ABA61-8A02-4AD8-B2EB-EB289BB8D383}"/>
                </a:ext>
              </a:extLst>
            </p:cNvPr>
            <p:cNvSpPr/>
            <p:nvPr/>
          </p:nvSpPr>
          <p:spPr>
            <a:xfrm>
              <a:off x="9240901" y="4243705"/>
              <a:ext cx="12700" cy="262509"/>
            </a:xfrm>
            <a:custGeom>
              <a:avLst/>
              <a:gdLst>
                <a:gd name="connsiteX0" fmla="*/ 0 w 12700"/>
                <a:gd name="connsiteY0" fmla="*/ 0 h 262509"/>
                <a:gd name="connsiteX1" fmla="*/ 0 w 12700"/>
                <a:gd name="connsiteY1" fmla="*/ 262509 h 26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2509">
                  <a:moveTo>
                    <a:pt x="0" y="0"/>
                  </a:moveTo>
                  <a:lnTo>
                    <a:pt x="0" y="262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C44C9523-0659-436E-87FF-EF6BE44AAE92}"/>
                </a:ext>
              </a:extLst>
            </p:cNvPr>
            <p:cNvSpPr/>
            <p:nvPr/>
          </p:nvSpPr>
          <p:spPr>
            <a:xfrm>
              <a:off x="9226931" y="445414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DEB2832E-19FD-4BFD-82C9-1B74510F62F4}"/>
                </a:ext>
              </a:extLst>
            </p:cNvPr>
            <p:cNvSpPr/>
            <p:nvPr/>
          </p:nvSpPr>
          <p:spPr>
            <a:xfrm>
              <a:off x="11439144" y="4476242"/>
              <a:ext cx="12700" cy="123062"/>
            </a:xfrm>
            <a:custGeom>
              <a:avLst/>
              <a:gdLst>
                <a:gd name="connsiteX0" fmla="*/ 0 w 12700"/>
                <a:gd name="connsiteY0" fmla="*/ 123063 h 123062"/>
                <a:gd name="connsiteX1" fmla="*/ 0 w 12700"/>
                <a:gd name="connsiteY1" fmla="*/ 0 h 12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">
                  <a:moveTo>
                    <a:pt x="0" y="1230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8CDC3442-83A4-4088-96D8-E05FD7395319}"/>
                </a:ext>
              </a:extLst>
            </p:cNvPr>
            <p:cNvSpPr/>
            <p:nvPr/>
          </p:nvSpPr>
          <p:spPr>
            <a:xfrm>
              <a:off x="11425173" y="447624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58F024D-134D-46A9-AA66-2A0E5CDA4392}"/>
                </a:ext>
              </a:extLst>
            </p:cNvPr>
            <p:cNvSpPr/>
            <p:nvPr/>
          </p:nvSpPr>
          <p:spPr>
            <a:xfrm>
              <a:off x="8856980" y="3245358"/>
              <a:ext cx="12700" cy="944499"/>
            </a:xfrm>
            <a:custGeom>
              <a:avLst/>
              <a:gdLst>
                <a:gd name="connsiteX0" fmla="*/ 0 w 12700"/>
                <a:gd name="connsiteY0" fmla="*/ 944499 h 944499"/>
                <a:gd name="connsiteX1" fmla="*/ 0 w 12700"/>
                <a:gd name="connsiteY1" fmla="*/ 0 h 94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4499">
                  <a:moveTo>
                    <a:pt x="0" y="944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1A9CCE4B-0DEC-48EA-922D-C78BF0C01517}"/>
                </a:ext>
              </a:extLst>
            </p:cNvPr>
            <p:cNvSpPr/>
            <p:nvPr/>
          </p:nvSpPr>
          <p:spPr>
            <a:xfrm>
              <a:off x="8843009" y="324535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ED567E06-99EB-49B0-A283-41B2613A98A4}"/>
                </a:ext>
              </a:extLst>
            </p:cNvPr>
            <p:cNvSpPr/>
            <p:nvPr/>
          </p:nvSpPr>
          <p:spPr>
            <a:xfrm>
              <a:off x="11119866" y="4741418"/>
              <a:ext cx="12700" cy="977392"/>
            </a:xfrm>
            <a:custGeom>
              <a:avLst/>
              <a:gdLst>
                <a:gd name="connsiteX0" fmla="*/ 0 w 12700"/>
                <a:gd name="connsiteY0" fmla="*/ 0 h 977392"/>
                <a:gd name="connsiteX1" fmla="*/ 0 w 12700"/>
                <a:gd name="connsiteY1" fmla="*/ 977392 h 97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7392">
                  <a:moveTo>
                    <a:pt x="0" y="0"/>
                  </a:moveTo>
                  <a:lnTo>
                    <a:pt x="0" y="9773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DDDCCE3-B401-4124-9B6C-1E5EB7A36A41}"/>
                </a:ext>
              </a:extLst>
            </p:cNvPr>
            <p:cNvSpPr/>
            <p:nvPr/>
          </p:nvSpPr>
          <p:spPr>
            <a:xfrm>
              <a:off x="11105895" y="56666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95883478-70D2-4FCF-8D0A-6A45DBC5D969}"/>
                </a:ext>
              </a:extLst>
            </p:cNvPr>
            <p:cNvSpPr/>
            <p:nvPr/>
          </p:nvSpPr>
          <p:spPr>
            <a:xfrm>
              <a:off x="8603107" y="3988435"/>
              <a:ext cx="12700" cy="269113"/>
            </a:xfrm>
            <a:custGeom>
              <a:avLst/>
              <a:gdLst>
                <a:gd name="connsiteX0" fmla="*/ 0 w 12700"/>
                <a:gd name="connsiteY0" fmla="*/ 0 h 269113"/>
                <a:gd name="connsiteX1" fmla="*/ 0 w 12700"/>
                <a:gd name="connsiteY1" fmla="*/ 269113 h 2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113">
                  <a:moveTo>
                    <a:pt x="0" y="0"/>
                  </a:moveTo>
                  <a:lnTo>
                    <a:pt x="0" y="2691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6A8B804C-A17E-4374-9950-373434AC901E}"/>
                </a:ext>
              </a:extLst>
            </p:cNvPr>
            <p:cNvSpPr/>
            <p:nvPr/>
          </p:nvSpPr>
          <p:spPr>
            <a:xfrm>
              <a:off x="8589136" y="4205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ED967815-23D9-4899-85D3-883BAB1DDB98}"/>
                </a:ext>
              </a:extLst>
            </p:cNvPr>
            <p:cNvSpPr/>
            <p:nvPr/>
          </p:nvSpPr>
          <p:spPr>
            <a:xfrm>
              <a:off x="9532493" y="4047109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32CE6BC4-7C2B-4D80-992E-853DD3B829E7}"/>
                </a:ext>
              </a:extLst>
            </p:cNvPr>
            <p:cNvSpPr/>
            <p:nvPr/>
          </p:nvSpPr>
          <p:spPr>
            <a:xfrm>
              <a:off x="9518522" y="404710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C1161AF-54DA-4719-B48A-F80E028243A1}"/>
                </a:ext>
              </a:extLst>
            </p:cNvPr>
            <p:cNvSpPr/>
            <p:nvPr/>
          </p:nvSpPr>
          <p:spPr>
            <a:xfrm>
              <a:off x="10339070" y="4577588"/>
              <a:ext cx="12700" cy="272414"/>
            </a:xfrm>
            <a:custGeom>
              <a:avLst/>
              <a:gdLst>
                <a:gd name="connsiteX0" fmla="*/ 0 w 12700"/>
                <a:gd name="connsiteY0" fmla="*/ 0 h 272414"/>
                <a:gd name="connsiteX1" fmla="*/ 0 w 12700"/>
                <a:gd name="connsiteY1" fmla="*/ 272415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0"/>
                  </a:moveTo>
                  <a:lnTo>
                    <a:pt x="0" y="2724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054C0D4-E298-4A9C-98AF-4B295E1BE8D6}"/>
                </a:ext>
              </a:extLst>
            </p:cNvPr>
            <p:cNvSpPr/>
            <p:nvPr/>
          </p:nvSpPr>
          <p:spPr>
            <a:xfrm>
              <a:off x="10325100" y="47978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9B510D64-21FE-476B-B1F4-62AE876DEC3E}"/>
                </a:ext>
              </a:extLst>
            </p:cNvPr>
            <p:cNvSpPr/>
            <p:nvPr/>
          </p:nvSpPr>
          <p:spPr>
            <a:xfrm>
              <a:off x="8138286" y="3178556"/>
              <a:ext cx="12700" cy="847090"/>
            </a:xfrm>
            <a:custGeom>
              <a:avLst/>
              <a:gdLst>
                <a:gd name="connsiteX0" fmla="*/ 0 w 12700"/>
                <a:gd name="connsiteY0" fmla="*/ 847090 h 847090"/>
                <a:gd name="connsiteX1" fmla="*/ 0 w 12700"/>
                <a:gd name="connsiteY1" fmla="*/ 0 h 8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7090">
                  <a:moveTo>
                    <a:pt x="0" y="847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EB1A79D-66E9-4EE7-8300-98CC861849FF}"/>
                </a:ext>
              </a:extLst>
            </p:cNvPr>
            <p:cNvSpPr/>
            <p:nvPr/>
          </p:nvSpPr>
          <p:spPr>
            <a:xfrm>
              <a:off x="8124317" y="317855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DE7EA536-1BC4-4CB2-83DE-3204B2D890CA}"/>
                </a:ext>
              </a:extLst>
            </p:cNvPr>
            <p:cNvSpPr/>
            <p:nvPr/>
          </p:nvSpPr>
          <p:spPr>
            <a:xfrm>
              <a:off x="7419594" y="2804287"/>
              <a:ext cx="12700" cy="1120266"/>
            </a:xfrm>
            <a:custGeom>
              <a:avLst/>
              <a:gdLst>
                <a:gd name="connsiteX0" fmla="*/ 0 w 12700"/>
                <a:gd name="connsiteY0" fmla="*/ 1120267 h 1120266"/>
                <a:gd name="connsiteX1" fmla="*/ 0 w 12700"/>
                <a:gd name="connsiteY1" fmla="*/ 0 h 112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266">
                  <a:moveTo>
                    <a:pt x="0" y="11202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B951C30-00F1-4D45-B5C6-5170FC7A4317}"/>
                </a:ext>
              </a:extLst>
            </p:cNvPr>
            <p:cNvSpPr/>
            <p:nvPr/>
          </p:nvSpPr>
          <p:spPr>
            <a:xfrm>
              <a:off x="7405623" y="280428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57469A6-4692-4992-804C-41D63D0B3EAF}"/>
                </a:ext>
              </a:extLst>
            </p:cNvPr>
            <p:cNvSpPr/>
            <p:nvPr/>
          </p:nvSpPr>
          <p:spPr>
            <a:xfrm>
              <a:off x="10771886" y="4661662"/>
              <a:ext cx="12700" cy="833882"/>
            </a:xfrm>
            <a:custGeom>
              <a:avLst/>
              <a:gdLst>
                <a:gd name="connsiteX0" fmla="*/ 0 w 12700"/>
                <a:gd name="connsiteY0" fmla="*/ 0 h 833882"/>
                <a:gd name="connsiteX1" fmla="*/ 0 w 12700"/>
                <a:gd name="connsiteY1" fmla="*/ 833882 h 8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3882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2D76CA3-D912-4847-AC9B-B0EC61490941}"/>
                </a:ext>
              </a:extLst>
            </p:cNvPr>
            <p:cNvSpPr/>
            <p:nvPr/>
          </p:nvSpPr>
          <p:spPr>
            <a:xfrm>
              <a:off x="10757916" y="54433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750D4EEF-EA32-4148-9194-0671F88AC735}"/>
                </a:ext>
              </a:extLst>
            </p:cNvPr>
            <p:cNvSpPr/>
            <p:nvPr/>
          </p:nvSpPr>
          <p:spPr>
            <a:xfrm>
              <a:off x="6325997" y="2952623"/>
              <a:ext cx="12700" cy="16256"/>
            </a:xfrm>
            <a:custGeom>
              <a:avLst/>
              <a:gdLst>
                <a:gd name="connsiteX0" fmla="*/ 0 w 12700"/>
                <a:gd name="connsiteY0" fmla="*/ 16256 h 16256"/>
                <a:gd name="connsiteX1" fmla="*/ 0 w 12700"/>
                <a:gd name="connsiteY1" fmla="*/ 0 h 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56">
                  <a:moveTo>
                    <a:pt x="0" y="16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93CCB645-DA46-42AB-A779-F96AE5464965}"/>
                </a:ext>
              </a:extLst>
            </p:cNvPr>
            <p:cNvSpPr/>
            <p:nvPr/>
          </p:nvSpPr>
          <p:spPr>
            <a:xfrm>
              <a:off x="6312027" y="29526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971DB9A-C867-4074-821D-B1D079B7553E}"/>
                </a:ext>
              </a:extLst>
            </p:cNvPr>
            <p:cNvSpPr/>
            <p:nvPr/>
          </p:nvSpPr>
          <p:spPr>
            <a:xfrm>
              <a:off x="7834503" y="3147060"/>
              <a:ext cx="12700" cy="846454"/>
            </a:xfrm>
            <a:custGeom>
              <a:avLst/>
              <a:gdLst>
                <a:gd name="connsiteX0" fmla="*/ 0 w 12700"/>
                <a:gd name="connsiteY0" fmla="*/ 846455 h 846454"/>
                <a:gd name="connsiteX1" fmla="*/ 0 w 12700"/>
                <a:gd name="connsiteY1" fmla="*/ 0 h 8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6454">
                  <a:moveTo>
                    <a:pt x="0" y="8464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D188913-4FA5-4ADC-9FB6-40C4D22E04C4}"/>
                </a:ext>
              </a:extLst>
            </p:cNvPr>
            <p:cNvSpPr/>
            <p:nvPr/>
          </p:nvSpPr>
          <p:spPr>
            <a:xfrm>
              <a:off x="7820532" y="31470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7C0C28E-858A-457A-A7D2-ED445D28FBF2}"/>
                </a:ext>
              </a:extLst>
            </p:cNvPr>
            <p:cNvSpPr/>
            <p:nvPr/>
          </p:nvSpPr>
          <p:spPr>
            <a:xfrm>
              <a:off x="6690486" y="3414014"/>
              <a:ext cx="12700" cy="1418336"/>
            </a:xfrm>
            <a:custGeom>
              <a:avLst/>
              <a:gdLst>
                <a:gd name="connsiteX0" fmla="*/ 0 w 12700"/>
                <a:gd name="connsiteY0" fmla="*/ 0 h 1418336"/>
                <a:gd name="connsiteX1" fmla="*/ 0 w 12700"/>
                <a:gd name="connsiteY1" fmla="*/ 1418336 h 141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8336">
                  <a:moveTo>
                    <a:pt x="0" y="0"/>
                  </a:moveTo>
                  <a:lnTo>
                    <a:pt x="0" y="1418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4274E832-AB21-4979-9780-6E43A3BC7650}"/>
                </a:ext>
              </a:extLst>
            </p:cNvPr>
            <p:cNvSpPr/>
            <p:nvPr/>
          </p:nvSpPr>
          <p:spPr>
            <a:xfrm>
              <a:off x="6676517" y="478015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8FCB0FA-CA84-451D-B3B8-8A0285109C30}"/>
                </a:ext>
              </a:extLst>
            </p:cNvPr>
            <p:cNvSpPr/>
            <p:nvPr/>
          </p:nvSpPr>
          <p:spPr>
            <a:xfrm>
              <a:off x="7025513" y="3636645"/>
              <a:ext cx="12700" cy="527938"/>
            </a:xfrm>
            <a:custGeom>
              <a:avLst/>
              <a:gdLst>
                <a:gd name="connsiteX0" fmla="*/ 0 w 12700"/>
                <a:gd name="connsiteY0" fmla="*/ 0 h 527938"/>
                <a:gd name="connsiteX1" fmla="*/ 0 w 12700"/>
                <a:gd name="connsiteY1" fmla="*/ 527939 h 52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7938">
                  <a:moveTo>
                    <a:pt x="0" y="0"/>
                  </a:moveTo>
                  <a:lnTo>
                    <a:pt x="0" y="5279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EF2DF11-2C51-473E-83C9-F6D185E16446}"/>
                </a:ext>
              </a:extLst>
            </p:cNvPr>
            <p:cNvSpPr/>
            <p:nvPr/>
          </p:nvSpPr>
          <p:spPr>
            <a:xfrm>
              <a:off x="7011543" y="411251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82533B21-A6A9-497D-BDA6-B07D0C2E4916}"/>
                </a:ext>
              </a:extLst>
            </p:cNvPr>
            <p:cNvSpPr/>
            <p:nvPr/>
          </p:nvSpPr>
          <p:spPr>
            <a:xfrm>
              <a:off x="9219057" y="3975480"/>
              <a:ext cx="12700" cy="268224"/>
            </a:xfrm>
            <a:custGeom>
              <a:avLst/>
              <a:gdLst>
                <a:gd name="connsiteX0" fmla="*/ 0 w 12700"/>
                <a:gd name="connsiteY0" fmla="*/ 268224 h 268224"/>
                <a:gd name="connsiteX1" fmla="*/ 0 w 12700"/>
                <a:gd name="connsiteY1" fmla="*/ 0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224">
                  <a:moveTo>
                    <a:pt x="0" y="2682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9F9C83A-7639-46FD-BA35-9C05A437EA9D}"/>
                </a:ext>
              </a:extLst>
            </p:cNvPr>
            <p:cNvSpPr/>
            <p:nvPr/>
          </p:nvSpPr>
          <p:spPr>
            <a:xfrm>
              <a:off x="9205086" y="39754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DB74B60F-7FD5-45DE-A21A-1C145285C6DC}"/>
                </a:ext>
              </a:extLst>
            </p:cNvPr>
            <p:cNvSpPr/>
            <p:nvPr/>
          </p:nvSpPr>
          <p:spPr>
            <a:xfrm>
              <a:off x="11470259" y="4124705"/>
              <a:ext cx="12700" cy="474599"/>
            </a:xfrm>
            <a:custGeom>
              <a:avLst/>
              <a:gdLst>
                <a:gd name="connsiteX0" fmla="*/ 0 w 12700"/>
                <a:gd name="connsiteY0" fmla="*/ 474599 h 474599"/>
                <a:gd name="connsiteX1" fmla="*/ 0 w 12700"/>
                <a:gd name="connsiteY1" fmla="*/ 0 h 47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4599">
                  <a:moveTo>
                    <a:pt x="0" y="4745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2BE1CEEB-E539-4D1B-B94D-EDCA34682A0C}"/>
                </a:ext>
              </a:extLst>
            </p:cNvPr>
            <p:cNvSpPr/>
            <p:nvPr/>
          </p:nvSpPr>
          <p:spPr>
            <a:xfrm>
              <a:off x="11456289" y="41247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AA51243-4673-42E9-A4D9-B4DE44081B85}"/>
                </a:ext>
              </a:extLst>
            </p:cNvPr>
            <p:cNvSpPr/>
            <p:nvPr/>
          </p:nvSpPr>
          <p:spPr>
            <a:xfrm>
              <a:off x="8815832" y="3402203"/>
              <a:ext cx="12700" cy="787654"/>
            </a:xfrm>
            <a:custGeom>
              <a:avLst/>
              <a:gdLst>
                <a:gd name="connsiteX0" fmla="*/ 0 w 12700"/>
                <a:gd name="connsiteY0" fmla="*/ 787654 h 787654"/>
                <a:gd name="connsiteX1" fmla="*/ 0 w 12700"/>
                <a:gd name="connsiteY1" fmla="*/ 0 h 7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7654">
                  <a:moveTo>
                    <a:pt x="0" y="787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197C47C-E8AF-41DB-AF81-9C7784D201F8}"/>
                </a:ext>
              </a:extLst>
            </p:cNvPr>
            <p:cNvSpPr/>
            <p:nvPr/>
          </p:nvSpPr>
          <p:spPr>
            <a:xfrm>
              <a:off x="8801861" y="340220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6FF2F130-8648-42EA-95AA-3787444030A1}"/>
                </a:ext>
              </a:extLst>
            </p:cNvPr>
            <p:cNvSpPr/>
            <p:nvPr/>
          </p:nvSpPr>
          <p:spPr>
            <a:xfrm>
              <a:off x="11128248" y="4682617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E54FE3B-1FAA-4021-89FC-F07B1368F243}"/>
                </a:ext>
              </a:extLst>
            </p:cNvPr>
            <p:cNvSpPr/>
            <p:nvPr/>
          </p:nvSpPr>
          <p:spPr>
            <a:xfrm>
              <a:off x="11114278" y="46826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82777AF-692B-4A8E-9E33-A73FD37ECD66}"/>
                </a:ext>
              </a:extLst>
            </p:cNvPr>
            <p:cNvSpPr/>
            <p:nvPr/>
          </p:nvSpPr>
          <p:spPr>
            <a:xfrm>
              <a:off x="8557006" y="3988435"/>
              <a:ext cx="12700" cy="130301"/>
            </a:xfrm>
            <a:custGeom>
              <a:avLst/>
              <a:gdLst>
                <a:gd name="connsiteX0" fmla="*/ 0 w 12700"/>
                <a:gd name="connsiteY0" fmla="*/ 0 h 130301"/>
                <a:gd name="connsiteX1" fmla="*/ 0 w 12700"/>
                <a:gd name="connsiteY1" fmla="*/ 130302 h 13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301">
                  <a:moveTo>
                    <a:pt x="0" y="0"/>
                  </a:moveTo>
                  <a:lnTo>
                    <a:pt x="0" y="1303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65CD128F-7842-498D-A579-B0DABB107824}"/>
                </a:ext>
              </a:extLst>
            </p:cNvPr>
            <p:cNvSpPr/>
            <p:nvPr/>
          </p:nvSpPr>
          <p:spPr>
            <a:xfrm>
              <a:off x="8543035" y="40666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68641814-CC38-4368-A4DA-CD76A05B39FE}"/>
                </a:ext>
              </a:extLst>
            </p:cNvPr>
            <p:cNvSpPr/>
            <p:nvPr/>
          </p:nvSpPr>
          <p:spPr>
            <a:xfrm>
              <a:off x="9755505" y="4105910"/>
              <a:ext cx="12700" cy="994028"/>
            </a:xfrm>
            <a:custGeom>
              <a:avLst/>
              <a:gdLst>
                <a:gd name="connsiteX0" fmla="*/ 0 w 12700"/>
                <a:gd name="connsiteY0" fmla="*/ 0 h 994028"/>
                <a:gd name="connsiteX1" fmla="*/ 0 w 12700"/>
                <a:gd name="connsiteY1" fmla="*/ 994029 h 99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4028">
                  <a:moveTo>
                    <a:pt x="0" y="0"/>
                  </a:moveTo>
                  <a:lnTo>
                    <a:pt x="0" y="9940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945A1A5D-8491-4D20-BBD5-1C06D5ED2E4E}"/>
                </a:ext>
              </a:extLst>
            </p:cNvPr>
            <p:cNvSpPr/>
            <p:nvPr/>
          </p:nvSpPr>
          <p:spPr>
            <a:xfrm>
              <a:off x="9741534" y="5047741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4D1C1888-68D2-4C7F-A74D-1F6BA79681B3}"/>
                </a:ext>
              </a:extLst>
            </p:cNvPr>
            <p:cNvSpPr/>
            <p:nvPr/>
          </p:nvSpPr>
          <p:spPr>
            <a:xfrm>
              <a:off x="10467721" y="4268470"/>
              <a:ext cx="12700" cy="309117"/>
            </a:xfrm>
            <a:custGeom>
              <a:avLst/>
              <a:gdLst>
                <a:gd name="connsiteX0" fmla="*/ 0 w 12700"/>
                <a:gd name="connsiteY0" fmla="*/ 309118 h 309117"/>
                <a:gd name="connsiteX1" fmla="*/ 0 w 12700"/>
                <a:gd name="connsiteY1" fmla="*/ 0 h 3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9117">
                  <a:moveTo>
                    <a:pt x="0" y="3091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6CE98A74-D581-4B54-844A-D6F1FAFDA5DF}"/>
                </a:ext>
              </a:extLst>
            </p:cNvPr>
            <p:cNvSpPr/>
            <p:nvPr/>
          </p:nvSpPr>
          <p:spPr>
            <a:xfrm>
              <a:off x="10453751" y="4268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CCAD25C-06B8-489C-B17A-7FD81A11BB92}"/>
                </a:ext>
              </a:extLst>
            </p:cNvPr>
            <p:cNvSpPr/>
            <p:nvPr/>
          </p:nvSpPr>
          <p:spPr>
            <a:xfrm>
              <a:off x="8304022" y="4004183"/>
              <a:ext cx="12700" cy="21462"/>
            </a:xfrm>
            <a:custGeom>
              <a:avLst/>
              <a:gdLst>
                <a:gd name="connsiteX0" fmla="*/ 0 w 12700"/>
                <a:gd name="connsiteY0" fmla="*/ 21463 h 21462"/>
                <a:gd name="connsiteX1" fmla="*/ 0 w 12700"/>
                <a:gd name="connsiteY1" fmla="*/ 0 h 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462">
                  <a:moveTo>
                    <a:pt x="0" y="214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F278ABD-3F7B-4327-856E-EC71A3B28AE9}"/>
                </a:ext>
              </a:extLst>
            </p:cNvPr>
            <p:cNvSpPr/>
            <p:nvPr/>
          </p:nvSpPr>
          <p:spPr>
            <a:xfrm>
              <a:off x="8290052" y="400418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D201BA1-18EB-4292-891B-CE207CBBC609}"/>
                </a:ext>
              </a:extLst>
            </p:cNvPr>
            <p:cNvSpPr/>
            <p:nvPr/>
          </p:nvSpPr>
          <p:spPr>
            <a:xfrm>
              <a:off x="7428357" y="3924554"/>
              <a:ext cx="12700" cy="51562"/>
            </a:xfrm>
            <a:custGeom>
              <a:avLst/>
              <a:gdLst>
                <a:gd name="connsiteX0" fmla="*/ 0 w 12700"/>
                <a:gd name="connsiteY0" fmla="*/ 0 h 51562"/>
                <a:gd name="connsiteX1" fmla="*/ 0 w 12700"/>
                <a:gd name="connsiteY1" fmla="*/ 51562 h 5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562">
                  <a:moveTo>
                    <a:pt x="0" y="0"/>
                  </a:moveTo>
                  <a:lnTo>
                    <a:pt x="0" y="515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F41317C7-AC1E-4B21-9B74-E8F435D300F0}"/>
                </a:ext>
              </a:extLst>
            </p:cNvPr>
            <p:cNvSpPr/>
            <p:nvPr/>
          </p:nvSpPr>
          <p:spPr>
            <a:xfrm>
              <a:off x="7414386" y="39239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5ECCD227-A9AD-4777-A067-D3A2CD32E0E5}"/>
                </a:ext>
              </a:extLst>
            </p:cNvPr>
            <p:cNvSpPr/>
            <p:nvPr/>
          </p:nvSpPr>
          <p:spPr>
            <a:xfrm>
              <a:off x="10734675" y="4661662"/>
              <a:ext cx="12700" cy="53975"/>
            </a:xfrm>
            <a:custGeom>
              <a:avLst/>
              <a:gdLst>
                <a:gd name="connsiteX0" fmla="*/ 0 w 12700"/>
                <a:gd name="connsiteY0" fmla="*/ 0 h 53975"/>
                <a:gd name="connsiteX1" fmla="*/ 0 w 12700"/>
                <a:gd name="connsiteY1" fmla="*/ 53975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975">
                  <a:moveTo>
                    <a:pt x="0" y="0"/>
                  </a:moveTo>
                  <a:lnTo>
                    <a:pt x="0" y="539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31AC4AE2-144E-4EEB-95B0-EDC0B4AE0461}"/>
                </a:ext>
              </a:extLst>
            </p:cNvPr>
            <p:cNvSpPr/>
            <p:nvPr/>
          </p:nvSpPr>
          <p:spPr>
            <a:xfrm>
              <a:off x="10720705" y="466344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CE4BE59-01DE-4D36-A01F-BE0FD8F7A93C}"/>
                </a:ext>
              </a:extLst>
            </p:cNvPr>
            <p:cNvSpPr/>
            <p:nvPr/>
          </p:nvSpPr>
          <p:spPr>
            <a:xfrm>
              <a:off x="6249289" y="2386330"/>
              <a:ext cx="12700" cy="582549"/>
            </a:xfrm>
            <a:custGeom>
              <a:avLst/>
              <a:gdLst>
                <a:gd name="connsiteX0" fmla="*/ 0 w 12700"/>
                <a:gd name="connsiteY0" fmla="*/ 582549 h 582549"/>
                <a:gd name="connsiteX1" fmla="*/ 0 w 12700"/>
                <a:gd name="connsiteY1" fmla="*/ 0 h 58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549">
                  <a:moveTo>
                    <a:pt x="0" y="5825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9EC87C-20EF-4AE9-8A95-6C9C1D1341C9}"/>
                </a:ext>
              </a:extLst>
            </p:cNvPr>
            <p:cNvSpPr/>
            <p:nvPr/>
          </p:nvSpPr>
          <p:spPr>
            <a:xfrm>
              <a:off x="6235319" y="23863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BC006A4D-76B0-453C-BCBB-22FD4D7CAB40}"/>
                </a:ext>
              </a:extLst>
            </p:cNvPr>
            <p:cNvSpPr/>
            <p:nvPr/>
          </p:nvSpPr>
          <p:spPr>
            <a:xfrm>
              <a:off x="7783068" y="2955036"/>
              <a:ext cx="12700" cy="1038478"/>
            </a:xfrm>
            <a:custGeom>
              <a:avLst/>
              <a:gdLst>
                <a:gd name="connsiteX0" fmla="*/ 0 w 12700"/>
                <a:gd name="connsiteY0" fmla="*/ 1038479 h 1038478"/>
                <a:gd name="connsiteX1" fmla="*/ 0 w 12700"/>
                <a:gd name="connsiteY1" fmla="*/ 0 h 1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8478">
                  <a:moveTo>
                    <a:pt x="0" y="10384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8216AD6D-E525-4702-B814-9FAA4EEF77BB}"/>
                </a:ext>
              </a:extLst>
            </p:cNvPr>
            <p:cNvSpPr/>
            <p:nvPr/>
          </p:nvSpPr>
          <p:spPr>
            <a:xfrm>
              <a:off x="7769097" y="29550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FB2D79CD-263A-4ADC-95D2-EB1EBDFD05BF}"/>
                </a:ext>
              </a:extLst>
            </p:cNvPr>
            <p:cNvSpPr/>
            <p:nvPr/>
          </p:nvSpPr>
          <p:spPr>
            <a:xfrm>
              <a:off x="6671818" y="3414014"/>
              <a:ext cx="12700" cy="1170686"/>
            </a:xfrm>
            <a:custGeom>
              <a:avLst/>
              <a:gdLst>
                <a:gd name="connsiteX0" fmla="*/ 0 w 12700"/>
                <a:gd name="connsiteY0" fmla="*/ 0 h 1170686"/>
                <a:gd name="connsiteX1" fmla="*/ 0 w 12700"/>
                <a:gd name="connsiteY1" fmla="*/ 1170686 h 117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0686">
                  <a:moveTo>
                    <a:pt x="0" y="0"/>
                  </a:moveTo>
                  <a:lnTo>
                    <a:pt x="0" y="11706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596C9BDA-59F7-43D1-A8BF-0A450E2CBC5D}"/>
                </a:ext>
              </a:extLst>
            </p:cNvPr>
            <p:cNvSpPr/>
            <p:nvPr/>
          </p:nvSpPr>
          <p:spPr>
            <a:xfrm>
              <a:off x="6657847" y="453262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D910FD3-0427-4A59-9AB1-673A634B84F1}"/>
                </a:ext>
              </a:extLst>
            </p:cNvPr>
            <p:cNvSpPr/>
            <p:nvPr/>
          </p:nvSpPr>
          <p:spPr>
            <a:xfrm>
              <a:off x="11743944" y="4865497"/>
              <a:ext cx="12700" cy="491489"/>
            </a:xfrm>
            <a:custGeom>
              <a:avLst/>
              <a:gdLst>
                <a:gd name="connsiteX0" fmla="*/ 0 w 12700"/>
                <a:gd name="connsiteY0" fmla="*/ 0 h 491489"/>
                <a:gd name="connsiteX1" fmla="*/ 0 w 12700"/>
                <a:gd name="connsiteY1" fmla="*/ 491490 h 49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1489">
                  <a:moveTo>
                    <a:pt x="0" y="0"/>
                  </a:moveTo>
                  <a:lnTo>
                    <a:pt x="0" y="4914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9AAD2709-9E98-4AE9-9032-4E6E82299F61}"/>
                </a:ext>
              </a:extLst>
            </p:cNvPr>
            <p:cNvSpPr/>
            <p:nvPr/>
          </p:nvSpPr>
          <p:spPr>
            <a:xfrm>
              <a:off x="11729846" y="5304790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7C21AD0F-C745-4F87-A236-E399D963246D}"/>
                </a:ext>
              </a:extLst>
            </p:cNvPr>
            <p:cNvSpPr/>
            <p:nvPr/>
          </p:nvSpPr>
          <p:spPr>
            <a:xfrm>
              <a:off x="6959092" y="3636645"/>
              <a:ext cx="12700" cy="587247"/>
            </a:xfrm>
            <a:custGeom>
              <a:avLst/>
              <a:gdLst>
                <a:gd name="connsiteX0" fmla="*/ 0 w 12700"/>
                <a:gd name="connsiteY0" fmla="*/ 0 h 587247"/>
                <a:gd name="connsiteX1" fmla="*/ 0 w 12700"/>
                <a:gd name="connsiteY1" fmla="*/ 587248 h 58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7247">
                  <a:moveTo>
                    <a:pt x="0" y="0"/>
                  </a:moveTo>
                  <a:lnTo>
                    <a:pt x="0" y="587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A3A7AB34-3423-47C8-AC2B-FAE96FDC0BF2}"/>
                </a:ext>
              </a:extLst>
            </p:cNvPr>
            <p:cNvSpPr/>
            <p:nvPr/>
          </p:nvSpPr>
          <p:spPr>
            <a:xfrm>
              <a:off x="6945121" y="41718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EF44211-7C5F-427C-9EE0-9D4C431F93A2}"/>
                </a:ext>
              </a:extLst>
            </p:cNvPr>
            <p:cNvSpPr/>
            <p:nvPr/>
          </p:nvSpPr>
          <p:spPr>
            <a:xfrm>
              <a:off x="10036683" y="3012186"/>
              <a:ext cx="12700" cy="1600962"/>
            </a:xfrm>
            <a:custGeom>
              <a:avLst/>
              <a:gdLst>
                <a:gd name="connsiteX0" fmla="*/ 0 w 12700"/>
                <a:gd name="connsiteY0" fmla="*/ 1600962 h 1600962"/>
                <a:gd name="connsiteX1" fmla="*/ 0 w 12700"/>
                <a:gd name="connsiteY1" fmla="*/ 0 h 160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962">
                  <a:moveTo>
                    <a:pt x="0" y="1600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2307A134-1F3C-4A2E-A194-708788497271}"/>
                </a:ext>
              </a:extLst>
            </p:cNvPr>
            <p:cNvSpPr/>
            <p:nvPr/>
          </p:nvSpPr>
          <p:spPr>
            <a:xfrm>
              <a:off x="10022713" y="301218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9A52C41E-06E8-4486-A3D6-7BAEC86E5BF8}"/>
                </a:ext>
              </a:extLst>
            </p:cNvPr>
            <p:cNvSpPr/>
            <p:nvPr/>
          </p:nvSpPr>
          <p:spPr>
            <a:xfrm>
              <a:off x="9292082" y="4128642"/>
              <a:ext cx="12700" cy="115062"/>
            </a:xfrm>
            <a:custGeom>
              <a:avLst/>
              <a:gdLst>
                <a:gd name="connsiteX0" fmla="*/ 0 w 12700"/>
                <a:gd name="connsiteY0" fmla="*/ 115062 h 115062"/>
                <a:gd name="connsiteX1" fmla="*/ 0 w 12700"/>
                <a:gd name="connsiteY1" fmla="*/ 0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062">
                  <a:moveTo>
                    <a:pt x="0" y="1150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5A4F9AF-CA44-43C1-B79F-9C0C297D956C}"/>
                </a:ext>
              </a:extLst>
            </p:cNvPr>
            <p:cNvSpPr/>
            <p:nvPr/>
          </p:nvSpPr>
          <p:spPr>
            <a:xfrm>
              <a:off x="9277984" y="412864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99A3BC87-294E-455B-9CDB-0E7597EF4F26}"/>
                </a:ext>
              </a:extLst>
            </p:cNvPr>
            <p:cNvSpPr/>
            <p:nvPr/>
          </p:nvSpPr>
          <p:spPr>
            <a:xfrm>
              <a:off x="11505438" y="4599305"/>
              <a:ext cx="12700" cy="524129"/>
            </a:xfrm>
            <a:custGeom>
              <a:avLst/>
              <a:gdLst>
                <a:gd name="connsiteX0" fmla="*/ 0 w 12700"/>
                <a:gd name="connsiteY0" fmla="*/ 0 h 524129"/>
                <a:gd name="connsiteX1" fmla="*/ 0 w 12700"/>
                <a:gd name="connsiteY1" fmla="*/ 524129 h 5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4129">
                  <a:moveTo>
                    <a:pt x="0" y="0"/>
                  </a:moveTo>
                  <a:lnTo>
                    <a:pt x="0" y="5241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16839A5-B48F-45F0-888B-B66F3350A0A0}"/>
                </a:ext>
              </a:extLst>
            </p:cNvPr>
            <p:cNvSpPr/>
            <p:nvPr/>
          </p:nvSpPr>
          <p:spPr>
            <a:xfrm>
              <a:off x="11491468" y="50712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A6A88098-DDEA-47B8-A3E9-33D2B0AA8EFA}"/>
                </a:ext>
              </a:extLst>
            </p:cNvPr>
            <p:cNvSpPr/>
            <p:nvPr/>
          </p:nvSpPr>
          <p:spPr>
            <a:xfrm>
              <a:off x="8897874" y="4189857"/>
              <a:ext cx="12700" cy="90804"/>
            </a:xfrm>
            <a:custGeom>
              <a:avLst/>
              <a:gdLst>
                <a:gd name="connsiteX0" fmla="*/ 0 w 12700"/>
                <a:gd name="connsiteY0" fmla="*/ 0 h 90804"/>
                <a:gd name="connsiteX1" fmla="*/ 0 w 12700"/>
                <a:gd name="connsiteY1" fmla="*/ 90805 h 9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804">
                  <a:moveTo>
                    <a:pt x="0" y="0"/>
                  </a:moveTo>
                  <a:lnTo>
                    <a:pt x="0" y="90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13B66E2-96FF-4F6B-9C6A-CB362A060C28}"/>
                </a:ext>
              </a:extLst>
            </p:cNvPr>
            <p:cNvSpPr/>
            <p:nvPr/>
          </p:nvSpPr>
          <p:spPr>
            <a:xfrm>
              <a:off x="8883904" y="422859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7AF0D33-937D-4F96-B092-52DD23C8D011}"/>
                </a:ext>
              </a:extLst>
            </p:cNvPr>
            <p:cNvSpPr/>
            <p:nvPr/>
          </p:nvSpPr>
          <p:spPr>
            <a:xfrm>
              <a:off x="11155045" y="4741418"/>
              <a:ext cx="12700" cy="496316"/>
            </a:xfrm>
            <a:custGeom>
              <a:avLst/>
              <a:gdLst>
                <a:gd name="connsiteX0" fmla="*/ 0 w 12700"/>
                <a:gd name="connsiteY0" fmla="*/ 0 h 496316"/>
                <a:gd name="connsiteX1" fmla="*/ 0 w 12700"/>
                <a:gd name="connsiteY1" fmla="*/ 496316 h 49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6316">
                  <a:moveTo>
                    <a:pt x="0" y="0"/>
                  </a:moveTo>
                  <a:lnTo>
                    <a:pt x="0" y="4963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F9C9C04-B01C-49E8-BDB2-39FFF27EA3D2}"/>
                </a:ext>
              </a:extLst>
            </p:cNvPr>
            <p:cNvSpPr/>
            <p:nvPr/>
          </p:nvSpPr>
          <p:spPr>
            <a:xfrm>
              <a:off x="11141075" y="518553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13A57102-D0FA-4A55-AC1D-EB43FE4F7C1E}"/>
                </a:ext>
              </a:extLst>
            </p:cNvPr>
            <p:cNvSpPr/>
            <p:nvPr/>
          </p:nvSpPr>
          <p:spPr>
            <a:xfrm>
              <a:off x="8674227" y="3988435"/>
              <a:ext cx="12700" cy="173609"/>
            </a:xfrm>
            <a:custGeom>
              <a:avLst/>
              <a:gdLst>
                <a:gd name="connsiteX0" fmla="*/ 0 w 12700"/>
                <a:gd name="connsiteY0" fmla="*/ 0 h 173609"/>
                <a:gd name="connsiteX1" fmla="*/ 0 w 12700"/>
                <a:gd name="connsiteY1" fmla="*/ 173609 h 1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609">
                  <a:moveTo>
                    <a:pt x="0" y="0"/>
                  </a:moveTo>
                  <a:lnTo>
                    <a:pt x="0" y="1736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008E04F6-9513-4288-A922-88F762553B70}"/>
                </a:ext>
              </a:extLst>
            </p:cNvPr>
            <p:cNvSpPr/>
            <p:nvPr/>
          </p:nvSpPr>
          <p:spPr>
            <a:xfrm>
              <a:off x="8660256" y="41098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C762FE1E-1D28-4BDC-BF7D-E187A7E23CCF}"/>
                </a:ext>
              </a:extLst>
            </p:cNvPr>
            <p:cNvSpPr/>
            <p:nvPr/>
          </p:nvSpPr>
          <p:spPr>
            <a:xfrm>
              <a:off x="9590405" y="2854198"/>
              <a:ext cx="12700" cy="1251712"/>
            </a:xfrm>
            <a:custGeom>
              <a:avLst/>
              <a:gdLst>
                <a:gd name="connsiteX0" fmla="*/ 0 w 12700"/>
                <a:gd name="connsiteY0" fmla="*/ 1251712 h 1251712"/>
                <a:gd name="connsiteX1" fmla="*/ 0 w 12700"/>
                <a:gd name="connsiteY1" fmla="*/ 0 h 125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1712">
                  <a:moveTo>
                    <a:pt x="0" y="12517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9FC9B861-A57D-4625-A15D-6DD8B8D22317}"/>
                </a:ext>
              </a:extLst>
            </p:cNvPr>
            <p:cNvSpPr/>
            <p:nvPr/>
          </p:nvSpPr>
          <p:spPr>
            <a:xfrm>
              <a:off x="9576434" y="28541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B5529076-F6CC-4A4E-ACB8-776613C3C1F0}"/>
                </a:ext>
              </a:extLst>
            </p:cNvPr>
            <p:cNvSpPr/>
            <p:nvPr/>
          </p:nvSpPr>
          <p:spPr>
            <a:xfrm>
              <a:off x="10433558" y="4577588"/>
              <a:ext cx="12700" cy="146431"/>
            </a:xfrm>
            <a:custGeom>
              <a:avLst/>
              <a:gdLst>
                <a:gd name="connsiteX0" fmla="*/ 0 w 12700"/>
                <a:gd name="connsiteY0" fmla="*/ 0 h 146431"/>
                <a:gd name="connsiteX1" fmla="*/ 0 w 12700"/>
                <a:gd name="connsiteY1" fmla="*/ 146431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431">
                  <a:moveTo>
                    <a:pt x="0" y="0"/>
                  </a:moveTo>
                  <a:lnTo>
                    <a:pt x="0" y="1464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0239A02-EA71-4648-A945-9074CD6CDBCD}"/>
                </a:ext>
              </a:extLst>
            </p:cNvPr>
            <p:cNvSpPr/>
            <p:nvPr/>
          </p:nvSpPr>
          <p:spPr>
            <a:xfrm>
              <a:off x="10419588" y="467194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F06FD1E0-FDDF-4A37-8BF0-28E2D3F8BFDC}"/>
                </a:ext>
              </a:extLst>
            </p:cNvPr>
            <p:cNvSpPr/>
            <p:nvPr/>
          </p:nvSpPr>
          <p:spPr>
            <a:xfrm>
              <a:off x="8100059" y="4025646"/>
              <a:ext cx="12700" cy="96646"/>
            </a:xfrm>
            <a:custGeom>
              <a:avLst/>
              <a:gdLst>
                <a:gd name="connsiteX0" fmla="*/ 0 w 12700"/>
                <a:gd name="connsiteY0" fmla="*/ 0 h 96646"/>
                <a:gd name="connsiteX1" fmla="*/ 0 w 12700"/>
                <a:gd name="connsiteY1" fmla="*/ 96647 h 9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646">
                  <a:moveTo>
                    <a:pt x="0" y="0"/>
                  </a:moveTo>
                  <a:lnTo>
                    <a:pt x="0" y="96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610B4489-E151-499D-BF9D-812B00E99A24}"/>
                </a:ext>
              </a:extLst>
            </p:cNvPr>
            <p:cNvSpPr/>
            <p:nvPr/>
          </p:nvSpPr>
          <p:spPr>
            <a:xfrm>
              <a:off x="8086090" y="4070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8D137E4-9505-4216-A24C-625C490F74CF}"/>
                </a:ext>
              </a:extLst>
            </p:cNvPr>
            <p:cNvSpPr/>
            <p:nvPr/>
          </p:nvSpPr>
          <p:spPr>
            <a:xfrm>
              <a:off x="7308596" y="3808222"/>
              <a:ext cx="12700" cy="116331"/>
            </a:xfrm>
            <a:custGeom>
              <a:avLst/>
              <a:gdLst>
                <a:gd name="connsiteX0" fmla="*/ 0 w 12700"/>
                <a:gd name="connsiteY0" fmla="*/ 116332 h 116331"/>
                <a:gd name="connsiteX1" fmla="*/ 0 w 12700"/>
                <a:gd name="connsiteY1" fmla="*/ 0 h 1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331">
                  <a:moveTo>
                    <a:pt x="0" y="1163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DAE8798F-88DA-4E46-A908-DE627915FB93}"/>
                </a:ext>
              </a:extLst>
            </p:cNvPr>
            <p:cNvSpPr/>
            <p:nvPr/>
          </p:nvSpPr>
          <p:spPr>
            <a:xfrm>
              <a:off x="7294626" y="38082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7C5E831-BB44-4659-A252-DAB95EE9657F}"/>
                </a:ext>
              </a:extLst>
            </p:cNvPr>
            <p:cNvSpPr/>
            <p:nvPr/>
          </p:nvSpPr>
          <p:spPr>
            <a:xfrm>
              <a:off x="10785602" y="4661662"/>
              <a:ext cx="12700" cy="1007490"/>
            </a:xfrm>
            <a:custGeom>
              <a:avLst/>
              <a:gdLst>
                <a:gd name="connsiteX0" fmla="*/ 0 w 12700"/>
                <a:gd name="connsiteY0" fmla="*/ 0 h 1007490"/>
                <a:gd name="connsiteX1" fmla="*/ 0 w 12700"/>
                <a:gd name="connsiteY1" fmla="*/ 1007491 h 100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7490">
                  <a:moveTo>
                    <a:pt x="0" y="0"/>
                  </a:moveTo>
                  <a:lnTo>
                    <a:pt x="0" y="10074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90C7D6D9-E45D-445E-8DCF-4843C240ECA5}"/>
                </a:ext>
              </a:extLst>
            </p:cNvPr>
            <p:cNvSpPr/>
            <p:nvPr/>
          </p:nvSpPr>
          <p:spPr>
            <a:xfrm>
              <a:off x="10771631" y="56170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0C41BBBC-34DC-4A46-BCCA-7C7B31E10C59}"/>
                </a:ext>
              </a:extLst>
            </p:cNvPr>
            <p:cNvSpPr/>
            <p:nvPr/>
          </p:nvSpPr>
          <p:spPr>
            <a:xfrm>
              <a:off x="6395212" y="2968879"/>
              <a:ext cx="12700" cy="74675"/>
            </a:xfrm>
            <a:custGeom>
              <a:avLst/>
              <a:gdLst>
                <a:gd name="connsiteX0" fmla="*/ 0 w 12700"/>
                <a:gd name="connsiteY0" fmla="*/ 0 h 74675"/>
                <a:gd name="connsiteX1" fmla="*/ 0 w 12700"/>
                <a:gd name="connsiteY1" fmla="*/ 74676 h 7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675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0E6A8D0-5DD7-42E2-B2D5-83ADCDEADD04}"/>
                </a:ext>
              </a:extLst>
            </p:cNvPr>
            <p:cNvSpPr/>
            <p:nvPr/>
          </p:nvSpPr>
          <p:spPr>
            <a:xfrm>
              <a:off x="6381115" y="2991357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A2F2F1CA-A191-4987-BA97-5838769F851E}"/>
                </a:ext>
              </a:extLst>
            </p:cNvPr>
            <p:cNvSpPr/>
            <p:nvPr/>
          </p:nvSpPr>
          <p:spPr>
            <a:xfrm>
              <a:off x="7892542" y="3573399"/>
              <a:ext cx="12700" cy="420115"/>
            </a:xfrm>
            <a:custGeom>
              <a:avLst/>
              <a:gdLst>
                <a:gd name="connsiteX0" fmla="*/ 0 w 12700"/>
                <a:gd name="connsiteY0" fmla="*/ 420116 h 420115"/>
                <a:gd name="connsiteX1" fmla="*/ 0 w 12700"/>
                <a:gd name="connsiteY1" fmla="*/ 0 h 4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115">
                  <a:moveTo>
                    <a:pt x="0" y="4201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00985DF5-1AD2-4D1C-A08C-DF85C2B1F0E7}"/>
                </a:ext>
              </a:extLst>
            </p:cNvPr>
            <p:cNvSpPr/>
            <p:nvPr/>
          </p:nvSpPr>
          <p:spPr>
            <a:xfrm>
              <a:off x="7878571" y="357339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BD7D0666-C0B6-47E1-A8B8-2F051895DBDA}"/>
                </a:ext>
              </a:extLst>
            </p:cNvPr>
            <p:cNvSpPr/>
            <p:nvPr/>
          </p:nvSpPr>
          <p:spPr>
            <a:xfrm>
              <a:off x="6647053" y="3214624"/>
              <a:ext cx="12700" cy="199389"/>
            </a:xfrm>
            <a:custGeom>
              <a:avLst/>
              <a:gdLst>
                <a:gd name="connsiteX0" fmla="*/ 0 w 12700"/>
                <a:gd name="connsiteY0" fmla="*/ 199390 h 199389"/>
                <a:gd name="connsiteX1" fmla="*/ 0 w 12700"/>
                <a:gd name="connsiteY1" fmla="*/ 0 h 19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389">
                  <a:moveTo>
                    <a:pt x="0" y="1993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7C374064-DC2C-4B67-B8AD-AAFBAB218FD2}"/>
                </a:ext>
              </a:extLst>
            </p:cNvPr>
            <p:cNvSpPr/>
            <p:nvPr/>
          </p:nvSpPr>
          <p:spPr>
            <a:xfrm>
              <a:off x="6633082" y="32146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C7785DF7-762E-4A95-A1FF-36D9BCC3D02B}"/>
                </a:ext>
              </a:extLst>
            </p:cNvPr>
            <p:cNvSpPr/>
            <p:nvPr/>
          </p:nvSpPr>
          <p:spPr>
            <a:xfrm>
              <a:off x="11850751" y="3534155"/>
              <a:ext cx="12700" cy="1331341"/>
            </a:xfrm>
            <a:custGeom>
              <a:avLst/>
              <a:gdLst>
                <a:gd name="connsiteX0" fmla="*/ 0 w 12700"/>
                <a:gd name="connsiteY0" fmla="*/ 1331341 h 1331341"/>
                <a:gd name="connsiteX1" fmla="*/ 0 w 12700"/>
                <a:gd name="connsiteY1" fmla="*/ 0 h 133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1341">
                  <a:moveTo>
                    <a:pt x="0" y="13313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60F1044-A2AF-47F4-8DF4-151746975F57}"/>
                </a:ext>
              </a:extLst>
            </p:cNvPr>
            <p:cNvSpPr/>
            <p:nvPr/>
          </p:nvSpPr>
          <p:spPr>
            <a:xfrm>
              <a:off x="11836781" y="3534155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D05399FC-2C51-4354-ABA1-D193721C20DA}"/>
                </a:ext>
              </a:extLst>
            </p:cNvPr>
            <p:cNvSpPr/>
            <p:nvPr/>
          </p:nvSpPr>
          <p:spPr>
            <a:xfrm>
              <a:off x="7170166" y="3636645"/>
              <a:ext cx="12700" cy="416940"/>
            </a:xfrm>
            <a:custGeom>
              <a:avLst/>
              <a:gdLst>
                <a:gd name="connsiteX0" fmla="*/ 0 w 12700"/>
                <a:gd name="connsiteY0" fmla="*/ 0 h 416940"/>
                <a:gd name="connsiteX1" fmla="*/ 0 w 12700"/>
                <a:gd name="connsiteY1" fmla="*/ 416941 h 4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6940">
                  <a:moveTo>
                    <a:pt x="0" y="0"/>
                  </a:moveTo>
                  <a:lnTo>
                    <a:pt x="0" y="416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2022D21-AE4C-48EB-A8D2-C7D4802D0348}"/>
                </a:ext>
              </a:extLst>
            </p:cNvPr>
            <p:cNvSpPr/>
            <p:nvPr/>
          </p:nvSpPr>
          <p:spPr>
            <a:xfrm>
              <a:off x="7156195" y="40013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FFA8CEB-FDBA-4321-934B-F23BA772C38D}"/>
                </a:ext>
              </a:extLst>
            </p:cNvPr>
            <p:cNvSpPr/>
            <p:nvPr/>
          </p:nvSpPr>
          <p:spPr>
            <a:xfrm>
              <a:off x="9974199" y="4613148"/>
              <a:ext cx="12700" cy="533273"/>
            </a:xfrm>
            <a:custGeom>
              <a:avLst/>
              <a:gdLst>
                <a:gd name="connsiteX0" fmla="*/ 0 w 12700"/>
                <a:gd name="connsiteY0" fmla="*/ 0 h 533273"/>
                <a:gd name="connsiteX1" fmla="*/ 0 w 12700"/>
                <a:gd name="connsiteY1" fmla="*/ 533273 h 53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3">
                  <a:moveTo>
                    <a:pt x="0" y="0"/>
                  </a:moveTo>
                  <a:lnTo>
                    <a:pt x="0" y="5332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2AEAD315-8401-4F97-B12F-A9B3F9B2FC18}"/>
                </a:ext>
              </a:extLst>
            </p:cNvPr>
            <p:cNvSpPr/>
            <p:nvPr/>
          </p:nvSpPr>
          <p:spPr>
            <a:xfrm>
              <a:off x="9960229" y="50942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FECA8DAF-AAE7-4586-AA65-FB3FF83A94C1}"/>
                </a:ext>
              </a:extLst>
            </p:cNvPr>
            <p:cNvSpPr/>
            <p:nvPr/>
          </p:nvSpPr>
          <p:spPr>
            <a:xfrm>
              <a:off x="9392158" y="3795522"/>
              <a:ext cx="12700" cy="448182"/>
            </a:xfrm>
            <a:custGeom>
              <a:avLst/>
              <a:gdLst>
                <a:gd name="connsiteX0" fmla="*/ 0 w 12700"/>
                <a:gd name="connsiteY0" fmla="*/ 448183 h 448182"/>
                <a:gd name="connsiteX1" fmla="*/ 0 w 12700"/>
                <a:gd name="connsiteY1" fmla="*/ 0 h 44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8182">
                  <a:moveTo>
                    <a:pt x="0" y="448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70218F1C-8DA4-41AA-905E-335559885F4D}"/>
                </a:ext>
              </a:extLst>
            </p:cNvPr>
            <p:cNvSpPr/>
            <p:nvPr/>
          </p:nvSpPr>
          <p:spPr>
            <a:xfrm>
              <a:off x="9378188" y="37955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4120CF7F-4E75-47E4-AFB0-D77595DB3026}"/>
                </a:ext>
              </a:extLst>
            </p:cNvPr>
            <p:cNvSpPr/>
            <p:nvPr/>
          </p:nvSpPr>
          <p:spPr>
            <a:xfrm>
              <a:off x="11469116" y="4599305"/>
              <a:ext cx="12700" cy="348869"/>
            </a:xfrm>
            <a:custGeom>
              <a:avLst/>
              <a:gdLst>
                <a:gd name="connsiteX0" fmla="*/ 0 w 12700"/>
                <a:gd name="connsiteY0" fmla="*/ 0 h 348869"/>
                <a:gd name="connsiteX1" fmla="*/ 0 w 12700"/>
                <a:gd name="connsiteY1" fmla="*/ 348869 h 34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8869">
                  <a:moveTo>
                    <a:pt x="0" y="0"/>
                  </a:moveTo>
                  <a:lnTo>
                    <a:pt x="0" y="3488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FB86FA89-09FB-4110-9990-8AADEB83CE12}"/>
                </a:ext>
              </a:extLst>
            </p:cNvPr>
            <p:cNvSpPr/>
            <p:nvPr/>
          </p:nvSpPr>
          <p:spPr>
            <a:xfrm>
              <a:off x="11455145" y="489597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BCD1404-571D-483D-9D82-F1D0D50D78ED}"/>
                </a:ext>
              </a:extLst>
            </p:cNvPr>
            <p:cNvSpPr/>
            <p:nvPr/>
          </p:nvSpPr>
          <p:spPr>
            <a:xfrm>
              <a:off x="8947404" y="4189857"/>
              <a:ext cx="12700" cy="1246885"/>
            </a:xfrm>
            <a:custGeom>
              <a:avLst/>
              <a:gdLst>
                <a:gd name="connsiteX0" fmla="*/ 0 w 12700"/>
                <a:gd name="connsiteY0" fmla="*/ 0 h 1246885"/>
                <a:gd name="connsiteX1" fmla="*/ 0 w 12700"/>
                <a:gd name="connsiteY1" fmla="*/ 1246886 h 12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6885">
                  <a:moveTo>
                    <a:pt x="0" y="0"/>
                  </a:moveTo>
                  <a:lnTo>
                    <a:pt x="0" y="12468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8908177-E20C-438C-9A10-B34B1460211E}"/>
                </a:ext>
              </a:extLst>
            </p:cNvPr>
            <p:cNvSpPr/>
            <p:nvPr/>
          </p:nvSpPr>
          <p:spPr>
            <a:xfrm>
              <a:off x="8933433" y="53845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BC1FA1F-8A7F-40F3-B9C4-8B1BC2E94E82}"/>
                </a:ext>
              </a:extLst>
            </p:cNvPr>
            <p:cNvSpPr/>
            <p:nvPr/>
          </p:nvSpPr>
          <p:spPr>
            <a:xfrm>
              <a:off x="11084560" y="4741418"/>
              <a:ext cx="12700" cy="486283"/>
            </a:xfrm>
            <a:custGeom>
              <a:avLst/>
              <a:gdLst>
                <a:gd name="connsiteX0" fmla="*/ 0 w 12700"/>
                <a:gd name="connsiteY0" fmla="*/ 0 h 486283"/>
                <a:gd name="connsiteX1" fmla="*/ 0 w 12700"/>
                <a:gd name="connsiteY1" fmla="*/ 486283 h 48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6283">
                  <a:moveTo>
                    <a:pt x="0" y="0"/>
                  </a:moveTo>
                  <a:lnTo>
                    <a:pt x="0" y="4862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B832F6-6DC1-4684-894D-D8A0F25602C8}"/>
                </a:ext>
              </a:extLst>
            </p:cNvPr>
            <p:cNvSpPr/>
            <p:nvPr/>
          </p:nvSpPr>
          <p:spPr>
            <a:xfrm>
              <a:off x="11070590" y="517563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BDF1B44-DB13-4F31-AF31-80FBCF79BF0C}"/>
                </a:ext>
              </a:extLst>
            </p:cNvPr>
            <p:cNvSpPr/>
            <p:nvPr/>
          </p:nvSpPr>
          <p:spPr>
            <a:xfrm>
              <a:off x="8548116" y="3988435"/>
              <a:ext cx="12700" cy="1525015"/>
            </a:xfrm>
            <a:custGeom>
              <a:avLst/>
              <a:gdLst>
                <a:gd name="connsiteX0" fmla="*/ 0 w 12700"/>
                <a:gd name="connsiteY0" fmla="*/ 0 h 1525015"/>
                <a:gd name="connsiteX1" fmla="*/ 0 w 12700"/>
                <a:gd name="connsiteY1" fmla="*/ 1525016 h 15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5015">
                  <a:moveTo>
                    <a:pt x="0" y="0"/>
                  </a:moveTo>
                  <a:lnTo>
                    <a:pt x="0" y="15250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DBAEBF6-54B4-4302-A624-A9A75C2B00F9}"/>
                </a:ext>
              </a:extLst>
            </p:cNvPr>
            <p:cNvSpPr/>
            <p:nvPr/>
          </p:nvSpPr>
          <p:spPr>
            <a:xfrm>
              <a:off x="8534145" y="546125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A7947B6D-B626-4303-9BCC-14EAF9C0D893}"/>
                </a:ext>
              </a:extLst>
            </p:cNvPr>
            <p:cNvSpPr/>
            <p:nvPr/>
          </p:nvSpPr>
          <p:spPr>
            <a:xfrm>
              <a:off x="9740519" y="4105910"/>
              <a:ext cx="12700" cy="561593"/>
            </a:xfrm>
            <a:custGeom>
              <a:avLst/>
              <a:gdLst>
                <a:gd name="connsiteX0" fmla="*/ 0 w 12700"/>
                <a:gd name="connsiteY0" fmla="*/ 0 h 561593"/>
                <a:gd name="connsiteX1" fmla="*/ 0 w 12700"/>
                <a:gd name="connsiteY1" fmla="*/ 561594 h 56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1593">
                  <a:moveTo>
                    <a:pt x="0" y="0"/>
                  </a:moveTo>
                  <a:lnTo>
                    <a:pt x="0" y="5615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F53099-4990-4FAF-9122-F5B315E1A24B}"/>
                </a:ext>
              </a:extLst>
            </p:cNvPr>
            <p:cNvSpPr/>
            <p:nvPr/>
          </p:nvSpPr>
          <p:spPr>
            <a:xfrm>
              <a:off x="9726548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CAB4448-A12D-4E00-8606-3A5FD26F3B10}"/>
                </a:ext>
              </a:extLst>
            </p:cNvPr>
            <p:cNvSpPr/>
            <p:nvPr/>
          </p:nvSpPr>
          <p:spPr>
            <a:xfrm>
              <a:off x="10322433" y="4420997"/>
              <a:ext cx="12700" cy="156590"/>
            </a:xfrm>
            <a:custGeom>
              <a:avLst/>
              <a:gdLst>
                <a:gd name="connsiteX0" fmla="*/ 0 w 12700"/>
                <a:gd name="connsiteY0" fmla="*/ 156591 h 156590"/>
                <a:gd name="connsiteX1" fmla="*/ 0 w 12700"/>
                <a:gd name="connsiteY1" fmla="*/ 0 h 15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590">
                  <a:moveTo>
                    <a:pt x="0" y="1565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D0081E78-15F9-47E4-B2A4-597EE419D43F}"/>
                </a:ext>
              </a:extLst>
            </p:cNvPr>
            <p:cNvSpPr/>
            <p:nvPr/>
          </p:nvSpPr>
          <p:spPr>
            <a:xfrm>
              <a:off x="10308463" y="44209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CED4D04-5A75-4727-8881-F57DEC444AAE}"/>
                </a:ext>
              </a:extLst>
            </p:cNvPr>
            <p:cNvSpPr/>
            <p:nvPr/>
          </p:nvSpPr>
          <p:spPr>
            <a:xfrm>
              <a:off x="8090534" y="3420491"/>
              <a:ext cx="12700" cy="605155"/>
            </a:xfrm>
            <a:custGeom>
              <a:avLst/>
              <a:gdLst>
                <a:gd name="connsiteX0" fmla="*/ 0 w 12700"/>
                <a:gd name="connsiteY0" fmla="*/ 605155 h 605155"/>
                <a:gd name="connsiteX1" fmla="*/ 0 w 12700"/>
                <a:gd name="connsiteY1" fmla="*/ 0 h 6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5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C8E198C-C114-4CC4-9C86-995C210F4227}"/>
                </a:ext>
              </a:extLst>
            </p:cNvPr>
            <p:cNvSpPr/>
            <p:nvPr/>
          </p:nvSpPr>
          <p:spPr>
            <a:xfrm>
              <a:off x="8076565" y="342049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4011EB91-0BC2-4835-9C8D-8CC75805624A}"/>
                </a:ext>
              </a:extLst>
            </p:cNvPr>
            <p:cNvSpPr/>
            <p:nvPr/>
          </p:nvSpPr>
          <p:spPr>
            <a:xfrm>
              <a:off x="7527671" y="3665854"/>
              <a:ext cx="12700" cy="258699"/>
            </a:xfrm>
            <a:custGeom>
              <a:avLst/>
              <a:gdLst>
                <a:gd name="connsiteX0" fmla="*/ 0 w 12700"/>
                <a:gd name="connsiteY0" fmla="*/ 258699 h 258699"/>
                <a:gd name="connsiteX1" fmla="*/ 0 w 12700"/>
                <a:gd name="connsiteY1" fmla="*/ 0 h 25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8699">
                  <a:moveTo>
                    <a:pt x="0" y="258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5BF873A-6E06-44D5-B87B-27C4AD8AD055}"/>
                </a:ext>
              </a:extLst>
            </p:cNvPr>
            <p:cNvSpPr/>
            <p:nvPr/>
          </p:nvSpPr>
          <p:spPr>
            <a:xfrm>
              <a:off x="7513701" y="36658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C91A333-227D-46A9-8F73-8765A84CCA33}"/>
                </a:ext>
              </a:extLst>
            </p:cNvPr>
            <p:cNvSpPr/>
            <p:nvPr/>
          </p:nvSpPr>
          <p:spPr>
            <a:xfrm>
              <a:off x="10781792" y="3645789"/>
              <a:ext cx="12700" cy="1015873"/>
            </a:xfrm>
            <a:custGeom>
              <a:avLst/>
              <a:gdLst>
                <a:gd name="connsiteX0" fmla="*/ 0 w 12700"/>
                <a:gd name="connsiteY0" fmla="*/ 1015873 h 1015873"/>
                <a:gd name="connsiteX1" fmla="*/ 0 w 12700"/>
                <a:gd name="connsiteY1" fmla="*/ 0 h 10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5873">
                  <a:moveTo>
                    <a:pt x="0" y="10158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B68E234-1EF7-467A-B9FD-AD834803AAC0}"/>
                </a:ext>
              </a:extLst>
            </p:cNvPr>
            <p:cNvSpPr/>
            <p:nvPr/>
          </p:nvSpPr>
          <p:spPr>
            <a:xfrm>
              <a:off x="10767821" y="36457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0BDB2B53-0B10-4E40-87D7-16E6A0C5BDF1}"/>
                </a:ext>
              </a:extLst>
            </p:cNvPr>
            <p:cNvSpPr/>
            <p:nvPr/>
          </p:nvSpPr>
          <p:spPr>
            <a:xfrm>
              <a:off x="6295644" y="2968879"/>
              <a:ext cx="12700" cy="168782"/>
            </a:xfrm>
            <a:custGeom>
              <a:avLst/>
              <a:gdLst>
                <a:gd name="connsiteX0" fmla="*/ 0 w 12700"/>
                <a:gd name="connsiteY0" fmla="*/ 0 h 168782"/>
                <a:gd name="connsiteX1" fmla="*/ 0 w 12700"/>
                <a:gd name="connsiteY1" fmla="*/ 168783 h 1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782">
                  <a:moveTo>
                    <a:pt x="0" y="0"/>
                  </a:moveTo>
                  <a:lnTo>
                    <a:pt x="0" y="1687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C59FB40-0B48-4472-B729-F5BF394F13DA}"/>
                </a:ext>
              </a:extLst>
            </p:cNvPr>
            <p:cNvSpPr/>
            <p:nvPr/>
          </p:nvSpPr>
          <p:spPr>
            <a:xfrm>
              <a:off x="6281673" y="308559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A95D3D6-F0E9-4FC3-8256-C7CE61461D02}"/>
                </a:ext>
              </a:extLst>
            </p:cNvPr>
            <p:cNvSpPr/>
            <p:nvPr/>
          </p:nvSpPr>
          <p:spPr>
            <a:xfrm>
              <a:off x="7868539" y="3993515"/>
              <a:ext cx="12700" cy="225171"/>
            </a:xfrm>
            <a:custGeom>
              <a:avLst/>
              <a:gdLst>
                <a:gd name="connsiteX0" fmla="*/ 0 w 12700"/>
                <a:gd name="connsiteY0" fmla="*/ 0 h 225171"/>
                <a:gd name="connsiteX1" fmla="*/ 0 w 12700"/>
                <a:gd name="connsiteY1" fmla="*/ 225171 h 22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171">
                  <a:moveTo>
                    <a:pt x="0" y="0"/>
                  </a:moveTo>
                  <a:lnTo>
                    <a:pt x="0" y="2251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A532BA03-BE2C-45AD-B406-77A8695F0B47}"/>
                </a:ext>
              </a:extLst>
            </p:cNvPr>
            <p:cNvSpPr/>
            <p:nvPr/>
          </p:nvSpPr>
          <p:spPr>
            <a:xfrm>
              <a:off x="7854568" y="41664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26161E2-5BA7-4587-9EC5-BCC431CA7E91}"/>
                </a:ext>
              </a:extLst>
            </p:cNvPr>
            <p:cNvSpPr/>
            <p:nvPr/>
          </p:nvSpPr>
          <p:spPr>
            <a:xfrm>
              <a:off x="6675120" y="2364613"/>
              <a:ext cx="12700" cy="1049401"/>
            </a:xfrm>
            <a:custGeom>
              <a:avLst/>
              <a:gdLst>
                <a:gd name="connsiteX0" fmla="*/ 0 w 12700"/>
                <a:gd name="connsiteY0" fmla="*/ 1049401 h 1049401"/>
                <a:gd name="connsiteX1" fmla="*/ 0 w 12700"/>
                <a:gd name="connsiteY1" fmla="*/ 0 h 104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9401">
                  <a:moveTo>
                    <a:pt x="0" y="10494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983FD7-BC31-42A5-868D-2CAA1E4DB47B}"/>
                </a:ext>
              </a:extLst>
            </p:cNvPr>
            <p:cNvSpPr/>
            <p:nvPr/>
          </p:nvSpPr>
          <p:spPr>
            <a:xfrm>
              <a:off x="6661150" y="236461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3B6F6D6-E661-4799-AD43-D8D846D36690}"/>
                </a:ext>
              </a:extLst>
            </p:cNvPr>
            <p:cNvSpPr/>
            <p:nvPr/>
          </p:nvSpPr>
          <p:spPr>
            <a:xfrm>
              <a:off x="11803380" y="4865497"/>
              <a:ext cx="12700" cy="371855"/>
            </a:xfrm>
            <a:custGeom>
              <a:avLst/>
              <a:gdLst>
                <a:gd name="connsiteX0" fmla="*/ 0 w 12700"/>
                <a:gd name="connsiteY0" fmla="*/ 0 h 371855"/>
                <a:gd name="connsiteX1" fmla="*/ 0 w 12700"/>
                <a:gd name="connsiteY1" fmla="*/ 371856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0"/>
                  </a:moveTo>
                  <a:lnTo>
                    <a:pt x="0" y="3718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1F9490FB-95DE-4003-921B-371CC2BFA473}"/>
                </a:ext>
              </a:extLst>
            </p:cNvPr>
            <p:cNvSpPr/>
            <p:nvPr/>
          </p:nvSpPr>
          <p:spPr>
            <a:xfrm>
              <a:off x="11789409" y="51851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B3F2005-7DF0-413B-9AA9-484B05708AF0}"/>
                </a:ext>
              </a:extLst>
            </p:cNvPr>
            <p:cNvSpPr/>
            <p:nvPr/>
          </p:nvSpPr>
          <p:spPr>
            <a:xfrm>
              <a:off x="7086473" y="3516122"/>
              <a:ext cx="12700" cy="120523"/>
            </a:xfrm>
            <a:custGeom>
              <a:avLst/>
              <a:gdLst>
                <a:gd name="connsiteX0" fmla="*/ 0 w 12700"/>
                <a:gd name="connsiteY0" fmla="*/ 120523 h 120523"/>
                <a:gd name="connsiteX1" fmla="*/ 0 w 12700"/>
                <a:gd name="connsiteY1" fmla="*/ 0 h 12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523">
                  <a:moveTo>
                    <a:pt x="0" y="1205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40AA38E-1C6E-4A2D-92E7-CBF7EA71C051}"/>
                </a:ext>
              </a:extLst>
            </p:cNvPr>
            <p:cNvSpPr/>
            <p:nvPr/>
          </p:nvSpPr>
          <p:spPr>
            <a:xfrm>
              <a:off x="7072503" y="35161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DF259E1B-061B-4661-80F1-0CEAAC42D98E}"/>
                </a:ext>
              </a:extLst>
            </p:cNvPr>
            <p:cNvSpPr/>
            <p:nvPr/>
          </p:nvSpPr>
          <p:spPr>
            <a:xfrm>
              <a:off x="9282938" y="4243705"/>
              <a:ext cx="12700" cy="1428877"/>
            </a:xfrm>
            <a:custGeom>
              <a:avLst/>
              <a:gdLst>
                <a:gd name="connsiteX0" fmla="*/ 0 w 12700"/>
                <a:gd name="connsiteY0" fmla="*/ 0 h 1428877"/>
                <a:gd name="connsiteX1" fmla="*/ 0 w 12700"/>
                <a:gd name="connsiteY1" fmla="*/ 1428877 h 142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877">
                  <a:moveTo>
                    <a:pt x="0" y="0"/>
                  </a:moveTo>
                  <a:lnTo>
                    <a:pt x="0" y="14288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39169478-3A3E-409F-AFD2-C0857FE06818}"/>
                </a:ext>
              </a:extLst>
            </p:cNvPr>
            <p:cNvSpPr/>
            <p:nvPr/>
          </p:nvSpPr>
          <p:spPr>
            <a:xfrm>
              <a:off x="9268968" y="562038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85971601-11C7-4D7E-82DD-505DE071587F}"/>
                </a:ext>
              </a:extLst>
            </p:cNvPr>
            <p:cNvSpPr/>
            <p:nvPr/>
          </p:nvSpPr>
          <p:spPr>
            <a:xfrm>
              <a:off x="11432540" y="4599305"/>
              <a:ext cx="12700" cy="497713"/>
            </a:xfrm>
            <a:custGeom>
              <a:avLst/>
              <a:gdLst>
                <a:gd name="connsiteX0" fmla="*/ 0 w 12700"/>
                <a:gd name="connsiteY0" fmla="*/ 0 h 497713"/>
                <a:gd name="connsiteX1" fmla="*/ 0 w 12700"/>
                <a:gd name="connsiteY1" fmla="*/ 497713 h 49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7713">
                  <a:moveTo>
                    <a:pt x="0" y="0"/>
                  </a:moveTo>
                  <a:lnTo>
                    <a:pt x="0" y="4977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750632F-5F60-4E2C-A6EE-4D35570537B9}"/>
                </a:ext>
              </a:extLst>
            </p:cNvPr>
            <p:cNvSpPr/>
            <p:nvPr/>
          </p:nvSpPr>
          <p:spPr>
            <a:xfrm>
              <a:off x="11418569" y="50448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C123F7CC-6833-4D7F-8A34-2A88574BEC5E}"/>
                </a:ext>
              </a:extLst>
            </p:cNvPr>
            <p:cNvSpPr/>
            <p:nvPr/>
          </p:nvSpPr>
          <p:spPr>
            <a:xfrm>
              <a:off x="8889492" y="3632962"/>
              <a:ext cx="12700" cy="556895"/>
            </a:xfrm>
            <a:custGeom>
              <a:avLst/>
              <a:gdLst>
                <a:gd name="connsiteX0" fmla="*/ 0 w 12700"/>
                <a:gd name="connsiteY0" fmla="*/ 556895 h 556895"/>
                <a:gd name="connsiteX1" fmla="*/ 0 w 12700"/>
                <a:gd name="connsiteY1" fmla="*/ 0 h 5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6895">
                  <a:moveTo>
                    <a:pt x="0" y="556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AC1709-E5F0-49A5-99D1-640B4C85A5FD}"/>
                </a:ext>
              </a:extLst>
            </p:cNvPr>
            <p:cNvSpPr/>
            <p:nvPr/>
          </p:nvSpPr>
          <p:spPr>
            <a:xfrm>
              <a:off x="8875521" y="36329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37BB4570-40A6-49B7-A3F2-B5CC6F975BDB}"/>
                </a:ext>
              </a:extLst>
            </p:cNvPr>
            <p:cNvSpPr/>
            <p:nvPr/>
          </p:nvSpPr>
          <p:spPr>
            <a:xfrm>
              <a:off x="11028045" y="4741418"/>
              <a:ext cx="12700" cy="361950"/>
            </a:xfrm>
            <a:custGeom>
              <a:avLst/>
              <a:gdLst>
                <a:gd name="connsiteX0" fmla="*/ 0 w 12700"/>
                <a:gd name="connsiteY0" fmla="*/ 0 h 361950"/>
                <a:gd name="connsiteX1" fmla="*/ 0 w 12700"/>
                <a:gd name="connsiteY1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1950">
                  <a:moveTo>
                    <a:pt x="0" y="0"/>
                  </a:moveTo>
                  <a:lnTo>
                    <a:pt x="0" y="3619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DDC9530F-1CC1-48BC-BE52-50E374F79964}"/>
                </a:ext>
              </a:extLst>
            </p:cNvPr>
            <p:cNvSpPr/>
            <p:nvPr/>
          </p:nvSpPr>
          <p:spPr>
            <a:xfrm>
              <a:off x="11014075" y="505129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80BDB72-4164-4A07-BD6D-226E1D5F113E}"/>
                </a:ext>
              </a:extLst>
            </p:cNvPr>
            <p:cNvSpPr/>
            <p:nvPr/>
          </p:nvSpPr>
          <p:spPr>
            <a:xfrm>
              <a:off x="8493887" y="3988435"/>
              <a:ext cx="12700" cy="430149"/>
            </a:xfrm>
            <a:custGeom>
              <a:avLst/>
              <a:gdLst>
                <a:gd name="connsiteX0" fmla="*/ 0 w 12700"/>
                <a:gd name="connsiteY0" fmla="*/ 0 h 430149"/>
                <a:gd name="connsiteX1" fmla="*/ 0 w 12700"/>
                <a:gd name="connsiteY1" fmla="*/ 430149 h 4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0149">
                  <a:moveTo>
                    <a:pt x="0" y="0"/>
                  </a:moveTo>
                  <a:lnTo>
                    <a:pt x="0" y="4301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892D3DE2-378B-4A46-BBFF-7454F174AD46}"/>
                </a:ext>
              </a:extLst>
            </p:cNvPr>
            <p:cNvSpPr/>
            <p:nvPr/>
          </p:nvSpPr>
          <p:spPr>
            <a:xfrm>
              <a:off x="8479917" y="43663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41A4C986-76D1-4357-AD36-30FA79977A43}"/>
                </a:ext>
              </a:extLst>
            </p:cNvPr>
            <p:cNvSpPr/>
            <p:nvPr/>
          </p:nvSpPr>
          <p:spPr>
            <a:xfrm>
              <a:off x="9561576" y="4105910"/>
              <a:ext cx="12700" cy="488061"/>
            </a:xfrm>
            <a:custGeom>
              <a:avLst/>
              <a:gdLst>
                <a:gd name="connsiteX0" fmla="*/ 0 w 12700"/>
                <a:gd name="connsiteY0" fmla="*/ 0 h 488061"/>
                <a:gd name="connsiteX1" fmla="*/ 0 w 12700"/>
                <a:gd name="connsiteY1" fmla="*/ 488061 h 48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061">
                  <a:moveTo>
                    <a:pt x="0" y="0"/>
                  </a:moveTo>
                  <a:lnTo>
                    <a:pt x="0" y="4880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56483F2-5452-4325-BAF6-540882FE4544}"/>
                </a:ext>
              </a:extLst>
            </p:cNvPr>
            <p:cNvSpPr/>
            <p:nvPr/>
          </p:nvSpPr>
          <p:spPr>
            <a:xfrm>
              <a:off x="9547606" y="454177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0C3D29D-DE1C-4148-8036-A2058A38BEDA}"/>
                </a:ext>
              </a:extLst>
            </p:cNvPr>
            <p:cNvSpPr/>
            <p:nvPr/>
          </p:nvSpPr>
          <p:spPr>
            <a:xfrm>
              <a:off x="10338181" y="4577588"/>
              <a:ext cx="12700" cy="975360"/>
            </a:xfrm>
            <a:custGeom>
              <a:avLst/>
              <a:gdLst>
                <a:gd name="connsiteX0" fmla="*/ 0 w 12700"/>
                <a:gd name="connsiteY0" fmla="*/ 0 h 975360"/>
                <a:gd name="connsiteX1" fmla="*/ 0 w 12700"/>
                <a:gd name="connsiteY1" fmla="*/ 97536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360">
                  <a:moveTo>
                    <a:pt x="0" y="0"/>
                  </a:moveTo>
                  <a:lnTo>
                    <a:pt x="0" y="9753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7AE8BAD-F639-483B-9A97-9F24B176B7B4}"/>
                </a:ext>
              </a:extLst>
            </p:cNvPr>
            <p:cNvSpPr/>
            <p:nvPr/>
          </p:nvSpPr>
          <p:spPr>
            <a:xfrm>
              <a:off x="10324210" y="55008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DA526E5-A4D8-4ACE-8393-D8D8FD5BC6D8}"/>
                </a:ext>
              </a:extLst>
            </p:cNvPr>
            <p:cNvSpPr/>
            <p:nvPr/>
          </p:nvSpPr>
          <p:spPr>
            <a:xfrm>
              <a:off x="8291830" y="3636010"/>
              <a:ext cx="12700" cy="389636"/>
            </a:xfrm>
            <a:custGeom>
              <a:avLst/>
              <a:gdLst>
                <a:gd name="connsiteX0" fmla="*/ 0 w 12700"/>
                <a:gd name="connsiteY0" fmla="*/ 389636 h 389636"/>
                <a:gd name="connsiteX1" fmla="*/ 0 w 12700"/>
                <a:gd name="connsiteY1" fmla="*/ 0 h 3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9636">
                  <a:moveTo>
                    <a:pt x="0" y="3896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DFAAD945-BCCF-42E6-B802-1248F61127D2}"/>
                </a:ext>
              </a:extLst>
            </p:cNvPr>
            <p:cNvSpPr/>
            <p:nvPr/>
          </p:nvSpPr>
          <p:spPr>
            <a:xfrm>
              <a:off x="8277859" y="363600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5DFC3B81-BC7C-48F7-B2A9-645210E0D57B}"/>
                </a:ext>
              </a:extLst>
            </p:cNvPr>
            <p:cNvSpPr/>
            <p:nvPr/>
          </p:nvSpPr>
          <p:spPr>
            <a:xfrm>
              <a:off x="7436231" y="3924554"/>
              <a:ext cx="12700" cy="1478534"/>
            </a:xfrm>
            <a:custGeom>
              <a:avLst/>
              <a:gdLst>
                <a:gd name="connsiteX0" fmla="*/ 0 w 12700"/>
                <a:gd name="connsiteY0" fmla="*/ 0 h 1478534"/>
                <a:gd name="connsiteX1" fmla="*/ 0 w 12700"/>
                <a:gd name="connsiteY1" fmla="*/ 1478534 h 14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78534">
                  <a:moveTo>
                    <a:pt x="0" y="0"/>
                  </a:moveTo>
                  <a:lnTo>
                    <a:pt x="0" y="14785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C57B1A2-8B93-4BA5-AD1C-F07718966DD1}"/>
                </a:ext>
              </a:extLst>
            </p:cNvPr>
            <p:cNvSpPr/>
            <p:nvPr/>
          </p:nvSpPr>
          <p:spPr>
            <a:xfrm>
              <a:off x="7422260" y="53508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657549E7-86EA-4503-AE50-7038C9AD8E54}"/>
                </a:ext>
              </a:extLst>
            </p:cNvPr>
            <p:cNvSpPr/>
            <p:nvPr/>
          </p:nvSpPr>
          <p:spPr>
            <a:xfrm>
              <a:off x="10695305" y="4661662"/>
              <a:ext cx="12700" cy="854837"/>
            </a:xfrm>
            <a:custGeom>
              <a:avLst/>
              <a:gdLst>
                <a:gd name="connsiteX0" fmla="*/ 0 w 12700"/>
                <a:gd name="connsiteY0" fmla="*/ 0 h 854837"/>
                <a:gd name="connsiteX1" fmla="*/ 0 w 12700"/>
                <a:gd name="connsiteY1" fmla="*/ 854837 h 85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837">
                  <a:moveTo>
                    <a:pt x="0" y="0"/>
                  </a:moveTo>
                  <a:lnTo>
                    <a:pt x="0" y="854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69EC2F-11D3-42A0-9E7D-19F65AEA8E1C}"/>
                </a:ext>
              </a:extLst>
            </p:cNvPr>
            <p:cNvSpPr/>
            <p:nvPr/>
          </p:nvSpPr>
          <p:spPr>
            <a:xfrm>
              <a:off x="10681334" y="546430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E674A2F-10EA-4E51-965B-59B63A1C4599}"/>
                </a:ext>
              </a:extLst>
            </p:cNvPr>
            <p:cNvSpPr/>
            <p:nvPr/>
          </p:nvSpPr>
          <p:spPr>
            <a:xfrm>
              <a:off x="6372733" y="2968879"/>
              <a:ext cx="12700" cy="960500"/>
            </a:xfrm>
            <a:custGeom>
              <a:avLst/>
              <a:gdLst>
                <a:gd name="connsiteX0" fmla="*/ 0 w 12700"/>
                <a:gd name="connsiteY0" fmla="*/ 0 h 960500"/>
                <a:gd name="connsiteX1" fmla="*/ 0 w 12700"/>
                <a:gd name="connsiteY1" fmla="*/ 960501 h 9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0500">
                  <a:moveTo>
                    <a:pt x="0" y="0"/>
                  </a:moveTo>
                  <a:lnTo>
                    <a:pt x="0" y="9605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DA64E6A1-F295-41B7-85EB-07F9EC919A56}"/>
                </a:ext>
              </a:extLst>
            </p:cNvPr>
            <p:cNvSpPr/>
            <p:nvPr/>
          </p:nvSpPr>
          <p:spPr>
            <a:xfrm>
              <a:off x="6358763" y="38771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D5F63F3-9617-433E-A0D8-CBE091285AD0}"/>
                </a:ext>
              </a:extLst>
            </p:cNvPr>
            <p:cNvSpPr/>
            <p:nvPr/>
          </p:nvSpPr>
          <p:spPr>
            <a:xfrm>
              <a:off x="7787258" y="3535553"/>
              <a:ext cx="12700" cy="457962"/>
            </a:xfrm>
            <a:custGeom>
              <a:avLst/>
              <a:gdLst>
                <a:gd name="connsiteX0" fmla="*/ 0 w 12700"/>
                <a:gd name="connsiteY0" fmla="*/ 457962 h 457962"/>
                <a:gd name="connsiteX1" fmla="*/ 0 w 12700"/>
                <a:gd name="connsiteY1" fmla="*/ 0 h 45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962">
                  <a:moveTo>
                    <a:pt x="0" y="457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96362A0-4E36-4F30-9A68-C828F8AA8F98}"/>
                </a:ext>
              </a:extLst>
            </p:cNvPr>
            <p:cNvSpPr/>
            <p:nvPr/>
          </p:nvSpPr>
          <p:spPr>
            <a:xfrm>
              <a:off x="7773289" y="35355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F4ED5137-4FEF-482A-98E9-176687C2196B}"/>
                </a:ext>
              </a:extLst>
            </p:cNvPr>
            <p:cNvSpPr/>
            <p:nvPr/>
          </p:nvSpPr>
          <p:spPr>
            <a:xfrm>
              <a:off x="6652259" y="3414014"/>
              <a:ext cx="12700" cy="391668"/>
            </a:xfrm>
            <a:custGeom>
              <a:avLst/>
              <a:gdLst>
                <a:gd name="connsiteX0" fmla="*/ 0 w 12700"/>
                <a:gd name="connsiteY0" fmla="*/ 0 h 391668"/>
                <a:gd name="connsiteX1" fmla="*/ 0 w 12700"/>
                <a:gd name="connsiteY1" fmla="*/ 391668 h 3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668">
                  <a:moveTo>
                    <a:pt x="0" y="0"/>
                  </a:moveTo>
                  <a:lnTo>
                    <a:pt x="0" y="3916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4D308597-C51A-4438-8B6A-B74089B16FEE}"/>
                </a:ext>
              </a:extLst>
            </p:cNvPr>
            <p:cNvSpPr/>
            <p:nvPr/>
          </p:nvSpPr>
          <p:spPr>
            <a:xfrm>
              <a:off x="6638290" y="375361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519387F-A63D-4560-8CFE-1579887D7827}"/>
                </a:ext>
              </a:extLst>
            </p:cNvPr>
            <p:cNvSpPr/>
            <p:nvPr/>
          </p:nvSpPr>
          <p:spPr>
            <a:xfrm>
              <a:off x="11876532" y="4865497"/>
              <a:ext cx="12700" cy="834898"/>
            </a:xfrm>
            <a:custGeom>
              <a:avLst/>
              <a:gdLst>
                <a:gd name="connsiteX0" fmla="*/ 0 w 12700"/>
                <a:gd name="connsiteY0" fmla="*/ 0 h 834898"/>
                <a:gd name="connsiteX1" fmla="*/ 0 w 12700"/>
                <a:gd name="connsiteY1" fmla="*/ 834898 h 8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8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ABE6B3E-0316-4BD4-AA84-3E31317F18F0}"/>
                </a:ext>
              </a:extLst>
            </p:cNvPr>
            <p:cNvSpPr/>
            <p:nvPr/>
          </p:nvSpPr>
          <p:spPr>
            <a:xfrm>
              <a:off x="11862561" y="56481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D94DC59-CE37-4821-ABA9-91D3C9027458}"/>
                </a:ext>
              </a:extLst>
            </p:cNvPr>
            <p:cNvSpPr/>
            <p:nvPr/>
          </p:nvSpPr>
          <p:spPr>
            <a:xfrm>
              <a:off x="7098665" y="2139188"/>
              <a:ext cx="12700" cy="1497457"/>
            </a:xfrm>
            <a:custGeom>
              <a:avLst/>
              <a:gdLst>
                <a:gd name="connsiteX0" fmla="*/ 0 w 12700"/>
                <a:gd name="connsiteY0" fmla="*/ 1497457 h 1497457"/>
                <a:gd name="connsiteX1" fmla="*/ 0 w 12700"/>
                <a:gd name="connsiteY1" fmla="*/ 0 h 149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7457">
                  <a:moveTo>
                    <a:pt x="0" y="14974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3FB2DCD-3427-452F-99B4-35A3DEA94F73}"/>
                </a:ext>
              </a:extLst>
            </p:cNvPr>
            <p:cNvSpPr/>
            <p:nvPr/>
          </p:nvSpPr>
          <p:spPr>
            <a:xfrm>
              <a:off x="7084694" y="213918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61761C6-2209-4211-9817-A47C7B20CB10}"/>
                </a:ext>
              </a:extLst>
            </p:cNvPr>
            <p:cNvSpPr/>
            <p:nvPr/>
          </p:nvSpPr>
          <p:spPr>
            <a:xfrm>
              <a:off x="9957181" y="4613148"/>
              <a:ext cx="12700" cy="1310513"/>
            </a:xfrm>
            <a:custGeom>
              <a:avLst/>
              <a:gdLst>
                <a:gd name="connsiteX0" fmla="*/ 0 w 12700"/>
                <a:gd name="connsiteY0" fmla="*/ 0 h 1310513"/>
                <a:gd name="connsiteX1" fmla="*/ 0 w 12700"/>
                <a:gd name="connsiteY1" fmla="*/ 1310513 h 131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0513">
                  <a:moveTo>
                    <a:pt x="0" y="0"/>
                  </a:moveTo>
                  <a:lnTo>
                    <a:pt x="0" y="13105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F65047E-FAC5-4533-8F9A-5EDB208AA92B}"/>
                </a:ext>
              </a:extLst>
            </p:cNvPr>
            <p:cNvSpPr/>
            <p:nvPr/>
          </p:nvSpPr>
          <p:spPr>
            <a:xfrm>
              <a:off x="9943210" y="587146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0C73F584-66C1-4D05-A2CD-04AE2CCAC260}"/>
                </a:ext>
              </a:extLst>
            </p:cNvPr>
            <p:cNvSpPr/>
            <p:nvPr/>
          </p:nvSpPr>
          <p:spPr>
            <a:xfrm>
              <a:off x="9305290" y="3660902"/>
              <a:ext cx="12700" cy="582802"/>
            </a:xfrm>
            <a:custGeom>
              <a:avLst/>
              <a:gdLst>
                <a:gd name="connsiteX0" fmla="*/ 0 w 12700"/>
                <a:gd name="connsiteY0" fmla="*/ 582803 h 582802"/>
                <a:gd name="connsiteX1" fmla="*/ 0 w 12700"/>
                <a:gd name="connsiteY1" fmla="*/ 0 h 58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802">
                  <a:moveTo>
                    <a:pt x="0" y="582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3D1D281A-413D-4ECB-9899-7B290E0A2BE6}"/>
                </a:ext>
              </a:extLst>
            </p:cNvPr>
            <p:cNvSpPr/>
            <p:nvPr/>
          </p:nvSpPr>
          <p:spPr>
            <a:xfrm>
              <a:off x="9291319" y="366090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5FFF160C-FDF2-46E8-A6A2-8EA715266EB8}"/>
                </a:ext>
              </a:extLst>
            </p:cNvPr>
            <p:cNvSpPr/>
            <p:nvPr/>
          </p:nvSpPr>
          <p:spPr>
            <a:xfrm>
              <a:off x="11416030" y="4351401"/>
              <a:ext cx="12700" cy="247903"/>
            </a:xfrm>
            <a:custGeom>
              <a:avLst/>
              <a:gdLst>
                <a:gd name="connsiteX0" fmla="*/ 0 w 12700"/>
                <a:gd name="connsiteY0" fmla="*/ 247904 h 247903"/>
                <a:gd name="connsiteX1" fmla="*/ 0 w 12700"/>
                <a:gd name="connsiteY1" fmla="*/ 0 h 24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7903">
                  <a:moveTo>
                    <a:pt x="0" y="2479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5D9E98F-0305-45CD-B662-ADA2F19C8E0B}"/>
                </a:ext>
              </a:extLst>
            </p:cNvPr>
            <p:cNvSpPr/>
            <p:nvPr/>
          </p:nvSpPr>
          <p:spPr>
            <a:xfrm>
              <a:off x="11402059" y="4351401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365FDAF-261E-4B3C-824E-76EE41808611}"/>
                </a:ext>
              </a:extLst>
            </p:cNvPr>
            <p:cNvSpPr/>
            <p:nvPr/>
          </p:nvSpPr>
          <p:spPr>
            <a:xfrm>
              <a:off x="8857615" y="4189857"/>
              <a:ext cx="12700" cy="1045844"/>
            </a:xfrm>
            <a:custGeom>
              <a:avLst/>
              <a:gdLst>
                <a:gd name="connsiteX0" fmla="*/ 0 w 12700"/>
                <a:gd name="connsiteY0" fmla="*/ 0 h 1045844"/>
                <a:gd name="connsiteX1" fmla="*/ 0 w 12700"/>
                <a:gd name="connsiteY1" fmla="*/ 1045845 h 104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5844">
                  <a:moveTo>
                    <a:pt x="0" y="0"/>
                  </a:moveTo>
                  <a:lnTo>
                    <a:pt x="0" y="10458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429165C-DB44-4AB9-BD9C-25D3B14DE06B}"/>
                </a:ext>
              </a:extLst>
            </p:cNvPr>
            <p:cNvSpPr/>
            <p:nvPr/>
          </p:nvSpPr>
          <p:spPr>
            <a:xfrm>
              <a:off x="8843644" y="51835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EDA4C41E-AFED-40A4-ADFD-2FC4D0165EBE}"/>
                </a:ext>
              </a:extLst>
            </p:cNvPr>
            <p:cNvSpPr/>
            <p:nvPr/>
          </p:nvSpPr>
          <p:spPr>
            <a:xfrm>
              <a:off x="11135995" y="3603498"/>
              <a:ext cx="12700" cy="1137919"/>
            </a:xfrm>
            <a:custGeom>
              <a:avLst/>
              <a:gdLst>
                <a:gd name="connsiteX0" fmla="*/ 0 w 12700"/>
                <a:gd name="connsiteY0" fmla="*/ 1137920 h 1137919"/>
                <a:gd name="connsiteX1" fmla="*/ 0 w 12700"/>
                <a:gd name="connsiteY1" fmla="*/ 0 h 113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7919">
                  <a:moveTo>
                    <a:pt x="0" y="1137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D9F17E7-7BFA-4964-8F5B-F3884B5187A7}"/>
                </a:ext>
              </a:extLst>
            </p:cNvPr>
            <p:cNvSpPr/>
            <p:nvPr/>
          </p:nvSpPr>
          <p:spPr>
            <a:xfrm>
              <a:off x="11122025" y="3603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2696D57-24B1-4046-83FB-7144DB4B7E04}"/>
                </a:ext>
              </a:extLst>
            </p:cNvPr>
            <p:cNvSpPr/>
            <p:nvPr/>
          </p:nvSpPr>
          <p:spPr>
            <a:xfrm>
              <a:off x="8494014" y="3615944"/>
              <a:ext cx="12700" cy="372490"/>
            </a:xfrm>
            <a:custGeom>
              <a:avLst/>
              <a:gdLst>
                <a:gd name="connsiteX0" fmla="*/ 0 w 12700"/>
                <a:gd name="connsiteY0" fmla="*/ 372491 h 372490"/>
                <a:gd name="connsiteX1" fmla="*/ 0 w 12700"/>
                <a:gd name="connsiteY1" fmla="*/ 0 h 37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490">
                  <a:moveTo>
                    <a:pt x="0" y="3724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FF45987-BCE1-48D8-8E72-C68213244041}"/>
                </a:ext>
              </a:extLst>
            </p:cNvPr>
            <p:cNvSpPr/>
            <p:nvPr/>
          </p:nvSpPr>
          <p:spPr>
            <a:xfrm>
              <a:off x="8480043" y="36159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A8DA9AA-422B-44BF-B019-2AFA1ADDAF4D}"/>
                </a:ext>
              </a:extLst>
            </p:cNvPr>
            <p:cNvSpPr/>
            <p:nvPr/>
          </p:nvSpPr>
          <p:spPr>
            <a:xfrm>
              <a:off x="9675622" y="3184906"/>
              <a:ext cx="12700" cy="921004"/>
            </a:xfrm>
            <a:custGeom>
              <a:avLst/>
              <a:gdLst>
                <a:gd name="connsiteX0" fmla="*/ 0 w 12700"/>
                <a:gd name="connsiteY0" fmla="*/ 921004 h 921004"/>
                <a:gd name="connsiteX1" fmla="*/ 0 w 12700"/>
                <a:gd name="connsiteY1" fmla="*/ 0 h 92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1004">
                  <a:moveTo>
                    <a:pt x="0" y="9210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B4D52415-1242-488D-9111-A1D33F5EF7E0}"/>
                </a:ext>
              </a:extLst>
            </p:cNvPr>
            <p:cNvSpPr/>
            <p:nvPr/>
          </p:nvSpPr>
          <p:spPr>
            <a:xfrm>
              <a:off x="9661652" y="31849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DD3E6D36-7A0A-444C-B557-7BAF4277A225}"/>
                </a:ext>
              </a:extLst>
            </p:cNvPr>
            <p:cNvSpPr/>
            <p:nvPr/>
          </p:nvSpPr>
          <p:spPr>
            <a:xfrm>
              <a:off x="10360787" y="4577588"/>
              <a:ext cx="12700" cy="546735"/>
            </a:xfrm>
            <a:custGeom>
              <a:avLst/>
              <a:gdLst>
                <a:gd name="connsiteX0" fmla="*/ 0 w 12700"/>
                <a:gd name="connsiteY0" fmla="*/ 0 h 546735"/>
                <a:gd name="connsiteX1" fmla="*/ 0 w 12700"/>
                <a:gd name="connsiteY1" fmla="*/ 546735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6735">
                  <a:moveTo>
                    <a:pt x="0" y="0"/>
                  </a:moveTo>
                  <a:lnTo>
                    <a:pt x="0" y="5467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362EAD82-9F16-4629-8C4E-A938FFA408F8}"/>
                </a:ext>
              </a:extLst>
            </p:cNvPr>
            <p:cNvSpPr/>
            <p:nvPr/>
          </p:nvSpPr>
          <p:spPr>
            <a:xfrm>
              <a:off x="10346817" y="5072253"/>
              <a:ext cx="28066" cy="52069"/>
            </a:xfrm>
            <a:custGeom>
              <a:avLst/>
              <a:gdLst>
                <a:gd name="connsiteX0" fmla="*/ 0 w 28066"/>
                <a:gd name="connsiteY0" fmla="*/ 0 h 52069"/>
                <a:gd name="connsiteX1" fmla="*/ 13970 w 28066"/>
                <a:gd name="connsiteY1" fmla="*/ 52070 h 52069"/>
                <a:gd name="connsiteX2" fmla="*/ 28067 w 28066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30F09160-D0DD-4B83-A5E3-1BDBCB2CE6A7}"/>
                </a:ext>
              </a:extLst>
            </p:cNvPr>
            <p:cNvSpPr/>
            <p:nvPr/>
          </p:nvSpPr>
          <p:spPr>
            <a:xfrm>
              <a:off x="8262874" y="3786378"/>
              <a:ext cx="12700" cy="239268"/>
            </a:xfrm>
            <a:custGeom>
              <a:avLst/>
              <a:gdLst>
                <a:gd name="connsiteX0" fmla="*/ 0 w 12700"/>
                <a:gd name="connsiteY0" fmla="*/ 239268 h 239268"/>
                <a:gd name="connsiteX1" fmla="*/ 0 w 12700"/>
                <a:gd name="connsiteY1" fmla="*/ 0 h 2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268">
                  <a:moveTo>
                    <a:pt x="0" y="2392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38CAD0D-8467-4E90-B889-09B38651F785}"/>
                </a:ext>
              </a:extLst>
            </p:cNvPr>
            <p:cNvSpPr/>
            <p:nvPr/>
          </p:nvSpPr>
          <p:spPr>
            <a:xfrm>
              <a:off x="8248904" y="3786378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3223AB0-F785-4467-A006-93C7FB643705}"/>
                </a:ext>
              </a:extLst>
            </p:cNvPr>
            <p:cNvSpPr/>
            <p:nvPr/>
          </p:nvSpPr>
          <p:spPr>
            <a:xfrm>
              <a:off x="7551420" y="3474847"/>
              <a:ext cx="12700" cy="449706"/>
            </a:xfrm>
            <a:custGeom>
              <a:avLst/>
              <a:gdLst>
                <a:gd name="connsiteX0" fmla="*/ 0 w 12700"/>
                <a:gd name="connsiteY0" fmla="*/ 449707 h 449706"/>
                <a:gd name="connsiteX1" fmla="*/ 0 w 12700"/>
                <a:gd name="connsiteY1" fmla="*/ 0 h 4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9706">
                  <a:moveTo>
                    <a:pt x="0" y="4497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1AC89E1-CD66-45D3-A479-7043B29E94DF}"/>
                </a:ext>
              </a:extLst>
            </p:cNvPr>
            <p:cNvSpPr/>
            <p:nvPr/>
          </p:nvSpPr>
          <p:spPr>
            <a:xfrm>
              <a:off x="7537450" y="34748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C9F2744A-650A-4ABE-B66F-3882F5F2A803}"/>
                </a:ext>
              </a:extLst>
            </p:cNvPr>
            <p:cNvSpPr/>
            <p:nvPr/>
          </p:nvSpPr>
          <p:spPr>
            <a:xfrm>
              <a:off x="10878058" y="4661662"/>
              <a:ext cx="12700" cy="34798"/>
            </a:xfrm>
            <a:custGeom>
              <a:avLst/>
              <a:gdLst>
                <a:gd name="connsiteX0" fmla="*/ 0 w 12700"/>
                <a:gd name="connsiteY0" fmla="*/ 0 h 34798"/>
                <a:gd name="connsiteX1" fmla="*/ 0 w 12700"/>
                <a:gd name="connsiteY1" fmla="*/ 34798 h 3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98">
                  <a:moveTo>
                    <a:pt x="0" y="0"/>
                  </a:moveTo>
                  <a:lnTo>
                    <a:pt x="0" y="347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E9BE9E8B-8B0E-469D-8D13-A96E0BCB4CDA}"/>
                </a:ext>
              </a:extLst>
            </p:cNvPr>
            <p:cNvSpPr/>
            <p:nvPr/>
          </p:nvSpPr>
          <p:spPr>
            <a:xfrm>
              <a:off x="10864088" y="46443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AB411D8C-D696-4C7D-839F-BB1EB82E007C}"/>
                </a:ext>
              </a:extLst>
            </p:cNvPr>
            <p:cNvSpPr/>
            <p:nvPr/>
          </p:nvSpPr>
          <p:spPr>
            <a:xfrm>
              <a:off x="6343904" y="2968879"/>
              <a:ext cx="12700" cy="2122805"/>
            </a:xfrm>
            <a:custGeom>
              <a:avLst/>
              <a:gdLst>
                <a:gd name="connsiteX0" fmla="*/ 0 w 12700"/>
                <a:gd name="connsiteY0" fmla="*/ 0 h 2122805"/>
                <a:gd name="connsiteX1" fmla="*/ 0 w 12700"/>
                <a:gd name="connsiteY1" fmla="*/ 2122805 h 21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22805">
                  <a:moveTo>
                    <a:pt x="0" y="0"/>
                  </a:moveTo>
                  <a:lnTo>
                    <a:pt x="0" y="2122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F8DF584-EEDB-4872-AB4A-26227D62FA9B}"/>
                </a:ext>
              </a:extLst>
            </p:cNvPr>
            <p:cNvSpPr/>
            <p:nvPr/>
          </p:nvSpPr>
          <p:spPr>
            <a:xfrm>
              <a:off x="6329934" y="5039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3DC02DA0-638A-488C-A89B-D40D03FE5A63}"/>
                </a:ext>
              </a:extLst>
            </p:cNvPr>
            <p:cNvSpPr/>
            <p:nvPr/>
          </p:nvSpPr>
          <p:spPr>
            <a:xfrm>
              <a:off x="7809865" y="2454910"/>
              <a:ext cx="12700" cy="1538604"/>
            </a:xfrm>
            <a:custGeom>
              <a:avLst/>
              <a:gdLst>
                <a:gd name="connsiteX0" fmla="*/ 0 w 12700"/>
                <a:gd name="connsiteY0" fmla="*/ 1538605 h 1538604"/>
                <a:gd name="connsiteX1" fmla="*/ 0 w 12700"/>
                <a:gd name="connsiteY1" fmla="*/ 0 h 153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8604">
                  <a:moveTo>
                    <a:pt x="0" y="15386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5FF5EB74-EABA-4676-9BAE-2C384AF1AE5F}"/>
                </a:ext>
              </a:extLst>
            </p:cNvPr>
            <p:cNvSpPr/>
            <p:nvPr/>
          </p:nvSpPr>
          <p:spPr>
            <a:xfrm>
              <a:off x="7795894" y="245491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8769B4-A278-4FB7-BDD3-C9FD88CE5A73}"/>
                </a:ext>
              </a:extLst>
            </p:cNvPr>
            <p:cNvSpPr/>
            <p:nvPr/>
          </p:nvSpPr>
          <p:spPr>
            <a:xfrm>
              <a:off x="6755765" y="2381250"/>
              <a:ext cx="12700" cy="1032763"/>
            </a:xfrm>
            <a:custGeom>
              <a:avLst/>
              <a:gdLst>
                <a:gd name="connsiteX0" fmla="*/ 0 w 12700"/>
                <a:gd name="connsiteY0" fmla="*/ 1032764 h 1032763"/>
                <a:gd name="connsiteX1" fmla="*/ 0 w 12700"/>
                <a:gd name="connsiteY1" fmla="*/ 0 h 103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2763">
                  <a:moveTo>
                    <a:pt x="0" y="10327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46A3BB0-B71F-404E-95C4-E08BC131F5EC}"/>
                </a:ext>
              </a:extLst>
            </p:cNvPr>
            <p:cNvSpPr/>
            <p:nvPr/>
          </p:nvSpPr>
          <p:spPr>
            <a:xfrm>
              <a:off x="6741794" y="23812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0202C4-8872-4FEA-B23C-45A198F25181}"/>
                </a:ext>
              </a:extLst>
            </p:cNvPr>
            <p:cNvSpPr/>
            <p:nvPr/>
          </p:nvSpPr>
          <p:spPr>
            <a:xfrm>
              <a:off x="11791315" y="3872611"/>
              <a:ext cx="12700" cy="992886"/>
            </a:xfrm>
            <a:custGeom>
              <a:avLst/>
              <a:gdLst>
                <a:gd name="connsiteX0" fmla="*/ 0 w 12700"/>
                <a:gd name="connsiteY0" fmla="*/ 992886 h 992886"/>
                <a:gd name="connsiteX1" fmla="*/ 0 w 12700"/>
                <a:gd name="connsiteY1" fmla="*/ 0 h 99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2886">
                  <a:moveTo>
                    <a:pt x="0" y="992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1EE39C49-47D9-4F7E-9F80-106D44D486DC}"/>
                </a:ext>
              </a:extLst>
            </p:cNvPr>
            <p:cNvSpPr/>
            <p:nvPr/>
          </p:nvSpPr>
          <p:spPr>
            <a:xfrm>
              <a:off x="11777344" y="38726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632A8E0D-16EB-40E9-BD37-5B83A90029AE}"/>
                </a:ext>
              </a:extLst>
            </p:cNvPr>
            <p:cNvSpPr/>
            <p:nvPr/>
          </p:nvSpPr>
          <p:spPr>
            <a:xfrm>
              <a:off x="7077202" y="1682750"/>
              <a:ext cx="12700" cy="1953895"/>
            </a:xfrm>
            <a:custGeom>
              <a:avLst/>
              <a:gdLst>
                <a:gd name="connsiteX0" fmla="*/ 0 w 12700"/>
                <a:gd name="connsiteY0" fmla="*/ 1953895 h 1953895"/>
                <a:gd name="connsiteX1" fmla="*/ 0 w 12700"/>
                <a:gd name="connsiteY1" fmla="*/ 0 h 195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3895">
                  <a:moveTo>
                    <a:pt x="0" y="1953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43EAED68-973A-4307-8702-DEA8156F6272}"/>
                </a:ext>
              </a:extLst>
            </p:cNvPr>
            <p:cNvSpPr/>
            <p:nvPr/>
          </p:nvSpPr>
          <p:spPr>
            <a:xfrm>
              <a:off x="7063231" y="16827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11E0CAB-84ED-4585-A3B4-C544456DE1EF}"/>
                </a:ext>
              </a:extLst>
            </p:cNvPr>
            <p:cNvSpPr/>
            <p:nvPr/>
          </p:nvSpPr>
          <p:spPr>
            <a:xfrm>
              <a:off x="10100310" y="4384929"/>
              <a:ext cx="12700" cy="228219"/>
            </a:xfrm>
            <a:custGeom>
              <a:avLst/>
              <a:gdLst>
                <a:gd name="connsiteX0" fmla="*/ 0 w 12700"/>
                <a:gd name="connsiteY0" fmla="*/ 228219 h 228219"/>
                <a:gd name="connsiteX1" fmla="*/ 0 w 12700"/>
                <a:gd name="connsiteY1" fmla="*/ 0 h 2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219">
                  <a:moveTo>
                    <a:pt x="0" y="2282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F38A293-990C-47A5-B9EF-9D69BBBE7F15}"/>
                </a:ext>
              </a:extLst>
            </p:cNvPr>
            <p:cNvSpPr/>
            <p:nvPr/>
          </p:nvSpPr>
          <p:spPr>
            <a:xfrm>
              <a:off x="10086213" y="4384928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5EB44A6-057D-40A1-9D42-AC523DEC512D}"/>
                </a:ext>
              </a:extLst>
            </p:cNvPr>
            <p:cNvSpPr/>
            <p:nvPr/>
          </p:nvSpPr>
          <p:spPr>
            <a:xfrm>
              <a:off x="9229344" y="4243705"/>
              <a:ext cx="12700" cy="929132"/>
            </a:xfrm>
            <a:custGeom>
              <a:avLst/>
              <a:gdLst>
                <a:gd name="connsiteX0" fmla="*/ 0 w 12700"/>
                <a:gd name="connsiteY0" fmla="*/ 0 h 929132"/>
                <a:gd name="connsiteX1" fmla="*/ 0 w 12700"/>
                <a:gd name="connsiteY1" fmla="*/ 929132 h 92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9132">
                  <a:moveTo>
                    <a:pt x="0" y="0"/>
                  </a:moveTo>
                  <a:lnTo>
                    <a:pt x="0" y="9291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7EE4A2-8CA6-4575-9794-E6D6A7B9C48F}"/>
                </a:ext>
              </a:extLst>
            </p:cNvPr>
            <p:cNvSpPr/>
            <p:nvPr/>
          </p:nvSpPr>
          <p:spPr>
            <a:xfrm>
              <a:off x="9215373" y="51207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5D4F3064-5371-4D53-A161-6F1F537B1DD2}"/>
                </a:ext>
              </a:extLst>
            </p:cNvPr>
            <p:cNvSpPr/>
            <p:nvPr/>
          </p:nvSpPr>
          <p:spPr>
            <a:xfrm>
              <a:off x="11404981" y="4599305"/>
              <a:ext cx="12700" cy="825373"/>
            </a:xfrm>
            <a:custGeom>
              <a:avLst/>
              <a:gdLst>
                <a:gd name="connsiteX0" fmla="*/ 0 w 12700"/>
                <a:gd name="connsiteY0" fmla="*/ 0 h 825373"/>
                <a:gd name="connsiteX1" fmla="*/ 0 w 12700"/>
                <a:gd name="connsiteY1" fmla="*/ 825373 h 8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373">
                  <a:moveTo>
                    <a:pt x="0" y="0"/>
                  </a:moveTo>
                  <a:lnTo>
                    <a:pt x="0" y="8253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2F52DF5A-2667-449A-81E6-B937E01F0CE5}"/>
                </a:ext>
              </a:extLst>
            </p:cNvPr>
            <p:cNvSpPr/>
            <p:nvPr/>
          </p:nvSpPr>
          <p:spPr>
            <a:xfrm>
              <a:off x="11391010" y="537260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AEF4EA2A-F601-4C4B-A569-99FADDAF96AD}"/>
                </a:ext>
              </a:extLst>
            </p:cNvPr>
            <p:cNvSpPr/>
            <p:nvPr/>
          </p:nvSpPr>
          <p:spPr>
            <a:xfrm>
              <a:off x="8914765" y="2083054"/>
              <a:ext cx="12700" cy="2106803"/>
            </a:xfrm>
            <a:custGeom>
              <a:avLst/>
              <a:gdLst>
                <a:gd name="connsiteX0" fmla="*/ 0 w 12700"/>
                <a:gd name="connsiteY0" fmla="*/ 2106803 h 2106803"/>
                <a:gd name="connsiteX1" fmla="*/ 0 w 12700"/>
                <a:gd name="connsiteY1" fmla="*/ 0 h 210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6803">
                  <a:moveTo>
                    <a:pt x="0" y="2106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A08C1EF5-D668-4A1C-B168-91B48A9582FA}"/>
                </a:ext>
              </a:extLst>
            </p:cNvPr>
            <p:cNvSpPr/>
            <p:nvPr/>
          </p:nvSpPr>
          <p:spPr>
            <a:xfrm>
              <a:off x="8900794" y="20830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30DE03C-2F23-4B8F-8E05-642C6D808293}"/>
                </a:ext>
              </a:extLst>
            </p:cNvPr>
            <p:cNvSpPr/>
            <p:nvPr/>
          </p:nvSpPr>
          <p:spPr>
            <a:xfrm>
              <a:off x="11117961" y="3490722"/>
              <a:ext cx="12700" cy="1250695"/>
            </a:xfrm>
            <a:custGeom>
              <a:avLst/>
              <a:gdLst>
                <a:gd name="connsiteX0" fmla="*/ 0 w 12700"/>
                <a:gd name="connsiteY0" fmla="*/ 1250696 h 1250695"/>
                <a:gd name="connsiteX1" fmla="*/ 0 w 12700"/>
                <a:gd name="connsiteY1" fmla="*/ 0 h 12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0695">
                  <a:moveTo>
                    <a:pt x="0" y="12506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EDBE47C6-7CBB-465B-89F7-1DD2708E0B4C}"/>
                </a:ext>
              </a:extLst>
            </p:cNvPr>
            <p:cNvSpPr/>
            <p:nvPr/>
          </p:nvSpPr>
          <p:spPr>
            <a:xfrm>
              <a:off x="11103991" y="34907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10CE2D6-26B7-4B08-A033-88EC09778327}"/>
                </a:ext>
              </a:extLst>
            </p:cNvPr>
            <p:cNvSpPr/>
            <p:nvPr/>
          </p:nvSpPr>
          <p:spPr>
            <a:xfrm>
              <a:off x="8572881" y="3988435"/>
              <a:ext cx="12700" cy="1048130"/>
            </a:xfrm>
            <a:custGeom>
              <a:avLst/>
              <a:gdLst>
                <a:gd name="connsiteX0" fmla="*/ 0 w 12700"/>
                <a:gd name="connsiteY0" fmla="*/ 0 h 1048130"/>
                <a:gd name="connsiteX1" fmla="*/ 0 w 12700"/>
                <a:gd name="connsiteY1" fmla="*/ 1048131 h 10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8130">
                  <a:moveTo>
                    <a:pt x="0" y="0"/>
                  </a:moveTo>
                  <a:lnTo>
                    <a:pt x="0" y="10481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512AD2D-2A71-4AEC-B8A3-BFDFD139387D}"/>
                </a:ext>
              </a:extLst>
            </p:cNvPr>
            <p:cNvSpPr/>
            <p:nvPr/>
          </p:nvSpPr>
          <p:spPr>
            <a:xfrm>
              <a:off x="8558910" y="49843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0F7D7288-FB19-4E61-95D7-3E8AAEC18B51}"/>
                </a:ext>
              </a:extLst>
            </p:cNvPr>
            <p:cNvSpPr/>
            <p:nvPr/>
          </p:nvSpPr>
          <p:spPr>
            <a:xfrm>
              <a:off x="9612884" y="4105910"/>
              <a:ext cx="12700" cy="1633347"/>
            </a:xfrm>
            <a:custGeom>
              <a:avLst/>
              <a:gdLst>
                <a:gd name="connsiteX0" fmla="*/ 0 w 12700"/>
                <a:gd name="connsiteY0" fmla="*/ 0 h 1633347"/>
                <a:gd name="connsiteX1" fmla="*/ 0 w 12700"/>
                <a:gd name="connsiteY1" fmla="*/ 1633347 h 163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3347">
                  <a:moveTo>
                    <a:pt x="0" y="0"/>
                  </a:moveTo>
                  <a:lnTo>
                    <a:pt x="0" y="16333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2C11F007-C6AB-4FD7-8E87-E4D8BD30CF33}"/>
                </a:ext>
              </a:extLst>
            </p:cNvPr>
            <p:cNvSpPr/>
            <p:nvPr/>
          </p:nvSpPr>
          <p:spPr>
            <a:xfrm>
              <a:off x="9598914" y="568718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AB1EC8D-8549-455E-B95B-838BDD0E9D23}"/>
                </a:ext>
              </a:extLst>
            </p:cNvPr>
            <p:cNvSpPr/>
            <p:nvPr/>
          </p:nvSpPr>
          <p:spPr>
            <a:xfrm>
              <a:off x="10384282" y="2996692"/>
              <a:ext cx="12700" cy="1580895"/>
            </a:xfrm>
            <a:custGeom>
              <a:avLst/>
              <a:gdLst>
                <a:gd name="connsiteX0" fmla="*/ 0 w 12700"/>
                <a:gd name="connsiteY0" fmla="*/ 1580896 h 1580895"/>
                <a:gd name="connsiteX1" fmla="*/ 0 w 12700"/>
                <a:gd name="connsiteY1" fmla="*/ 0 h 15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0895">
                  <a:moveTo>
                    <a:pt x="0" y="15808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7ED662E4-3876-450B-9047-6B43642CD265}"/>
                </a:ext>
              </a:extLst>
            </p:cNvPr>
            <p:cNvSpPr/>
            <p:nvPr/>
          </p:nvSpPr>
          <p:spPr>
            <a:xfrm>
              <a:off x="10370311" y="299669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19F21764-2080-4A9A-90A8-5B7A0935E8DC}"/>
                </a:ext>
              </a:extLst>
            </p:cNvPr>
            <p:cNvSpPr/>
            <p:nvPr/>
          </p:nvSpPr>
          <p:spPr>
            <a:xfrm>
              <a:off x="8214486" y="4025646"/>
              <a:ext cx="12700" cy="1095248"/>
            </a:xfrm>
            <a:custGeom>
              <a:avLst/>
              <a:gdLst>
                <a:gd name="connsiteX0" fmla="*/ 0 w 12700"/>
                <a:gd name="connsiteY0" fmla="*/ 0 h 1095248"/>
                <a:gd name="connsiteX1" fmla="*/ 0 w 12700"/>
                <a:gd name="connsiteY1" fmla="*/ 1095248 h 109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5248">
                  <a:moveTo>
                    <a:pt x="0" y="0"/>
                  </a:moveTo>
                  <a:lnTo>
                    <a:pt x="0" y="1095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87F886A3-2A7A-4E0D-B65D-BD6BD7C04DE7}"/>
                </a:ext>
              </a:extLst>
            </p:cNvPr>
            <p:cNvSpPr/>
            <p:nvPr/>
          </p:nvSpPr>
          <p:spPr>
            <a:xfrm>
              <a:off x="8200517" y="50686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23C254-B7F8-4D35-8D6C-6AC93F6005DA}"/>
                </a:ext>
              </a:extLst>
            </p:cNvPr>
            <p:cNvSpPr/>
            <p:nvPr/>
          </p:nvSpPr>
          <p:spPr>
            <a:xfrm>
              <a:off x="7485507" y="2948686"/>
              <a:ext cx="12700" cy="975867"/>
            </a:xfrm>
            <a:custGeom>
              <a:avLst/>
              <a:gdLst>
                <a:gd name="connsiteX0" fmla="*/ 0 w 12700"/>
                <a:gd name="connsiteY0" fmla="*/ 975868 h 975867"/>
                <a:gd name="connsiteX1" fmla="*/ 0 w 12700"/>
                <a:gd name="connsiteY1" fmla="*/ 0 h 97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867">
                  <a:moveTo>
                    <a:pt x="0" y="975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A8B4DCF-658F-465C-98EE-21196912D532}"/>
                </a:ext>
              </a:extLst>
            </p:cNvPr>
            <p:cNvSpPr/>
            <p:nvPr/>
          </p:nvSpPr>
          <p:spPr>
            <a:xfrm>
              <a:off x="7471536" y="29486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9828A7-F0DB-4CD0-8A93-8395F47C3D1D}"/>
                </a:ext>
              </a:extLst>
            </p:cNvPr>
            <p:cNvSpPr/>
            <p:nvPr/>
          </p:nvSpPr>
          <p:spPr>
            <a:xfrm>
              <a:off x="10655427" y="4380357"/>
              <a:ext cx="12700" cy="281304"/>
            </a:xfrm>
            <a:custGeom>
              <a:avLst/>
              <a:gdLst>
                <a:gd name="connsiteX0" fmla="*/ 0 w 12700"/>
                <a:gd name="connsiteY0" fmla="*/ 281305 h 281304"/>
                <a:gd name="connsiteX1" fmla="*/ 0 w 12700"/>
                <a:gd name="connsiteY1" fmla="*/ 0 h 28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304">
                  <a:moveTo>
                    <a:pt x="0" y="2813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BE1FEF8-6464-4642-BCCF-FE4C712C6612}"/>
                </a:ext>
              </a:extLst>
            </p:cNvPr>
            <p:cNvSpPr/>
            <p:nvPr/>
          </p:nvSpPr>
          <p:spPr>
            <a:xfrm>
              <a:off x="10641456" y="438035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2974D96-E366-4312-BC49-92EDD60F5FFC}"/>
                </a:ext>
              </a:extLst>
            </p:cNvPr>
            <p:cNvSpPr/>
            <p:nvPr/>
          </p:nvSpPr>
          <p:spPr>
            <a:xfrm>
              <a:off x="6307963" y="1928368"/>
              <a:ext cx="12700" cy="1040511"/>
            </a:xfrm>
            <a:custGeom>
              <a:avLst/>
              <a:gdLst>
                <a:gd name="connsiteX0" fmla="*/ 0 w 12700"/>
                <a:gd name="connsiteY0" fmla="*/ 1040511 h 1040511"/>
                <a:gd name="connsiteX1" fmla="*/ 0 w 12700"/>
                <a:gd name="connsiteY1" fmla="*/ 0 h 10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0511">
                  <a:moveTo>
                    <a:pt x="0" y="1040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A3DCEA32-3FCA-4D42-8160-E20126AAC6E2}"/>
                </a:ext>
              </a:extLst>
            </p:cNvPr>
            <p:cNvSpPr/>
            <p:nvPr/>
          </p:nvSpPr>
          <p:spPr>
            <a:xfrm>
              <a:off x="6293992" y="19283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4B5BAA7B-3DA4-4933-AA92-A619136441F1}"/>
                </a:ext>
              </a:extLst>
            </p:cNvPr>
            <p:cNvSpPr/>
            <p:nvPr/>
          </p:nvSpPr>
          <p:spPr>
            <a:xfrm>
              <a:off x="7903718" y="3993515"/>
              <a:ext cx="12700" cy="352551"/>
            </a:xfrm>
            <a:custGeom>
              <a:avLst/>
              <a:gdLst>
                <a:gd name="connsiteX0" fmla="*/ 0 w 12700"/>
                <a:gd name="connsiteY0" fmla="*/ 0 h 352551"/>
                <a:gd name="connsiteX1" fmla="*/ 0 w 12700"/>
                <a:gd name="connsiteY1" fmla="*/ 352552 h 3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551">
                  <a:moveTo>
                    <a:pt x="0" y="0"/>
                  </a:moveTo>
                  <a:lnTo>
                    <a:pt x="0" y="35255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E9302EF5-05FC-4441-9F73-AFE34EE1151E}"/>
                </a:ext>
              </a:extLst>
            </p:cNvPr>
            <p:cNvSpPr/>
            <p:nvPr/>
          </p:nvSpPr>
          <p:spPr>
            <a:xfrm>
              <a:off x="7889747" y="42939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4BC6A11C-D3ED-4777-A742-95582D70EEB4}"/>
                </a:ext>
              </a:extLst>
            </p:cNvPr>
            <p:cNvSpPr/>
            <p:nvPr/>
          </p:nvSpPr>
          <p:spPr>
            <a:xfrm>
              <a:off x="6672960" y="3414014"/>
              <a:ext cx="12700" cy="191262"/>
            </a:xfrm>
            <a:custGeom>
              <a:avLst/>
              <a:gdLst>
                <a:gd name="connsiteX0" fmla="*/ 0 w 12700"/>
                <a:gd name="connsiteY0" fmla="*/ 0 h 191262"/>
                <a:gd name="connsiteX1" fmla="*/ 0 w 12700"/>
                <a:gd name="connsiteY1" fmla="*/ 191262 h 1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262">
                  <a:moveTo>
                    <a:pt x="0" y="0"/>
                  </a:moveTo>
                  <a:lnTo>
                    <a:pt x="0" y="1912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D0703855-932F-47EA-A16C-319DE4C2F9D7}"/>
                </a:ext>
              </a:extLst>
            </p:cNvPr>
            <p:cNvSpPr/>
            <p:nvPr/>
          </p:nvSpPr>
          <p:spPr>
            <a:xfrm>
              <a:off x="6658991" y="355307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6482A378-3F96-4467-B088-597F5F15D280}"/>
                </a:ext>
              </a:extLst>
            </p:cNvPr>
            <p:cNvSpPr/>
            <p:nvPr/>
          </p:nvSpPr>
          <p:spPr>
            <a:xfrm>
              <a:off x="7024878" y="3473704"/>
              <a:ext cx="12700" cy="162941"/>
            </a:xfrm>
            <a:custGeom>
              <a:avLst/>
              <a:gdLst>
                <a:gd name="connsiteX0" fmla="*/ 0 w 12700"/>
                <a:gd name="connsiteY0" fmla="*/ 162941 h 162941"/>
                <a:gd name="connsiteX1" fmla="*/ 0 w 12700"/>
                <a:gd name="connsiteY1" fmla="*/ 0 h 1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941">
                  <a:moveTo>
                    <a:pt x="0" y="1629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5D87A4F4-4937-42D6-8D0E-E6CD92BF82DD}"/>
                </a:ext>
              </a:extLst>
            </p:cNvPr>
            <p:cNvSpPr/>
            <p:nvPr/>
          </p:nvSpPr>
          <p:spPr>
            <a:xfrm>
              <a:off x="7010907" y="34737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142BE80-2909-41C6-8333-9245C99F16BA}"/>
                </a:ext>
              </a:extLst>
            </p:cNvPr>
            <p:cNvSpPr/>
            <p:nvPr/>
          </p:nvSpPr>
          <p:spPr>
            <a:xfrm>
              <a:off x="10016236" y="2611882"/>
              <a:ext cx="12700" cy="2001266"/>
            </a:xfrm>
            <a:custGeom>
              <a:avLst/>
              <a:gdLst>
                <a:gd name="connsiteX0" fmla="*/ 0 w 12700"/>
                <a:gd name="connsiteY0" fmla="*/ 2001266 h 2001266"/>
                <a:gd name="connsiteX1" fmla="*/ 0 w 12700"/>
                <a:gd name="connsiteY1" fmla="*/ 0 h 200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01266">
                  <a:moveTo>
                    <a:pt x="0" y="20012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DDF68D77-1B46-4C16-BAD5-B1A62460D1BE}"/>
                </a:ext>
              </a:extLst>
            </p:cNvPr>
            <p:cNvSpPr/>
            <p:nvPr/>
          </p:nvSpPr>
          <p:spPr>
            <a:xfrm>
              <a:off x="10002266" y="261188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E4FB4E2C-62D1-4F81-B2F9-01C223DD6FBB}"/>
                </a:ext>
              </a:extLst>
            </p:cNvPr>
            <p:cNvSpPr/>
            <p:nvPr/>
          </p:nvSpPr>
          <p:spPr>
            <a:xfrm>
              <a:off x="9351010" y="4243705"/>
              <a:ext cx="12700" cy="521843"/>
            </a:xfrm>
            <a:custGeom>
              <a:avLst/>
              <a:gdLst>
                <a:gd name="connsiteX0" fmla="*/ 0 w 12700"/>
                <a:gd name="connsiteY0" fmla="*/ 0 h 521843"/>
                <a:gd name="connsiteX1" fmla="*/ 0 w 12700"/>
                <a:gd name="connsiteY1" fmla="*/ 521843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1843">
                  <a:moveTo>
                    <a:pt x="0" y="0"/>
                  </a:moveTo>
                  <a:lnTo>
                    <a:pt x="0" y="5218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13E5B7A9-D1BC-4A51-8B32-9A2900114C3D}"/>
                </a:ext>
              </a:extLst>
            </p:cNvPr>
            <p:cNvSpPr/>
            <p:nvPr/>
          </p:nvSpPr>
          <p:spPr>
            <a:xfrm>
              <a:off x="9337040" y="4713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97D39C5-E361-47C1-8596-8DF4D5DFBCF6}"/>
                </a:ext>
              </a:extLst>
            </p:cNvPr>
            <p:cNvSpPr/>
            <p:nvPr/>
          </p:nvSpPr>
          <p:spPr>
            <a:xfrm>
              <a:off x="11515852" y="4599305"/>
              <a:ext cx="12700" cy="797687"/>
            </a:xfrm>
            <a:custGeom>
              <a:avLst/>
              <a:gdLst>
                <a:gd name="connsiteX0" fmla="*/ 0 w 12700"/>
                <a:gd name="connsiteY0" fmla="*/ 0 h 797687"/>
                <a:gd name="connsiteX1" fmla="*/ 0 w 12700"/>
                <a:gd name="connsiteY1" fmla="*/ 797687 h 79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7687">
                  <a:moveTo>
                    <a:pt x="0" y="0"/>
                  </a:moveTo>
                  <a:lnTo>
                    <a:pt x="0" y="79768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3E36118-314A-42E6-908C-24D99DC2B2F9}"/>
                </a:ext>
              </a:extLst>
            </p:cNvPr>
            <p:cNvSpPr/>
            <p:nvPr/>
          </p:nvSpPr>
          <p:spPr>
            <a:xfrm>
              <a:off x="11501881" y="53447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13334DBA-9EC5-4B18-B0BC-D62B9A24916E}"/>
                </a:ext>
              </a:extLst>
            </p:cNvPr>
            <p:cNvSpPr/>
            <p:nvPr/>
          </p:nvSpPr>
          <p:spPr>
            <a:xfrm>
              <a:off x="8892921" y="4189857"/>
              <a:ext cx="12700" cy="838453"/>
            </a:xfrm>
            <a:custGeom>
              <a:avLst/>
              <a:gdLst>
                <a:gd name="connsiteX0" fmla="*/ 0 w 12700"/>
                <a:gd name="connsiteY0" fmla="*/ 0 h 838453"/>
                <a:gd name="connsiteX1" fmla="*/ 0 w 12700"/>
                <a:gd name="connsiteY1" fmla="*/ 838454 h 83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8453">
                  <a:moveTo>
                    <a:pt x="0" y="0"/>
                  </a:moveTo>
                  <a:lnTo>
                    <a:pt x="0" y="83845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8F28F17-D6A9-44B9-8336-63ED566D0C18}"/>
                </a:ext>
              </a:extLst>
            </p:cNvPr>
            <p:cNvSpPr/>
            <p:nvPr/>
          </p:nvSpPr>
          <p:spPr>
            <a:xfrm>
              <a:off x="8878951" y="497611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876B660E-5282-43DE-95A5-A8BBB5F6D117}"/>
                </a:ext>
              </a:extLst>
            </p:cNvPr>
            <p:cNvSpPr/>
            <p:nvPr/>
          </p:nvSpPr>
          <p:spPr>
            <a:xfrm>
              <a:off x="11231880" y="4266184"/>
              <a:ext cx="12700" cy="475233"/>
            </a:xfrm>
            <a:custGeom>
              <a:avLst/>
              <a:gdLst>
                <a:gd name="connsiteX0" fmla="*/ 0 w 12700"/>
                <a:gd name="connsiteY0" fmla="*/ 475234 h 475233"/>
                <a:gd name="connsiteX1" fmla="*/ 0 w 12700"/>
                <a:gd name="connsiteY1" fmla="*/ 0 h 4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5233">
                  <a:moveTo>
                    <a:pt x="0" y="475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3DC8711-75A3-470D-8D05-31039C297DFD}"/>
                </a:ext>
              </a:extLst>
            </p:cNvPr>
            <p:cNvSpPr/>
            <p:nvPr/>
          </p:nvSpPr>
          <p:spPr>
            <a:xfrm>
              <a:off x="11217909" y="426618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8E5FF99F-05D0-400E-A3F7-05ABB8F73EE8}"/>
                </a:ext>
              </a:extLst>
            </p:cNvPr>
            <p:cNvSpPr/>
            <p:nvPr/>
          </p:nvSpPr>
          <p:spPr>
            <a:xfrm>
              <a:off x="8588248" y="3988435"/>
              <a:ext cx="12700" cy="1305940"/>
            </a:xfrm>
            <a:custGeom>
              <a:avLst/>
              <a:gdLst>
                <a:gd name="connsiteX0" fmla="*/ 0 w 12700"/>
                <a:gd name="connsiteY0" fmla="*/ 0 h 1305940"/>
                <a:gd name="connsiteX1" fmla="*/ 0 w 12700"/>
                <a:gd name="connsiteY1" fmla="*/ 1305941 h 130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5940">
                  <a:moveTo>
                    <a:pt x="0" y="0"/>
                  </a:moveTo>
                  <a:lnTo>
                    <a:pt x="0" y="1305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DA9DAF8D-CF1A-4B4D-8A73-FBA4B6B969E6}"/>
                </a:ext>
              </a:extLst>
            </p:cNvPr>
            <p:cNvSpPr/>
            <p:nvPr/>
          </p:nvSpPr>
          <p:spPr>
            <a:xfrm>
              <a:off x="8574278" y="5242178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B6EB091-8FD3-45A3-A5AB-77397DBF572A}"/>
                </a:ext>
              </a:extLst>
            </p:cNvPr>
            <p:cNvSpPr/>
            <p:nvPr/>
          </p:nvSpPr>
          <p:spPr>
            <a:xfrm>
              <a:off x="9658350" y="3885184"/>
              <a:ext cx="12700" cy="220725"/>
            </a:xfrm>
            <a:custGeom>
              <a:avLst/>
              <a:gdLst>
                <a:gd name="connsiteX0" fmla="*/ 0 w 12700"/>
                <a:gd name="connsiteY0" fmla="*/ 220726 h 220725"/>
                <a:gd name="connsiteX1" fmla="*/ 0 w 12700"/>
                <a:gd name="connsiteY1" fmla="*/ 0 h 2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0725">
                  <a:moveTo>
                    <a:pt x="0" y="2207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44A69C4B-DA13-4FDC-9FD2-2E252C6F94D5}"/>
                </a:ext>
              </a:extLst>
            </p:cNvPr>
            <p:cNvSpPr/>
            <p:nvPr/>
          </p:nvSpPr>
          <p:spPr>
            <a:xfrm>
              <a:off x="9644380" y="3885184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8A169C11-9F95-4BD8-8054-F4548ED9F105}"/>
                </a:ext>
              </a:extLst>
            </p:cNvPr>
            <p:cNvSpPr/>
            <p:nvPr/>
          </p:nvSpPr>
          <p:spPr>
            <a:xfrm>
              <a:off x="10357993" y="4190746"/>
              <a:ext cx="12700" cy="386841"/>
            </a:xfrm>
            <a:custGeom>
              <a:avLst/>
              <a:gdLst>
                <a:gd name="connsiteX0" fmla="*/ 0 w 12700"/>
                <a:gd name="connsiteY0" fmla="*/ 386842 h 386841"/>
                <a:gd name="connsiteX1" fmla="*/ 0 w 12700"/>
                <a:gd name="connsiteY1" fmla="*/ 0 h 3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6841">
                  <a:moveTo>
                    <a:pt x="0" y="3868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B3C0E41F-E1E0-4C98-A777-32E826D6CAF5}"/>
                </a:ext>
              </a:extLst>
            </p:cNvPr>
            <p:cNvSpPr/>
            <p:nvPr/>
          </p:nvSpPr>
          <p:spPr>
            <a:xfrm>
              <a:off x="10344022" y="419074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1C76CD0-2830-40D4-BFD3-973DCBE63D2A}"/>
                </a:ext>
              </a:extLst>
            </p:cNvPr>
            <p:cNvSpPr/>
            <p:nvPr/>
          </p:nvSpPr>
          <p:spPr>
            <a:xfrm>
              <a:off x="8180070" y="1620139"/>
              <a:ext cx="12700" cy="2405507"/>
            </a:xfrm>
            <a:custGeom>
              <a:avLst/>
              <a:gdLst>
                <a:gd name="connsiteX0" fmla="*/ 0 w 12700"/>
                <a:gd name="connsiteY0" fmla="*/ 2405507 h 2405507"/>
                <a:gd name="connsiteX1" fmla="*/ 0 w 12700"/>
                <a:gd name="connsiteY1" fmla="*/ 0 h 24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5507">
                  <a:moveTo>
                    <a:pt x="0" y="2405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C3A7D681-696A-4C67-AE62-0809967150D7}"/>
                </a:ext>
              </a:extLst>
            </p:cNvPr>
            <p:cNvSpPr/>
            <p:nvPr/>
          </p:nvSpPr>
          <p:spPr>
            <a:xfrm>
              <a:off x="8166100" y="162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B0B8D99B-60C1-426E-AFA8-70AABB89D839}"/>
                </a:ext>
              </a:extLst>
            </p:cNvPr>
            <p:cNvSpPr/>
            <p:nvPr/>
          </p:nvSpPr>
          <p:spPr>
            <a:xfrm>
              <a:off x="7382002" y="3700017"/>
              <a:ext cx="12700" cy="224536"/>
            </a:xfrm>
            <a:custGeom>
              <a:avLst/>
              <a:gdLst>
                <a:gd name="connsiteX0" fmla="*/ 0 w 12700"/>
                <a:gd name="connsiteY0" fmla="*/ 224536 h 224536"/>
                <a:gd name="connsiteX1" fmla="*/ 0 w 12700"/>
                <a:gd name="connsiteY1" fmla="*/ 0 h 22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536">
                  <a:moveTo>
                    <a:pt x="0" y="2245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536DA3F6-BE60-4DFC-87ED-BADB6389B302}"/>
                </a:ext>
              </a:extLst>
            </p:cNvPr>
            <p:cNvSpPr/>
            <p:nvPr/>
          </p:nvSpPr>
          <p:spPr>
            <a:xfrm>
              <a:off x="7368031" y="37000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9CA0A7A-207D-46CE-950C-A963757FA911}"/>
                </a:ext>
              </a:extLst>
            </p:cNvPr>
            <p:cNvSpPr/>
            <p:nvPr/>
          </p:nvSpPr>
          <p:spPr>
            <a:xfrm>
              <a:off x="10803509" y="4661662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CE1A35C-6C87-4EB0-811E-514B1D30DD3E}"/>
                </a:ext>
              </a:extLst>
            </p:cNvPr>
            <p:cNvSpPr/>
            <p:nvPr/>
          </p:nvSpPr>
          <p:spPr>
            <a:xfrm>
              <a:off x="10789539" y="47466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5BDF93C-4AAA-4FC4-AE5C-2E42FAE36A84}"/>
                </a:ext>
              </a:extLst>
            </p:cNvPr>
            <p:cNvSpPr/>
            <p:nvPr/>
          </p:nvSpPr>
          <p:spPr>
            <a:xfrm>
              <a:off x="6279642" y="2780284"/>
              <a:ext cx="12700" cy="188595"/>
            </a:xfrm>
            <a:custGeom>
              <a:avLst/>
              <a:gdLst>
                <a:gd name="connsiteX0" fmla="*/ 0 w 12700"/>
                <a:gd name="connsiteY0" fmla="*/ 188595 h 188595"/>
                <a:gd name="connsiteX1" fmla="*/ 0 w 12700"/>
                <a:gd name="connsiteY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595">
                  <a:moveTo>
                    <a:pt x="0" y="1885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766E26D0-A7A7-4FA0-9534-65420002AB39}"/>
                </a:ext>
              </a:extLst>
            </p:cNvPr>
            <p:cNvSpPr/>
            <p:nvPr/>
          </p:nvSpPr>
          <p:spPr>
            <a:xfrm>
              <a:off x="6265671" y="27802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B6CC7674-CFDA-4B05-8DEA-64E5F4096781}"/>
                </a:ext>
              </a:extLst>
            </p:cNvPr>
            <p:cNvSpPr/>
            <p:nvPr/>
          </p:nvSpPr>
          <p:spPr>
            <a:xfrm>
              <a:off x="7822438" y="3721100"/>
              <a:ext cx="12700" cy="272414"/>
            </a:xfrm>
            <a:custGeom>
              <a:avLst/>
              <a:gdLst>
                <a:gd name="connsiteX0" fmla="*/ 0 w 12700"/>
                <a:gd name="connsiteY0" fmla="*/ 272415 h 272414"/>
                <a:gd name="connsiteX1" fmla="*/ 0 w 12700"/>
                <a:gd name="connsiteY1" fmla="*/ 0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2724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3873A8FB-055A-432D-8797-0CCB0E4FD64F}"/>
                </a:ext>
              </a:extLst>
            </p:cNvPr>
            <p:cNvSpPr/>
            <p:nvPr/>
          </p:nvSpPr>
          <p:spPr>
            <a:xfrm>
              <a:off x="7808468" y="372110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9D46F250-12D2-4C23-AB27-B8E3717538F4}"/>
                </a:ext>
              </a:extLst>
            </p:cNvPr>
            <p:cNvSpPr/>
            <p:nvPr/>
          </p:nvSpPr>
          <p:spPr>
            <a:xfrm>
              <a:off x="6690614" y="2413635"/>
              <a:ext cx="12700" cy="1000378"/>
            </a:xfrm>
            <a:custGeom>
              <a:avLst/>
              <a:gdLst>
                <a:gd name="connsiteX0" fmla="*/ 0 w 12700"/>
                <a:gd name="connsiteY0" fmla="*/ 1000379 h 1000378"/>
                <a:gd name="connsiteX1" fmla="*/ 0 w 12700"/>
                <a:gd name="connsiteY1" fmla="*/ 0 h 100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0378">
                  <a:moveTo>
                    <a:pt x="0" y="10003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1DB9F41-69F0-4BEB-A81E-C968E38635FA}"/>
                </a:ext>
              </a:extLst>
            </p:cNvPr>
            <p:cNvSpPr/>
            <p:nvPr/>
          </p:nvSpPr>
          <p:spPr>
            <a:xfrm>
              <a:off x="6676643" y="24136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410FBFA0-751E-4B36-A1CB-9A14A11B3CEA}"/>
                </a:ext>
              </a:extLst>
            </p:cNvPr>
            <p:cNvSpPr/>
            <p:nvPr/>
          </p:nvSpPr>
          <p:spPr>
            <a:xfrm>
              <a:off x="11878437" y="3999611"/>
              <a:ext cx="12700" cy="865886"/>
            </a:xfrm>
            <a:custGeom>
              <a:avLst/>
              <a:gdLst>
                <a:gd name="connsiteX0" fmla="*/ 0 w 12700"/>
                <a:gd name="connsiteY0" fmla="*/ 865886 h 865886"/>
                <a:gd name="connsiteX1" fmla="*/ 0 w 12700"/>
                <a:gd name="connsiteY1" fmla="*/ 0 h 86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886">
                  <a:moveTo>
                    <a:pt x="0" y="865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6D66522B-74CA-4BAE-907E-5D73E1167995}"/>
                </a:ext>
              </a:extLst>
            </p:cNvPr>
            <p:cNvSpPr/>
            <p:nvPr/>
          </p:nvSpPr>
          <p:spPr>
            <a:xfrm>
              <a:off x="11864467" y="399961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DB3EA851-C558-4C40-A38D-1010838FC7CB}"/>
                </a:ext>
              </a:extLst>
            </p:cNvPr>
            <p:cNvSpPr/>
            <p:nvPr/>
          </p:nvSpPr>
          <p:spPr>
            <a:xfrm>
              <a:off x="7175627" y="3636645"/>
              <a:ext cx="12700" cy="655319"/>
            </a:xfrm>
            <a:custGeom>
              <a:avLst/>
              <a:gdLst>
                <a:gd name="connsiteX0" fmla="*/ 0 w 12700"/>
                <a:gd name="connsiteY0" fmla="*/ 0 h 655319"/>
                <a:gd name="connsiteX1" fmla="*/ 0 w 12700"/>
                <a:gd name="connsiteY1" fmla="*/ 655320 h 65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5319">
                  <a:moveTo>
                    <a:pt x="0" y="0"/>
                  </a:moveTo>
                  <a:lnTo>
                    <a:pt x="0" y="6553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000E942-5F9F-4FE8-8DEB-EE6B33C3260F}"/>
                </a:ext>
              </a:extLst>
            </p:cNvPr>
            <p:cNvSpPr/>
            <p:nvPr/>
          </p:nvSpPr>
          <p:spPr>
            <a:xfrm>
              <a:off x="7161656" y="4239767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EB8BF837-57BC-4332-9731-BDB0DB989C74}"/>
                </a:ext>
              </a:extLst>
            </p:cNvPr>
            <p:cNvSpPr/>
            <p:nvPr/>
          </p:nvSpPr>
          <p:spPr>
            <a:xfrm>
              <a:off x="10036302" y="3687445"/>
              <a:ext cx="12700" cy="925702"/>
            </a:xfrm>
            <a:custGeom>
              <a:avLst/>
              <a:gdLst>
                <a:gd name="connsiteX0" fmla="*/ 0 w 12700"/>
                <a:gd name="connsiteY0" fmla="*/ 925703 h 925702"/>
                <a:gd name="connsiteX1" fmla="*/ 0 w 12700"/>
                <a:gd name="connsiteY1" fmla="*/ 0 h 9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5702">
                  <a:moveTo>
                    <a:pt x="0" y="9257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822AE3FF-4217-4AD9-A52A-F7DE8FF7CA5A}"/>
                </a:ext>
              </a:extLst>
            </p:cNvPr>
            <p:cNvSpPr/>
            <p:nvPr/>
          </p:nvSpPr>
          <p:spPr>
            <a:xfrm>
              <a:off x="10022205" y="3687445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4097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B0C7D0-8174-4120-9066-CDD2C75925FC}"/>
                </a:ext>
              </a:extLst>
            </p:cNvPr>
            <p:cNvSpPr/>
            <p:nvPr/>
          </p:nvSpPr>
          <p:spPr>
            <a:xfrm>
              <a:off x="9406636" y="4201668"/>
              <a:ext cx="12700" cy="42037"/>
            </a:xfrm>
            <a:custGeom>
              <a:avLst/>
              <a:gdLst>
                <a:gd name="connsiteX0" fmla="*/ 0 w 12700"/>
                <a:gd name="connsiteY0" fmla="*/ 42037 h 42037"/>
                <a:gd name="connsiteX1" fmla="*/ 0 w 12700"/>
                <a:gd name="connsiteY1" fmla="*/ 0 h 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37">
                  <a:moveTo>
                    <a:pt x="0" y="420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9B2E38E-2348-413E-BFFE-CCF0812E333D}"/>
                </a:ext>
              </a:extLst>
            </p:cNvPr>
            <p:cNvSpPr/>
            <p:nvPr/>
          </p:nvSpPr>
          <p:spPr>
            <a:xfrm>
              <a:off x="9392666" y="42016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3EADFFE-4C73-4914-8F62-8B83B13C4350}"/>
                </a:ext>
              </a:extLst>
            </p:cNvPr>
            <p:cNvSpPr/>
            <p:nvPr/>
          </p:nvSpPr>
          <p:spPr>
            <a:xfrm>
              <a:off x="11519916" y="3472053"/>
              <a:ext cx="12700" cy="1127252"/>
            </a:xfrm>
            <a:custGeom>
              <a:avLst/>
              <a:gdLst>
                <a:gd name="connsiteX0" fmla="*/ 0 w 12700"/>
                <a:gd name="connsiteY0" fmla="*/ 1127252 h 1127252"/>
                <a:gd name="connsiteX1" fmla="*/ 0 w 12700"/>
                <a:gd name="connsiteY1" fmla="*/ 0 h 112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252">
                  <a:moveTo>
                    <a:pt x="0" y="1127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BCD9D91D-472F-4DD2-AD16-A53BAE8AE3F3}"/>
                </a:ext>
              </a:extLst>
            </p:cNvPr>
            <p:cNvSpPr/>
            <p:nvPr/>
          </p:nvSpPr>
          <p:spPr>
            <a:xfrm>
              <a:off x="11505945" y="3472053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85ED2968-534F-464B-AE9C-F9A19F593CB1}"/>
                </a:ext>
              </a:extLst>
            </p:cNvPr>
            <p:cNvSpPr/>
            <p:nvPr/>
          </p:nvSpPr>
          <p:spPr>
            <a:xfrm>
              <a:off x="8967978" y="4189857"/>
              <a:ext cx="12700" cy="114807"/>
            </a:xfrm>
            <a:custGeom>
              <a:avLst/>
              <a:gdLst>
                <a:gd name="connsiteX0" fmla="*/ 0 w 12700"/>
                <a:gd name="connsiteY0" fmla="*/ 0 h 114807"/>
                <a:gd name="connsiteX1" fmla="*/ 0 w 12700"/>
                <a:gd name="connsiteY1" fmla="*/ 114808 h 11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807">
                  <a:moveTo>
                    <a:pt x="0" y="0"/>
                  </a:moveTo>
                  <a:lnTo>
                    <a:pt x="0" y="1148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F96CDDA7-78E6-4138-8762-B99285F67391}"/>
                </a:ext>
              </a:extLst>
            </p:cNvPr>
            <p:cNvSpPr/>
            <p:nvPr/>
          </p:nvSpPr>
          <p:spPr>
            <a:xfrm>
              <a:off x="8954007" y="42524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5CB929E0-7762-4E11-A114-6ED971F86AB7}"/>
                </a:ext>
              </a:extLst>
            </p:cNvPr>
            <p:cNvSpPr/>
            <p:nvPr/>
          </p:nvSpPr>
          <p:spPr>
            <a:xfrm>
              <a:off x="11145520" y="4258056"/>
              <a:ext cx="12700" cy="483362"/>
            </a:xfrm>
            <a:custGeom>
              <a:avLst/>
              <a:gdLst>
                <a:gd name="connsiteX0" fmla="*/ 0 w 12700"/>
                <a:gd name="connsiteY0" fmla="*/ 483362 h 483362"/>
                <a:gd name="connsiteX1" fmla="*/ 0 w 12700"/>
                <a:gd name="connsiteY1" fmla="*/ 0 h 4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3362">
                  <a:moveTo>
                    <a:pt x="0" y="4833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3A0C140-09D8-45AC-B98D-FB2B93753B35}"/>
                </a:ext>
              </a:extLst>
            </p:cNvPr>
            <p:cNvSpPr/>
            <p:nvPr/>
          </p:nvSpPr>
          <p:spPr>
            <a:xfrm>
              <a:off x="11131550" y="425805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9DDE0C2-5A39-45C6-907D-47651584E587}"/>
                </a:ext>
              </a:extLst>
            </p:cNvPr>
            <p:cNvSpPr/>
            <p:nvPr/>
          </p:nvSpPr>
          <p:spPr>
            <a:xfrm>
              <a:off x="8498205" y="2723515"/>
              <a:ext cx="12700" cy="1264920"/>
            </a:xfrm>
            <a:custGeom>
              <a:avLst/>
              <a:gdLst>
                <a:gd name="connsiteX0" fmla="*/ 0 w 12700"/>
                <a:gd name="connsiteY0" fmla="*/ 1264920 h 1264920"/>
                <a:gd name="connsiteX1" fmla="*/ 0 w 12700"/>
                <a:gd name="connsiteY1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4920">
                  <a:moveTo>
                    <a:pt x="0" y="1264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3B1B510-CC56-4D90-9984-7E6653F814EF}"/>
                </a:ext>
              </a:extLst>
            </p:cNvPr>
            <p:cNvSpPr/>
            <p:nvPr/>
          </p:nvSpPr>
          <p:spPr>
            <a:xfrm>
              <a:off x="8484234" y="2723514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8FF60A9-70F9-4090-90C3-8E621C34D590}"/>
                </a:ext>
              </a:extLst>
            </p:cNvPr>
            <p:cNvSpPr/>
            <p:nvPr/>
          </p:nvSpPr>
          <p:spPr>
            <a:xfrm>
              <a:off x="9762617" y="3268979"/>
              <a:ext cx="12700" cy="836930"/>
            </a:xfrm>
            <a:custGeom>
              <a:avLst/>
              <a:gdLst>
                <a:gd name="connsiteX0" fmla="*/ 0 w 12700"/>
                <a:gd name="connsiteY0" fmla="*/ 836930 h 836930"/>
                <a:gd name="connsiteX1" fmla="*/ 0 w 12700"/>
                <a:gd name="connsiteY1" fmla="*/ 0 h 8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30">
                  <a:moveTo>
                    <a:pt x="0" y="8369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E118129-A3DF-4D3E-8663-C5973398E737}"/>
                </a:ext>
              </a:extLst>
            </p:cNvPr>
            <p:cNvSpPr/>
            <p:nvPr/>
          </p:nvSpPr>
          <p:spPr>
            <a:xfrm>
              <a:off x="9748646" y="32689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9095294A-0A32-47BD-AD9C-C39EA30C6D20}"/>
                </a:ext>
              </a:extLst>
            </p:cNvPr>
            <p:cNvSpPr/>
            <p:nvPr/>
          </p:nvSpPr>
          <p:spPr>
            <a:xfrm>
              <a:off x="10385044" y="4577588"/>
              <a:ext cx="12700" cy="1176527"/>
            </a:xfrm>
            <a:custGeom>
              <a:avLst/>
              <a:gdLst>
                <a:gd name="connsiteX0" fmla="*/ 0 w 12700"/>
                <a:gd name="connsiteY0" fmla="*/ 0 h 1176527"/>
                <a:gd name="connsiteX1" fmla="*/ 0 w 12700"/>
                <a:gd name="connsiteY1" fmla="*/ 1176528 h 117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6527">
                  <a:moveTo>
                    <a:pt x="0" y="0"/>
                  </a:moveTo>
                  <a:lnTo>
                    <a:pt x="0" y="11765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7A96263B-4FF9-48ED-8BC0-921EAC8E9DD2}"/>
                </a:ext>
              </a:extLst>
            </p:cNvPr>
            <p:cNvSpPr/>
            <p:nvPr/>
          </p:nvSpPr>
          <p:spPr>
            <a:xfrm>
              <a:off x="10371073" y="570191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07D12F4F-4956-4745-A270-C22DFE2DBEE1}"/>
                </a:ext>
              </a:extLst>
            </p:cNvPr>
            <p:cNvSpPr/>
            <p:nvPr/>
          </p:nvSpPr>
          <p:spPr>
            <a:xfrm>
              <a:off x="8116697" y="3887470"/>
              <a:ext cx="12700" cy="138175"/>
            </a:xfrm>
            <a:custGeom>
              <a:avLst/>
              <a:gdLst>
                <a:gd name="connsiteX0" fmla="*/ 0 w 12700"/>
                <a:gd name="connsiteY0" fmla="*/ 138176 h 138175"/>
                <a:gd name="connsiteX1" fmla="*/ 0 w 12700"/>
                <a:gd name="connsiteY1" fmla="*/ 0 h 1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175">
                  <a:moveTo>
                    <a:pt x="0" y="138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4290B5D-81FA-47AE-8B3E-F676031FECCD}"/>
                </a:ext>
              </a:extLst>
            </p:cNvPr>
            <p:cNvSpPr/>
            <p:nvPr/>
          </p:nvSpPr>
          <p:spPr>
            <a:xfrm>
              <a:off x="8102727" y="3887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A46151A5-E03C-4FCF-9D9C-9F41DD63FE18}"/>
                </a:ext>
              </a:extLst>
            </p:cNvPr>
            <p:cNvSpPr/>
            <p:nvPr/>
          </p:nvSpPr>
          <p:spPr>
            <a:xfrm>
              <a:off x="7413498" y="3303142"/>
              <a:ext cx="12700" cy="621411"/>
            </a:xfrm>
            <a:custGeom>
              <a:avLst/>
              <a:gdLst>
                <a:gd name="connsiteX0" fmla="*/ 0 w 12700"/>
                <a:gd name="connsiteY0" fmla="*/ 621411 h 621411"/>
                <a:gd name="connsiteX1" fmla="*/ 0 w 12700"/>
                <a:gd name="connsiteY1" fmla="*/ 0 h 6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1411">
                  <a:moveTo>
                    <a:pt x="0" y="6214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61A63102-1A8F-404A-89E8-6E1ADF895B4C}"/>
                </a:ext>
              </a:extLst>
            </p:cNvPr>
            <p:cNvSpPr/>
            <p:nvPr/>
          </p:nvSpPr>
          <p:spPr>
            <a:xfrm>
              <a:off x="7399528" y="33031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355C54A-42C7-4E78-AF44-787B506D4EDE}"/>
                </a:ext>
              </a:extLst>
            </p:cNvPr>
            <p:cNvSpPr/>
            <p:nvPr/>
          </p:nvSpPr>
          <p:spPr>
            <a:xfrm>
              <a:off x="10614914" y="4604258"/>
              <a:ext cx="12700" cy="57403"/>
            </a:xfrm>
            <a:custGeom>
              <a:avLst/>
              <a:gdLst>
                <a:gd name="connsiteX0" fmla="*/ 0 w 12700"/>
                <a:gd name="connsiteY0" fmla="*/ 57404 h 57403"/>
                <a:gd name="connsiteX1" fmla="*/ 0 w 12700"/>
                <a:gd name="connsiteY1" fmla="*/ 0 h 5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403">
                  <a:moveTo>
                    <a:pt x="0" y="574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9A237AD3-5187-462B-ADF6-9308FC567230}"/>
                </a:ext>
              </a:extLst>
            </p:cNvPr>
            <p:cNvSpPr/>
            <p:nvPr/>
          </p:nvSpPr>
          <p:spPr>
            <a:xfrm>
              <a:off x="10600943" y="4604258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71484A95-B69E-4092-B28D-0C1356376A0B}"/>
                </a:ext>
              </a:extLst>
            </p:cNvPr>
            <p:cNvSpPr/>
            <p:nvPr/>
          </p:nvSpPr>
          <p:spPr>
            <a:xfrm>
              <a:off x="6366129" y="1791462"/>
              <a:ext cx="12700" cy="1177417"/>
            </a:xfrm>
            <a:custGeom>
              <a:avLst/>
              <a:gdLst>
                <a:gd name="connsiteX0" fmla="*/ 0 w 12700"/>
                <a:gd name="connsiteY0" fmla="*/ 1177417 h 1177417"/>
                <a:gd name="connsiteX1" fmla="*/ 0 w 12700"/>
                <a:gd name="connsiteY1" fmla="*/ 0 h 117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7417">
                  <a:moveTo>
                    <a:pt x="0" y="11774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55C7A415-4A76-453F-B539-FE78FEF65A5A}"/>
                </a:ext>
              </a:extLst>
            </p:cNvPr>
            <p:cNvSpPr/>
            <p:nvPr/>
          </p:nvSpPr>
          <p:spPr>
            <a:xfrm>
              <a:off x="6352159" y="179146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965FE81-2C06-415C-A243-E50EF5680FE2}"/>
                </a:ext>
              </a:extLst>
            </p:cNvPr>
            <p:cNvSpPr/>
            <p:nvPr/>
          </p:nvSpPr>
          <p:spPr>
            <a:xfrm>
              <a:off x="7698740" y="3993515"/>
              <a:ext cx="12700" cy="559435"/>
            </a:xfrm>
            <a:custGeom>
              <a:avLst/>
              <a:gdLst>
                <a:gd name="connsiteX0" fmla="*/ 0 w 12700"/>
                <a:gd name="connsiteY0" fmla="*/ 0 h 559435"/>
                <a:gd name="connsiteX1" fmla="*/ 0 w 12700"/>
                <a:gd name="connsiteY1" fmla="*/ 559435 h 5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9435">
                  <a:moveTo>
                    <a:pt x="0" y="0"/>
                  </a:moveTo>
                  <a:lnTo>
                    <a:pt x="0" y="5594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1DAC8CA-B98C-42BF-A687-AFBDD5AED0DE}"/>
                </a:ext>
              </a:extLst>
            </p:cNvPr>
            <p:cNvSpPr/>
            <p:nvPr/>
          </p:nvSpPr>
          <p:spPr>
            <a:xfrm>
              <a:off x="7684769" y="45007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4D73D28E-6EA1-4A35-9195-D108D9DA9E1B}"/>
                </a:ext>
              </a:extLst>
            </p:cNvPr>
            <p:cNvSpPr/>
            <p:nvPr/>
          </p:nvSpPr>
          <p:spPr>
            <a:xfrm>
              <a:off x="6787133" y="3414014"/>
              <a:ext cx="12700" cy="81787"/>
            </a:xfrm>
            <a:custGeom>
              <a:avLst/>
              <a:gdLst>
                <a:gd name="connsiteX0" fmla="*/ 0 w 12700"/>
                <a:gd name="connsiteY0" fmla="*/ 0 h 81787"/>
                <a:gd name="connsiteX1" fmla="*/ 0 w 12700"/>
                <a:gd name="connsiteY1" fmla="*/ 81788 h 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787">
                  <a:moveTo>
                    <a:pt x="0" y="0"/>
                  </a:moveTo>
                  <a:lnTo>
                    <a:pt x="0" y="817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179CAF8B-B085-46F4-909B-0D2348DFDFEA}"/>
                </a:ext>
              </a:extLst>
            </p:cNvPr>
            <p:cNvSpPr/>
            <p:nvPr/>
          </p:nvSpPr>
          <p:spPr>
            <a:xfrm>
              <a:off x="6773164" y="344360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C12DA587-7363-41B1-96F3-C00CB52EE638}"/>
                </a:ext>
              </a:extLst>
            </p:cNvPr>
            <p:cNvSpPr/>
            <p:nvPr/>
          </p:nvSpPr>
          <p:spPr>
            <a:xfrm>
              <a:off x="11863832" y="4605401"/>
              <a:ext cx="12700" cy="260096"/>
            </a:xfrm>
            <a:custGeom>
              <a:avLst/>
              <a:gdLst>
                <a:gd name="connsiteX0" fmla="*/ 0 w 12700"/>
                <a:gd name="connsiteY0" fmla="*/ 260096 h 260096"/>
                <a:gd name="connsiteX1" fmla="*/ 0 w 12700"/>
                <a:gd name="connsiteY1" fmla="*/ 0 h 26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0096">
                  <a:moveTo>
                    <a:pt x="0" y="260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230B1265-8DBA-4684-BB4B-6D01BA6C3108}"/>
                </a:ext>
              </a:extLst>
            </p:cNvPr>
            <p:cNvSpPr/>
            <p:nvPr/>
          </p:nvSpPr>
          <p:spPr>
            <a:xfrm>
              <a:off x="11849861" y="46054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27BE77BA-B534-4730-90E7-2FF83359FE32}"/>
                </a:ext>
              </a:extLst>
            </p:cNvPr>
            <p:cNvSpPr/>
            <p:nvPr/>
          </p:nvSpPr>
          <p:spPr>
            <a:xfrm>
              <a:off x="6987032" y="3636645"/>
              <a:ext cx="12700" cy="321944"/>
            </a:xfrm>
            <a:custGeom>
              <a:avLst/>
              <a:gdLst>
                <a:gd name="connsiteX0" fmla="*/ 0 w 12700"/>
                <a:gd name="connsiteY0" fmla="*/ 0 h 321944"/>
                <a:gd name="connsiteX1" fmla="*/ 0 w 12700"/>
                <a:gd name="connsiteY1" fmla="*/ 321945 h 3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944">
                  <a:moveTo>
                    <a:pt x="0" y="0"/>
                  </a:moveTo>
                  <a:lnTo>
                    <a:pt x="0" y="3219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23503E8E-43CE-401F-9E39-ACAC04FF36BB}"/>
                </a:ext>
              </a:extLst>
            </p:cNvPr>
            <p:cNvSpPr/>
            <p:nvPr/>
          </p:nvSpPr>
          <p:spPr>
            <a:xfrm>
              <a:off x="6973061" y="39063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D54F1E6-406E-4688-96A6-528721424BFD}"/>
                </a:ext>
              </a:extLst>
            </p:cNvPr>
            <p:cNvSpPr/>
            <p:nvPr/>
          </p:nvSpPr>
          <p:spPr>
            <a:xfrm>
              <a:off x="10095357" y="4613148"/>
              <a:ext cx="12700" cy="806957"/>
            </a:xfrm>
            <a:custGeom>
              <a:avLst/>
              <a:gdLst>
                <a:gd name="connsiteX0" fmla="*/ 0 w 12700"/>
                <a:gd name="connsiteY0" fmla="*/ 0 h 806957"/>
                <a:gd name="connsiteX1" fmla="*/ 0 w 12700"/>
                <a:gd name="connsiteY1" fmla="*/ 806958 h 8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6957">
                  <a:moveTo>
                    <a:pt x="0" y="0"/>
                  </a:moveTo>
                  <a:lnTo>
                    <a:pt x="0" y="8069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D2DA6FB-E9B2-41A5-9B5B-C3752D539108}"/>
                </a:ext>
              </a:extLst>
            </p:cNvPr>
            <p:cNvSpPr/>
            <p:nvPr/>
          </p:nvSpPr>
          <p:spPr>
            <a:xfrm>
              <a:off x="10081386" y="536803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C4C1FA54-C103-4848-B232-4ED9C7FA956E}"/>
                </a:ext>
              </a:extLst>
            </p:cNvPr>
            <p:cNvSpPr/>
            <p:nvPr/>
          </p:nvSpPr>
          <p:spPr>
            <a:xfrm>
              <a:off x="9327896" y="3916934"/>
              <a:ext cx="12700" cy="326770"/>
            </a:xfrm>
            <a:custGeom>
              <a:avLst/>
              <a:gdLst>
                <a:gd name="connsiteX0" fmla="*/ 0 w 12700"/>
                <a:gd name="connsiteY0" fmla="*/ 326771 h 326770"/>
                <a:gd name="connsiteX1" fmla="*/ 0 w 12700"/>
                <a:gd name="connsiteY1" fmla="*/ 0 h 3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770">
                  <a:moveTo>
                    <a:pt x="0" y="3267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22391B86-6D04-4533-B4A3-B3DE9F23FE70}"/>
                </a:ext>
              </a:extLst>
            </p:cNvPr>
            <p:cNvSpPr/>
            <p:nvPr/>
          </p:nvSpPr>
          <p:spPr>
            <a:xfrm>
              <a:off x="9313926" y="39169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97386D49-6FA4-434F-AA43-F837301F1C72}"/>
                </a:ext>
              </a:extLst>
            </p:cNvPr>
            <p:cNvSpPr/>
            <p:nvPr/>
          </p:nvSpPr>
          <p:spPr>
            <a:xfrm>
              <a:off x="11485372" y="2827147"/>
              <a:ext cx="12700" cy="1772157"/>
            </a:xfrm>
            <a:custGeom>
              <a:avLst/>
              <a:gdLst>
                <a:gd name="connsiteX0" fmla="*/ 0 w 12700"/>
                <a:gd name="connsiteY0" fmla="*/ 1772158 h 1772157"/>
                <a:gd name="connsiteX1" fmla="*/ 0 w 12700"/>
                <a:gd name="connsiteY1" fmla="*/ 0 h 17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157">
                  <a:moveTo>
                    <a:pt x="0" y="17721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A24F6E5E-4052-438C-B624-74D84721BEDB}"/>
                </a:ext>
              </a:extLst>
            </p:cNvPr>
            <p:cNvSpPr/>
            <p:nvPr/>
          </p:nvSpPr>
          <p:spPr>
            <a:xfrm>
              <a:off x="11471402" y="28271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4DF67D0C-A075-4A85-86D0-50117A719274}"/>
                </a:ext>
              </a:extLst>
            </p:cNvPr>
            <p:cNvSpPr/>
            <p:nvPr/>
          </p:nvSpPr>
          <p:spPr>
            <a:xfrm>
              <a:off x="8828532" y="4189857"/>
              <a:ext cx="12700" cy="128650"/>
            </a:xfrm>
            <a:custGeom>
              <a:avLst/>
              <a:gdLst>
                <a:gd name="connsiteX0" fmla="*/ 0 w 12700"/>
                <a:gd name="connsiteY0" fmla="*/ 0 h 128650"/>
                <a:gd name="connsiteX1" fmla="*/ 0 w 12700"/>
                <a:gd name="connsiteY1" fmla="*/ 128651 h 1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650">
                  <a:moveTo>
                    <a:pt x="0" y="0"/>
                  </a:moveTo>
                  <a:lnTo>
                    <a:pt x="0" y="1286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F5A859D-5E70-47E8-A674-7005AF51F929}"/>
                </a:ext>
              </a:extLst>
            </p:cNvPr>
            <p:cNvSpPr/>
            <p:nvPr/>
          </p:nvSpPr>
          <p:spPr>
            <a:xfrm>
              <a:off x="8814561" y="4266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302F45A-9F10-465B-88B1-C204BEABE366}"/>
                </a:ext>
              </a:extLst>
            </p:cNvPr>
            <p:cNvSpPr/>
            <p:nvPr/>
          </p:nvSpPr>
          <p:spPr>
            <a:xfrm>
              <a:off x="11065256" y="4741418"/>
              <a:ext cx="12700" cy="420878"/>
            </a:xfrm>
            <a:custGeom>
              <a:avLst/>
              <a:gdLst>
                <a:gd name="connsiteX0" fmla="*/ 0 w 12700"/>
                <a:gd name="connsiteY0" fmla="*/ 0 h 420878"/>
                <a:gd name="connsiteX1" fmla="*/ 0 w 12700"/>
                <a:gd name="connsiteY1" fmla="*/ 420878 h 42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878">
                  <a:moveTo>
                    <a:pt x="0" y="0"/>
                  </a:moveTo>
                  <a:lnTo>
                    <a:pt x="0" y="4208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5491639F-7AE0-4DA4-9AC4-C11B61C09E1E}"/>
                </a:ext>
              </a:extLst>
            </p:cNvPr>
            <p:cNvSpPr/>
            <p:nvPr/>
          </p:nvSpPr>
          <p:spPr>
            <a:xfrm>
              <a:off x="11051285" y="511009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C3D0D23A-0246-4BB9-A27C-8E40F76E0EF2}"/>
                </a:ext>
              </a:extLst>
            </p:cNvPr>
            <p:cNvSpPr/>
            <p:nvPr/>
          </p:nvSpPr>
          <p:spPr>
            <a:xfrm>
              <a:off x="8462772" y="3500120"/>
              <a:ext cx="12700" cy="488314"/>
            </a:xfrm>
            <a:custGeom>
              <a:avLst/>
              <a:gdLst>
                <a:gd name="connsiteX0" fmla="*/ 0 w 12700"/>
                <a:gd name="connsiteY0" fmla="*/ 488315 h 488314"/>
                <a:gd name="connsiteX1" fmla="*/ 0 w 12700"/>
                <a:gd name="connsiteY1" fmla="*/ 0 h 48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314">
                  <a:moveTo>
                    <a:pt x="0" y="4883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3269B048-A4F3-4602-8AE7-82AA36E5522D}"/>
                </a:ext>
              </a:extLst>
            </p:cNvPr>
            <p:cNvSpPr/>
            <p:nvPr/>
          </p:nvSpPr>
          <p:spPr>
            <a:xfrm>
              <a:off x="8448802" y="35001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757A8E-6C4C-4531-ABFE-8E5C52F41C6F}"/>
                </a:ext>
              </a:extLst>
            </p:cNvPr>
            <p:cNvSpPr/>
            <p:nvPr/>
          </p:nvSpPr>
          <p:spPr>
            <a:xfrm>
              <a:off x="9594088" y="3838194"/>
              <a:ext cx="12700" cy="267715"/>
            </a:xfrm>
            <a:custGeom>
              <a:avLst/>
              <a:gdLst>
                <a:gd name="connsiteX0" fmla="*/ 0 w 12700"/>
                <a:gd name="connsiteY0" fmla="*/ 267716 h 267715"/>
                <a:gd name="connsiteX1" fmla="*/ 0 w 12700"/>
                <a:gd name="connsiteY1" fmla="*/ 0 h 26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7715">
                  <a:moveTo>
                    <a:pt x="0" y="2677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8AE42F85-CE2C-49FE-8C93-E6EBA13349A3}"/>
                </a:ext>
              </a:extLst>
            </p:cNvPr>
            <p:cNvSpPr/>
            <p:nvPr/>
          </p:nvSpPr>
          <p:spPr>
            <a:xfrm>
              <a:off x="9580118" y="3838194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C6DBB377-7C19-4D9F-AE48-F28FE8197541}"/>
                </a:ext>
              </a:extLst>
            </p:cNvPr>
            <p:cNvSpPr/>
            <p:nvPr/>
          </p:nvSpPr>
          <p:spPr>
            <a:xfrm>
              <a:off x="10305796" y="4577588"/>
              <a:ext cx="12700" cy="195834"/>
            </a:xfrm>
            <a:custGeom>
              <a:avLst/>
              <a:gdLst>
                <a:gd name="connsiteX0" fmla="*/ 0 w 12700"/>
                <a:gd name="connsiteY0" fmla="*/ 0 h 195834"/>
                <a:gd name="connsiteX1" fmla="*/ 0 w 12700"/>
                <a:gd name="connsiteY1" fmla="*/ 195834 h 1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834">
                  <a:moveTo>
                    <a:pt x="0" y="0"/>
                  </a:moveTo>
                  <a:lnTo>
                    <a:pt x="0" y="1958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EBCA8A30-04AF-479B-BD84-62E146768BFE}"/>
                </a:ext>
              </a:extLst>
            </p:cNvPr>
            <p:cNvSpPr/>
            <p:nvPr/>
          </p:nvSpPr>
          <p:spPr>
            <a:xfrm>
              <a:off x="10291826" y="472135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6EA906F7-B2B9-4CF6-907E-D0B0B57D002A}"/>
                </a:ext>
              </a:extLst>
            </p:cNvPr>
            <p:cNvSpPr/>
            <p:nvPr/>
          </p:nvSpPr>
          <p:spPr>
            <a:xfrm>
              <a:off x="8189849" y="3937635"/>
              <a:ext cx="12700" cy="88011"/>
            </a:xfrm>
            <a:custGeom>
              <a:avLst/>
              <a:gdLst>
                <a:gd name="connsiteX0" fmla="*/ 0 w 12700"/>
                <a:gd name="connsiteY0" fmla="*/ 88011 h 88011"/>
                <a:gd name="connsiteX1" fmla="*/ 0 w 12700"/>
                <a:gd name="connsiteY1" fmla="*/ 0 h 8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11">
                  <a:moveTo>
                    <a:pt x="0" y="880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C30212EA-F415-4B34-B701-16A2209C6C63}"/>
                </a:ext>
              </a:extLst>
            </p:cNvPr>
            <p:cNvSpPr/>
            <p:nvPr/>
          </p:nvSpPr>
          <p:spPr>
            <a:xfrm>
              <a:off x="8175879" y="3937634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76A6940B-F62B-4E06-B078-4B210645E6B4}"/>
                </a:ext>
              </a:extLst>
            </p:cNvPr>
            <p:cNvSpPr/>
            <p:nvPr/>
          </p:nvSpPr>
          <p:spPr>
            <a:xfrm>
              <a:off x="7398004" y="3924554"/>
              <a:ext cx="12700" cy="276479"/>
            </a:xfrm>
            <a:custGeom>
              <a:avLst/>
              <a:gdLst>
                <a:gd name="connsiteX0" fmla="*/ 0 w 12700"/>
                <a:gd name="connsiteY0" fmla="*/ 0 h 276479"/>
                <a:gd name="connsiteX1" fmla="*/ 0 w 12700"/>
                <a:gd name="connsiteY1" fmla="*/ 276479 h 27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479">
                  <a:moveTo>
                    <a:pt x="0" y="0"/>
                  </a:moveTo>
                  <a:lnTo>
                    <a:pt x="0" y="2764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474D189E-95C5-4DE2-8C04-A201CEA53531}"/>
                </a:ext>
              </a:extLst>
            </p:cNvPr>
            <p:cNvSpPr/>
            <p:nvPr/>
          </p:nvSpPr>
          <p:spPr>
            <a:xfrm>
              <a:off x="7384033" y="41489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D09603C9-75FB-4524-AA74-D917F2AA90AC}"/>
                </a:ext>
              </a:extLst>
            </p:cNvPr>
            <p:cNvSpPr/>
            <p:nvPr/>
          </p:nvSpPr>
          <p:spPr>
            <a:xfrm>
              <a:off x="10667873" y="4661662"/>
              <a:ext cx="12700" cy="142875"/>
            </a:xfrm>
            <a:custGeom>
              <a:avLst/>
              <a:gdLst>
                <a:gd name="connsiteX0" fmla="*/ 0 w 12700"/>
                <a:gd name="connsiteY0" fmla="*/ 0 h 142875"/>
                <a:gd name="connsiteX1" fmla="*/ 0 w 12700"/>
                <a:gd name="connsiteY1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75">
                  <a:moveTo>
                    <a:pt x="0" y="0"/>
                  </a:moveTo>
                  <a:lnTo>
                    <a:pt x="0" y="1428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B49C4FBC-3DDB-44F9-8C4C-E340842C4A29}"/>
                </a:ext>
              </a:extLst>
            </p:cNvPr>
            <p:cNvSpPr/>
            <p:nvPr/>
          </p:nvSpPr>
          <p:spPr>
            <a:xfrm>
              <a:off x="10653903" y="47523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C3E11732-F6FE-460D-9901-DB68D7C21C1A}"/>
                </a:ext>
              </a:extLst>
            </p:cNvPr>
            <p:cNvSpPr/>
            <p:nvPr/>
          </p:nvSpPr>
          <p:spPr>
            <a:xfrm>
              <a:off x="6342634" y="1284605"/>
              <a:ext cx="12700" cy="1684274"/>
            </a:xfrm>
            <a:custGeom>
              <a:avLst/>
              <a:gdLst>
                <a:gd name="connsiteX0" fmla="*/ 0 w 12700"/>
                <a:gd name="connsiteY0" fmla="*/ 1684274 h 1684274"/>
                <a:gd name="connsiteX1" fmla="*/ 0 w 12700"/>
                <a:gd name="connsiteY1" fmla="*/ 0 h 168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4274">
                  <a:moveTo>
                    <a:pt x="0" y="16842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1DD4934-9D55-4392-A5C1-CBA6E02C4650}"/>
                </a:ext>
              </a:extLst>
            </p:cNvPr>
            <p:cNvSpPr/>
            <p:nvPr/>
          </p:nvSpPr>
          <p:spPr>
            <a:xfrm>
              <a:off x="6328664" y="128460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E1CF44E4-F324-488E-8CB8-6D49345943B9}"/>
                </a:ext>
              </a:extLst>
            </p:cNvPr>
            <p:cNvSpPr/>
            <p:nvPr/>
          </p:nvSpPr>
          <p:spPr>
            <a:xfrm>
              <a:off x="7873746" y="2827782"/>
              <a:ext cx="12700" cy="1165733"/>
            </a:xfrm>
            <a:custGeom>
              <a:avLst/>
              <a:gdLst>
                <a:gd name="connsiteX0" fmla="*/ 0 w 12700"/>
                <a:gd name="connsiteY0" fmla="*/ 1165733 h 1165733"/>
                <a:gd name="connsiteX1" fmla="*/ 0 w 12700"/>
                <a:gd name="connsiteY1" fmla="*/ 0 h 116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5733">
                  <a:moveTo>
                    <a:pt x="0" y="11657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DA31572F-D9A7-494C-83AD-EE51E6CEF292}"/>
                </a:ext>
              </a:extLst>
            </p:cNvPr>
            <p:cNvSpPr/>
            <p:nvPr/>
          </p:nvSpPr>
          <p:spPr>
            <a:xfrm>
              <a:off x="7859648" y="282778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19D486ED-502C-472E-ACCF-83D4764533B4}"/>
                </a:ext>
              </a:extLst>
            </p:cNvPr>
            <p:cNvSpPr/>
            <p:nvPr/>
          </p:nvSpPr>
          <p:spPr>
            <a:xfrm>
              <a:off x="6612001" y="3165729"/>
              <a:ext cx="12700" cy="248284"/>
            </a:xfrm>
            <a:custGeom>
              <a:avLst/>
              <a:gdLst>
                <a:gd name="connsiteX0" fmla="*/ 0 w 12700"/>
                <a:gd name="connsiteY0" fmla="*/ 248285 h 248284"/>
                <a:gd name="connsiteX1" fmla="*/ 0 w 12700"/>
                <a:gd name="connsiteY1" fmla="*/ 0 h 2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284">
                  <a:moveTo>
                    <a:pt x="0" y="2482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ABA3594-9820-4E6A-BCFF-791E50591B56}"/>
                </a:ext>
              </a:extLst>
            </p:cNvPr>
            <p:cNvSpPr/>
            <p:nvPr/>
          </p:nvSpPr>
          <p:spPr>
            <a:xfrm>
              <a:off x="6598031" y="31657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5CC5AE46-206D-4A21-9273-2AF0AE459966}"/>
                </a:ext>
              </a:extLst>
            </p:cNvPr>
            <p:cNvSpPr/>
            <p:nvPr/>
          </p:nvSpPr>
          <p:spPr>
            <a:xfrm>
              <a:off x="11827764" y="4290314"/>
              <a:ext cx="12700" cy="575183"/>
            </a:xfrm>
            <a:custGeom>
              <a:avLst/>
              <a:gdLst>
                <a:gd name="connsiteX0" fmla="*/ 0 w 12700"/>
                <a:gd name="connsiteY0" fmla="*/ 575183 h 575183"/>
                <a:gd name="connsiteX1" fmla="*/ 0 w 12700"/>
                <a:gd name="connsiteY1" fmla="*/ 0 h 5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5183">
                  <a:moveTo>
                    <a:pt x="0" y="575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A26E281-E384-4AD7-86E8-8BDED2383DAD}"/>
                </a:ext>
              </a:extLst>
            </p:cNvPr>
            <p:cNvSpPr/>
            <p:nvPr/>
          </p:nvSpPr>
          <p:spPr>
            <a:xfrm>
              <a:off x="11813793" y="429031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B1BEFF24-C78C-43B3-A946-DD7020E5575E}"/>
                </a:ext>
              </a:extLst>
            </p:cNvPr>
            <p:cNvSpPr/>
            <p:nvPr/>
          </p:nvSpPr>
          <p:spPr>
            <a:xfrm>
              <a:off x="7145782" y="3390138"/>
              <a:ext cx="12700" cy="246507"/>
            </a:xfrm>
            <a:custGeom>
              <a:avLst/>
              <a:gdLst>
                <a:gd name="connsiteX0" fmla="*/ 0 w 12700"/>
                <a:gd name="connsiteY0" fmla="*/ 246507 h 246507"/>
                <a:gd name="connsiteX1" fmla="*/ 0 w 12700"/>
                <a:gd name="connsiteY1" fmla="*/ 0 h 24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6507">
                  <a:moveTo>
                    <a:pt x="0" y="246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69138013-9754-48DD-A8F2-AE7196F82989}"/>
                </a:ext>
              </a:extLst>
            </p:cNvPr>
            <p:cNvSpPr/>
            <p:nvPr/>
          </p:nvSpPr>
          <p:spPr>
            <a:xfrm>
              <a:off x="7131811" y="339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AA3617E9-B444-460C-9961-804A766BECB0}"/>
                </a:ext>
              </a:extLst>
            </p:cNvPr>
            <p:cNvSpPr/>
            <p:nvPr/>
          </p:nvSpPr>
          <p:spPr>
            <a:xfrm>
              <a:off x="10145268" y="4527423"/>
              <a:ext cx="12700" cy="85725"/>
            </a:xfrm>
            <a:custGeom>
              <a:avLst/>
              <a:gdLst>
                <a:gd name="connsiteX0" fmla="*/ 0 w 12700"/>
                <a:gd name="connsiteY0" fmla="*/ 85725 h 85725"/>
                <a:gd name="connsiteX1" fmla="*/ 0 w 12700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25">
                  <a:moveTo>
                    <a:pt x="0" y="857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F9CEB9CB-386F-459A-83A0-DBDC29F243AD}"/>
                </a:ext>
              </a:extLst>
            </p:cNvPr>
            <p:cNvSpPr/>
            <p:nvPr/>
          </p:nvSpPr>
          <p:spPr>
            <a:xfrm>
              <a:off x="10131297" y="45274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CACF2DFF-3BED-4429-BCE2-382E0258A56E}"/>
                </a:ext>
              </a:extLst>
            </p:cNvPr>
            <p:cNvSpPr/>
            <p:nvPr/>
          </p:nvSpPr>
          <p:spPr>
            <a:xfrm>
              <a:off x="9203309" y="4243705"/>
              <a:ext cx="12700" cy="119507"/>
            </a:xfrm>
            <a:custGeom>
              <a:avLst/>
              <a:gdLst>
                <a:gd name="connsiteX0" fmla="*/ 0 w 12700"/>
                <a:gd name="connsiteY0" fmla="*/ 0 h 119507"/>
                <a:gd name="connsiteX1" fmla="*/ 0 w 12700"/>
                <a:gd name="connsiteY1" fmla="*/ 119507 h 11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507">
                  <a:moveTo>
                    <a:pt x="0" y="0"/>
                  </a:moveTo>
                  <a:lnTo>
                    <a:pt x="0" y="1195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2177BC-FA5F-4803-981D-F383FAD335B6}"/>
                </a:ext>
              </a:extLst>
            </p:cNvPr>
            <p:cNvSpPr/>
            <p:nvPr/>
          </p:nvSpPr>
          <p:spPr>
            <a:xfrm>
              <a:off x="9189339" y="431101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E24078-233E-4E6C-8906-6FF380A3FCC8}"/>
                </a:ext>
              </a:extLst>
            </p:cNvPr>
            <p:cNvSpPr/>
            <p:nvPr/>
          </p:nvSpPr>
          <p:spPr>
            <a:xfrm>
              <a:off x="11503279" y="4053840"/>
              <a:ext cx="12700" cy="545464"/>
            </a:xfrm>
            <a:custGeom>
              <a:avLst/>
              <a:gdLst>
                <a:gd name="connsiteX0" fmla="*/ 0 w 12700"/>
                <a:gd name="connsiteY0" fmla="*/ 545465 h 545464"/>
                <a:gd name="connsiteX1" fmla="*/ 0 w 12700"/>
                <a:gd name="connsiteY1" fmla="*/ 0 h 54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4">
                  <a:moveTo>
                    <a:pt x="0" y="5454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FF3AF999-ACC3-40BF-9DE5-94CA8BC27DEC}"/>
                </a:ext>
              </a:extLst>
            </p:cNvPr>
            <p:cNvSpPr/>
            <p:nvPr/>
          </p:nvSpPr>
          <p:spPr>
            <a:xfrm>
              <a:off x="11489308" y="40538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08B02B79-C873-47C6-8BA2-0EA01FBD98AE}"/>
                </a:ext>
              </a:extLst>
            </p:cNvPr>
            <p:cNvSpPr/>
            <p:nvPr/>
          </p:nvSpPr>
          <p:spPr>
            <a:xfrm>
              <a:off x="8851392" y="3925442"/>
              <a:ext cx="12700" cy="264414"/>
            </a:xfrm>
            <a:custGeom>
              <a:avLst/>
              <a:gdLst>
                <a:gd name="connsiteX0" fmla="*/ 0 w 12700"/>
                <a:gd name="connsiteY0" fmla="*/ 264414 h 264414"/>
                <a:gd name="connsiteX1" fmla="*/ 0 w 12700"/>
                <a:gd name="connsiteY1" fmla="*/ 0 h 2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4414">
                  <a:moveTo>
                    <a:pt x="0" y="2644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1F6FEFDE-B3FF-4D4B-84B9-69235A301B12}"/>
                </a:ext>
              </a:extLst>
            </p:cNvPr>
            <p:cNvSpPr/>
            <p:nvPr/>
          </p:nvSpPr>
          <p:spPr>
            <a:xfrm>
              <a:off x="8837421" y="392544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AB7881FE-8E31-48DE-91D6-A4F41212A266}"/>
                </a:ext>
              </a:extLst>
            </p:cNvPr>
            <p:cNvSpPr/>
            <p:nvPr/>
          </p:nvSpPr>
          <p:spPr>
            <a:xfrm>
              <a:off x="11048111" y="4741418"/>
              <a:ext cx="12700" cy="793115"/>
            </a:xfrm>
            <a:custGeom>
              <a:avLst/>
              <a:gdLst>
                <a:gd name="connsiteX0" fmla="*/ 0 w 12700"/>
                <a:gd name="connsiteY0" fmla="*/ 0 h 793115"/>
                <a:gd name="connsiteX1" fmla="*/ 0 w 12700"/>
                <a:gd name="connsiteY1" fmla="*/ 793115 h 79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115">
                  <a:moveTo>
                    <a:pt x="0" y="0"/>
                  </a:moveTo>
                  <a:lnTo>
                    <a:pt x="0" y="7931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79FE97D-CEEE-4D23-8ED7-B5CF40E581FB}"/>
                </a:ext>
              </a:extLst>
            </p:cNvPr>
            <p:cNvSpPr/>
            <p:nvPr/>
          </p:nvSpPr>
          <p:spPr>
            <a:xfrm>
              <a:off x="11034141" y="54824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005D23B5-3243-4B8B-B5E7-50908388B61B}"/>
                </a:ext>
              </a:extLst>
            </p:cNvPr>
            <p:cNvSpPr/>
            <p:nvPr/>
          </p:nvSpPr>
          <p:spPr>
            <a:xfrm>
              <a:off x="8634095" y="3988435"/>
              <a:ext cx="12700" cy="835025"/>
            </a:xfrm>
            <a:custGeom>
              <a:avLst/>
              <a:gdLst>
                <a:gd name="connsiteX0" fmla="*/ 0 w 12700"/>
                <a:gd name="connsiteY0" fmla="*/ 0 h 835025"/>
                <a:gd name="connsiteX1" fmla="*/ 0 w 12700"/>
                <a:gd name="connsiteY1" fmla="*/ 835025 h 8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5025">
                  <a:moveTo>
                    <a:pt x="0" y="0"/>
                  </a:moveTo>
                  <a:lnTo>
                    <a:pt x="0" y="8350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E9272571-53D8-440B-8BD7-5EE3CE1DE55E}"/>
                </a:ext>
              </a:extLst>
            </p:cNvPr>
            <p:cNvSpPr/>
            <p:nvPr/>
          </p:nvSpPr>
          <p:spPr>
            <a:xfrm>
              <a:off x="8620125" y="477126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F590C563-26F1-4435-A123-16D8470B2DF8}"/>
                </a:ext>
              </a:extLst>
            </p:cNvPr>
            <p:cNvSpPr/>
            <p:nvPr/>
          </p:nvSpPr>
          <p:spPr>
            <a:xfrm>
              <a:off x="9683496" y="4105910"/>
              <a:ext cx="12700" cy="1108837"/>
            </a:xfrm>
            <a:custGeom>
              <a:avLst/>
              <a:gdLst>
                <a:gd name="connsiteX0" fmla="*/ 0 w 12700"/>
                <a:gd name="connsiteY0" fmla="*/ 0 h 1108837"/>
                <a:gd name="connsiteX1" fmla="*/ 0 w 12700"/>
                <a:gd name="connsiteY1" fmla="*/ 1108837 h 110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8837">
                  <a:moveTo>
                    <a:pt x="0" y="0"/>
                  </a:moveTo>
                  <a:lnTo>
                    <a:pt x="0" y="1108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923BE9F6-817E-41C3-825C-C9019075D709}"/>
                </a:ext>
              </a:extLst>
            </p:cNvPr>
            <p:cNvSpPr/>
            <p:nvPr/>
          </p:nvSpPr>
          <p:spPr>
            <a:xfrm>
              <a:off x="9669526" y="516267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828D2801-5AB7-4136-A172-E8E00F2358BD}"/>
                </a:ext>
              </a:extLst>
            </p:cNvPr>
            <p:cNvSpPr/>
            <p:nvPr/>
          </p:nvSpPr>
          <p:spPr>
            <a:xfrm>
              <a:off x="10415651" y="4577588"/>
              <a:ext cx="12700" cy="999236"/>
            </a:xfrm>
            <a:custGeom>
              <a:avLst/>
              <a:gdLst>
                <a:gd name="connsiteX0" fmla="*/ 0 w 12700"/>
                <a:gd name="connsiteY0" fmla="*/ 0 h 999236"/>
                <a:gd name="connsiteX1" fmla="*/ 0 w 12700"/>
                <a:gd name="connsiteY1" fmla="*/ 999236 h 9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236">
                  <a:moveTo>
                    <a:pt x="0" y="0"/>
                  </a:moveTo>
                  <a:lnTo>
                    <a:pt x="0" y="9992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82198D23-4326-4F7C-BD4C-C84F1FF59245}"/>
                </a:ext>
              </a:extLst>
            </p:cNvPr>
            <p:cNvSpPr/>
            <p:nvPr/>
          </p:nvSpPr>
          <p:spPr>
            <a:xfrm>
              <a:off x="10401681" y="552462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E2E7CA0A-84B4-4FF0-A27A-E7D1F86EF5F8}"/>
                </a:ext>
              </a:extLst>
            </p:cNvPr>
            <p:cNvSpPr/>
            <p:nvPr/>
          </p:nvSpPr>
          <p:spPr>
            <a:xfrm>
              <a:off x="8135620" y="4025646"/>
              <a:ext cx="12700" cy="165862"/>
            </a:xfrm>
            <a:custGeom>
              <a:avLst/>
              <a:gdLst>
                <a:gd name="connsiteX0" fmla="*/ 0 w 12700"/>
                <a:gd name="connsiteY0" fmla="*/ 0 h 165862"/>
                <a:gd name="connsiteX1" fmla="*/ 0 w 12700"/>
                <a:gd name="connsiteY1" fmla="*/ 165862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0"/>
                  </a:moveTo>
                  <a:lnTo>
                    <a:pt x="0" y="1658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B729015-05BC-41E1-A9B1-4DD49AE821C4}"/>
                </a:ext>
              </a:extLst>
            </p:cNvPr>
            <p:cNvSpPr/>
            <p:nvPr/>
          </p:nvSpPr>
          <p:spPr>
            <a:xfrm>
              <a:off x="8121650" y="4139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B0ABA82-021F-4058-9A88-80987B502713}"/>
                </a:ext>
              </a:extLst>
            </p:cNvPr>
            <p:cNvSpPr/>
            <p:nvPr/>
          </p:nvSpPr>
          <p:spPr>
            <a:xfrm>
              <a:off x="10750423" y="3343021"/>
              <a:ext cx="12700" cy="1318640"/>
            </a:xfrm>
            <a:custGeom>
              <a:avLst/>
              <a:gdLst>
                <a:gd name="connsiteX0" fmla="*/ 0 w 12700"/>
                <a:gd name="connsiteY0" fmla="*/ 1318641 h 1318640"/>
                <a:gd name="connsiteX1" fmla="*/ 0 w 12700"/>
                <a:gd name="connsiteY1" fmla="*/ 0 h 13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8640">
                  <a:moveTo>
                    <a:pt x="0" y="1318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CADDD4A2-9DBC-4755-B68E-DE17A8E93FA1}"/>
                </a:ext>
              </a:extLst>
            </p:cNvPr>
            <p:cNvSpPr/>
            <p:nvPr/>
          </p:nvSpPr>
          <p:spPr>
            <a:xfrm>
              <a:off x="10736453" y="334302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C189439A-FDEE-4167-8D89-6D0001DE0438}"/>
                </a:ext>
              </a:extLst>
            </p:cNvPr>
            <p:cNvSpPr/>
            <p:nvPr/>
          </p:nvSpPr>
          <p:spPr>
            <a:xfrm>
              <a:off x="6334125" y="2968879"/>
              <a:ext cx="12700" cy="1861311"/>
            </a:xfrm>
            <a:custGeom>
              <a:avLst/>
              <a:gdLst>
                <a:gd name="connsiteX0" fmla="*/ 0 w 12700"/>
                <a:gd name="connsiteY0" fmla="*/ 0 h 1861311"/>
                <a:gd name="connsiteX1" fmla="*/ 0 w 12700"/>
                <a:gd name="connsiteY1" fmla="*/ 1861312 h 186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1311">
                  <a:moveTo>
                    <a:pt x="0" y="0"/>
                  </a:moveTo>
                  <a:lnTo>
                    <a:pt x="0" y="18613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D29E925-EDCF-42BA-977B-703302CADE7A}"/>
                </a:ext>
              </a:extLst>
            </p:cNvPr>
            <p:cNvSpPr/>
            <p:nvPr/>
          </p:nvSpPr>
          <p:spPr>
            <a:xfrm>
              <a:off x="6320154" y="47779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6EB73761-7274-4F61-A327-A14EB9F970AF}"/>
                </a:ext>
              </a:extLst>
            </p:cNvPr>
            <p:cNvSpPr/>
            <p:nvPr/>
          </p:nvSpPr>
          <p:spPr>
            <a:xfrm>
              <a:off x="7782052" y="3993515"/>
              <a:ext cx="12700" cy="617093"/>
            </a:xfrm>
            <a:custGeom>
              <a:avLst/>
              <a:gdLst>
                <a:gd name="connsiteX0" fmla="*/ 0 w 12700"/>
                <a:gd name="connsiteY0" fmla="*/ 0 h 617093"/>
                <a:gd name="connsiteX1" fmla="*/ 0 w 12700"/>
                <a:gd name="connsiteY1" fmla="*/ 617093 h 61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7093">
                  <a:moveTo>
                    <a:pt x="0" y="0"/>
                  </a:moveTo>
                  <a:lnTo>
                    <a:pt x="0" y="6170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1C97BBA-0484-4D77-B8FB-A7D9FFECD764}"/>
                </a:ext>
              </a:extLst>
            </p:cNvPr>
            <p:cNvSpPr/>
            <p:nvPr/>
          </p:nvSpPr>
          <p:spPr>
            <a:xfrm>
              <a:off x="7768081" y="455853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371DD74-27A2-44BB-BCE6-F9C93B32D33F}"/>
                </a:ext>
              </a:extLst>
            </p:cNvPr>
            <p:cNvSpPr/>
            <p:nvPr/>
          </p:nvSpPr>
          <p:spPr>
            <a:xfrm>
              <a:off x="6722109" y="3414014"/>
              <a:ext cx="12700" cy="276860"/>
            </a:xfrm>
            <a:custGeom>
              <a:avLst/>
              <a:gdLst>
                <a:gd name="connsiteX0" fmla="*/ 0 w 12700"/>
                <a:gd name="connsiteY0" fmla="*/ 0 h 276860"/>
                <a:gd name="connsiteX1" fmla="*/ 0 w 12700"/>
                <a:gd name="connsiteY1" fmla="*/ 276860 h 2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860">
                  <a:moveTo>
                    <a:pt x="0" y="0"/>
                  </a:moveTo>
                  <a:lnTo>
                    <a:pt x="0" y="2768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C7E2F62F-5C74-422B-B558-A62F353A5DB0}"/>
                </a:ext>
              </a:extLst>
            </p:cNvPr>
            <p:cNvSpPr/>
            <p:nvPr/>
          </p:nvSpPr>
          <p:spPr>
            <a:xfrm>
              <a:off x="6708013" y="3638677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E9263B9-EBBA-4980-A4A5-0EACEEAC3F35}"/>
                </a:ext>
              </a:extLst>
            </p:cNvPr>
            <p:cNvSpPr/>
            <p:nvPr/>
          </p:nvSpPr>
          <p:spPr>
            <a:xfrm>
              <a:off x="11933555" y="3890264"/>
              <a:ext cx="12700" cy="975233"/>
            </a:xfrm>
            <a:custGeom>
              <a:avLst/>
              <a:gdLst>
                <a:gd name="connsiteX0" fmla="*/ 0 w 12700"/>
                <a:gd name="connsiteY0" fmla="*/ 975233 h 975233"/>
                <a:gd name="connsiteX1" fmla="*/ 0 w 12700"/>
                <a:gd name="connsiteY1" fmla="*/ 0 h 9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233">
                  <a:moveTo>
                    <a:pt x="0" y="9752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ED912AA1-55E2-40E2-8E8F-9219F08E48F4}"/>
                </a:ext>
              </a:extLst>
            </p:cNvPr>
            <p:cNvSpPr/>
            <p:nvPr/>
          </p:nvSpPr>
          <p:spPr>
            <a:xfrm>
              <a:off x="11919584" y="38902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9C00A9A7-978A-46CF-AE50-2017C6E2F629}"/>
                </a:ext>
              </a:extLst>
            </p:cNvPr>
            <p:cNvSpPr/>
            <p:nvPr/>
          </p:nvSpPr>
          <p:spPr>
            <a:xfrm>
              <a:off x="7047103" y="3636645"/>
              <a:ext cx="12700" cy="683513"/>
            </a:xfrm>
            <a:custGeom>
              <a:avLst/>
              <a:gdLst>
                <a:gd name="connsiteX0" fmla="*/ 0 w 12700"/>
                <a:gd name="connsiteY0" fmla="*/ 0 h 683513"/>
                <a:gd name="connsiteX1" fmla="*/ 0 w 12700"/>
                <a:gd name="connsiteY1" fmla="*/ 683514 h 68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513">
                  <a:moveTo>
                    <a:pt x="0" y="0"/>
                  </a:moveTo>
                  <a:lnTo>
                    <a:pt x="0" y="6835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9AC14CFA-FAA6-45C6-93D0-A5AB5FD2082E}"/>
                </a:ext>
              </a:extLst>
            </p:cNvPr>
            <p:cNvSpPr/>
            <p:nvPr/>
          </p:nvSpPr>
          <p:spPr>
            <a:xfrm>
              <a:off x="7033132" y="426808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1C3E705E-9CC2-45A9-980A-2EE5C6FE6FFB}"/>
                </a:ext>
              </a:extLst>
            </p:cNvPr>
            <p:cNvSpPr/>
            <p:nvPr/>
          </p:nvSpPr>
          <p:spPr>
            <a:xfrm>
              <a:off x="10067290" y="4613148"/>
              <a:ext cx="12700" cy="223647"/>
            </a:xfrm>
            <a:custGeom>
              <a:avLst/>
              <a:gdLst>
                <a:gd name="connsiteX0" fmla="*/ 0 w 12700"/>
                <a:gd name="connsiteY0" fmla="*/ 0 h 223647"/>
                <a:gd name="connsiteX1" fmla="*/ 0 w 12700"/>
                <a:gd name="connsiteY1" fmla="*/ 223647 h 22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647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61F96523-FE8C-4D84-A3B5-F38768B0208C}"/>
                </a:ext>
              </a:extLst>
            </p:cNvPr>
            <p:cNvSpPr/>
            <p:nvPr/>
          </p:nvSpPr>
          <p:spPr>
            <a:xfrm>
              <a:off x="10053319" y="478472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676F093F-8D31-4FA5-AF89-20014F6C7262}"/>
                </a:ext>
              </a:extLst>
            </p:cNvPr>
            <p:cNvSpPr/>
            <p:nvPr/>
          </p:nvSpPr>
          <p:spPr>
            <a:xfrm>
              <a:off x="9347581" y="3473577"/>
              <a:ext cx="12700" cy="770127"/>
            </a:xfrm>
            <a:custGeom>
              <a:avLst/>
              <a:gdLst>
                <a:gd name="connsiteX0" fmla="*/ 0 w 12700"/>
                <a:gd name="connsiteY0" fmla="*/ 770128 h 770127"/>
                <a:gd name="connsiteX1" fmla="*/ 0 w 12700"/>
                <a:gd name="connsiteY1" fmla="*/ 0 h 77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127">
                  <a:moveTo>
                    <a:pt x="0" y="7701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B8E98B1-89C2-4EB7-9420-0050190CBF0B}"/>
                </a:ext>
              </a:extLst>
            </p:cNvPr>
            <p:cNvSpPr/>
            <p:nvPr/>
          </p:nvSpPr>
          <p:spPr>
            <a:xfrm>
              <a:off x="9333610" y="347357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8D109C0E-9DAD-4002-8814-420181BAA212}"/>
                </a:ext>
              </a:extLst>
            </p:cNvPr>
            <p:cNvSpPr/>
            <p:nvPr/>
          </p:nvSpPr>
          <p:spPr>
            <a:xfrm>
              <a:off x="11560683" y="4117975"/>
              <a:ext cx="12700" cy="481329"/>
            </a:xfrm>
            <a:custGeom>
              <a:avLst/>
              <a:gdLst>
                <a:gd name="connsiteX0" fmla="*/ 0 w 12700"/>
                <a:gd name="connsiteY0" fmla="*/ 481330 h 481329"/>
                <a:gd name="connsiteX1" fmla="*/ 0 w 12700"/>
                <a:gd name="connsiteY1" fmla="*/ 0 h 48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1329">
                  <a:moveTo>
                    <a:pt x="0" y="4813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18C7751D-E943-4FE4-9D74-8A4F744767FC}"/>
                </a:ext>
              </a:extLst>
            </p:cNvPr>
            <p:cNvSpPr/>
            <p:nvPr/>
          </p:nvSpPr>
          <p:spPr>
            <a:xfrm>
              <a:off x="11546713" y="411797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075845C4-8F2F-47FB-9B23-DA132BAED0A6}"/>
                </a:ext>
              </a:extLst>
            </p:cNvPr>
            <p:cNvSpPr/>
            <p:nvPr/>
          </p:nvSpPr>
          <p:spPr>
            <a:xfrm>
              <a:off x="8952738" y="3114929"/>
              <a:ext cx="12700" cy="1074928"/>
            </a:xfrm>
            <a:custGeom>
              <a:avLst/>
              <a:gdLst>
                <a:gd name="connsiteX0" fmla="*/ 0 w 12700"/>
                <a:gd name="connsiteY0" fmla="*/ 1074928 h 1074928"/>
                <a:gd name="connsiteX1" fmla="*/ 0 w 12700"/>
                <a:gd name="connsiteY1" fmla="*/ 0 h 10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4928">
                  <a:moveTo>
                    <a:pt x="0" y="1074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67CB3AF9-B079-43F9-AF35-5C0525A4806B}"/>
                </a:ext>
              </a:extLst>
            </p:cNvPr>
            <p:cNvSpPr/>
            <p:nvPr/>
          </p:nvSpPr>
          <p:spPr>
            <a:xfrm>
              <a:off x="8938768" y="31149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2688B137-F612-4155-AD77-8870A027F0C1}"/>
                </a:ext>
              </a:extLst>
            </p:cNvPr>
            <p:cNvSpPr/>
            <p:nvPr/>
          </p:nvSpPr>
          <p:spPr>
            <a:xfrm>
              <a:off x="11008487" y="4259072"/>
              <a:ext cx="12700" cy="482345"/>
            </a:xfrm>
            <a:custGeom>
              <a:avLst/>
              <a:gdLst>
                <a:gd name="connsiteX0" fmla="*/ 0 w 12700"/>
                <a:gd name="connsiteY0" fmla="*/ 482346 h 482345"/>
                <a:gd name="connsiteX1" fmla="*/ 0 w 12700"/>
                <a:gd name="connsiteY1" fmla="*/ 0 h 4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345">
                  <a:moveTo>
                    <a:pt x="0" y="4823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32BEF8A6-DA8E-4BED-B261-943F18B6B571}"/>
                </a:ext>
              </a:extLst>
            </p:cNvPr>
            <p:cNvSpPr/>
            <p:nvPr/>
          </p:nvSpPr>
          <p:spPr>
            <a:xfrm>
              <a:off x="10994517" y="425907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193D8F8-597B-46CD-A281-BD0647CE061E}"/>
                </a:ext>
              </a:extLst>
            </p:cNvPr>
            <p:cNvSpPr/>
            <p:nvPr/>
          </p:nvSpPr>
          <p:spPr>
            <a:xfrm>
              <a:off x="8515731" y="2888107"/>
              <a:ext cx="12700" cy="1100328"/>
            </a:xfrm>
            <a:custGeom>
              <a:avLst/>
              <a:gdLst>
                <a:gd name="connsiteX0" fmla="*/ 0 w 12700"/>
                <a:gd name="connsiteY0" fmla="*/ 1100328 h 1100328"/>
                <a:gd name="connsiteX1" fmla="*/ 0 w 12700"/>
                <a:gd name="connsiteY1" fmla="*/ 0 h 110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0328">
                  <a:moveTo>
                    <a:pt x="0" y="11003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F566B586-1003-46C8-86DD-C3C452D315B8}"/>
                </a:ext>
              </a:extLst>
            </p:cNvPr>
            <p:cNvSpPr/>
            <p:nvPr/>
          </p:nvSpPr>
          <p:spPr>
            <a:xfrm>
              <a:off x="8501760" y="28881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5839136-384E-44C9-BC69-8A457352DCB9}"/>
                </a:ext>
              </a:extLst>
            </p:cNvPr>
            <p:cNvSpPr/>
            <p:nvPr/>
          </p:nvSpPr>
          <p:spPr>
            <a:xfrm>
              <a:off x="9558782" y="4105910"/>
              <a:ext cx="12700" cy="1230629"/>
            </a:xfrm>
            <a:custGeom>
              <a:avLst/>
              <a:gdLst>
                <a:gd name="connsiteX0" fmla="*/ 0 w 12700"/>
                <a:gd name="connsiteY0" fmla="*/ 0 h 1230629"/>
                <a:gd name="connsiteX1" fmla="*/ 0 w 12700"/>
                <a:gd name="connsiteY1" fmla="*/ 1230630 h 123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9">
                  <a:moveTo>
                    <a:pt x="0" y="0"/>
                  </a:moveTo>
                  <a:lnTo>
                    <a:pt x="0" y="123063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5951DEB7-F49A-4A30-ACB1-54A7D49D9434}"/>
                </a:ext>
              </a:extLst>
            </p:cNvPr>
            <p:cNvSpPr/>
            <p:nvPr/>
          </p:nvSpPr>
          <p:spPr>
            <a:xfrm>
              <a:off x="9544811" y="528447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F719DA48-9307-43D7-9B71-D49718C1B506}"/>
                </a:ext>
              </a:extLst>
            </p:cNvPr>
            <p:cNvSpPr/>
            <p:nvPr/>
          </p:nvSpPr>
          <p:spPr>
            <a:xfrm>
              <a:off x="10399395" y="4577588"/>
              <a:ext cx="12700" cy="383794"/>
            </a:xfrm>
            <a:custGeom>
              <a:avLst/>
              <a:gdLst>
                <a:gd name="connsiteX0" fmla="*/ 0 w 12700"/>
                <a:gd name="connsiteY0" fmla="*/ 0 h 383794"/>
                <a:gd name="connsiteX1" fmla="*/ 0 w 12700"/>
                <a:gd name="connsiteY1" fmla="*/ 383794 h 38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3794">
                  <a:moveTo>
                    <a:pt x="0" y="0"/>
                  </a:moveTo>
                  <a:lnTo>
                    <a:pt x="0" y="3837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9CE10674-F51E-490E-A27A-BAFBA655DAE0}"/>
                </a:ext>
              </a:extLst>
            </p:cNvPr>
            <p:cNvSpPr/>
            <p:nvPr/>
          </p:nvSpPr>
          <p:spPr>
            <a:xfrm>
              <a:off x="10385425" y="49091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0ECD5E8-E57C-434E-A21B-C21E88401B62}"/>
                </a:ext>
              </a:extLst>
            </p:cNvPr>
            <p:cNvSpPr/>
            <p:nvPr/>
          </p:nvSpPr>
          <p:spPr>
            <a:xfrm>
              <a:off x="8225028" y="3700145"/>
              <a:ext cx="12700" cy="325500"/>
            </a:xfrm>
            <a:custGeom>
              <a:avLst/>
              <a:gdLst>
                <a:gd name="connsiteX0" fmla="*/ 0 w 12700"/>
                <a:gd name="connsiteY0" fmla="*/ 325501 h 325500"/>
                <a:gd name="connsiteX1" fmla="*/ 0 w 12700"/>
                <a:gd name="connsiteY1" fmla="*/ 0 h 3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500">
                  <a:moveTo>
                    <a:pt x="0" y="325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336BD68-6CDF-4DE5-BA87-FB87BBFECFD1}"/>
                </a:ext>
              </a:extLst>
            </p:cNvPr>
            <p:cNvSpPr/>
            <p:nvPr/>
          </p:nvSpPr>
          <p:spPr>
            <a:xfrm>
              <a:off x="8211057" y="370014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24BAB58-5993-4682-A662-088B85E498AE}"/>
                </a:ext>
              </a:extLst>
            </p:cNvPr>
            <p:cNvSpPr/>
            <p:nvPr/>
          </p:nvSpPr>
          <p:spPr>
            <a:xfrm>
              <a:off x="7488555" y="3530091"/>
              <a:ext cx="12700" cy="394462"/>
            </a:xfrm>
            <a:custGeom>
              <a:avLst/>
              <a:gdLst>
                <a:gd name="connsiteX0" fmla="*/ 0 w 12700"/>
                <a:gd name="connsiteY0" fmla="*/ 394462 h 394462"/>
                <a:gd name="connsiteX1" fmla="*/ 0 w 12700"/>
                <a:gd name="connsiteY1" fmla="*/ 0 h 3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4462">
                  <a:moveTo>
                    <a:pt x="0" y="3944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01470AD-2208-4270-AE0E-5F26C060AA2E}"/>
                </a:ext>
              </a:extLst>
            </p:cNvPr>
            <p:cNvSpPr/>
            <p:nvPr/>
          </p:nvSpPr>
          <p:spPr>
            <a:xfrm>
              <a:off x="7474584" y="353009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9E7FD1C-3597-4D2E-BC16-4513B93E10CE}"/>
                </a:ext>
              </a:extLst>
            </p:cNvPr>
            <p:cNvSpPr/>
            <p:nvPr/>
          </p:nvSpPr>
          <p:spPr>
            <a:xfrm>
              <a:off x="10727055" y="4661662"/>
              <a:ext cx="12700" cy="1190878"/>
            </a:xfrm>
            <a:custGeom>
              <a:avLst/>
              <a:gdLst>
                <a:gd name="connsiteX0" fmla="*/ 0 w 12700"/>
                <a:gd name="connsiteY0" fmla="*/ 0 h 1190878"/>
                <a:gd name="connsiteX1" fmla="*/ 0 w 12700"/>
                <a:gd name="connsiteY1" fmla="*/ 1190879 h 119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878">
                  <a:moveTo>
                    <a:pt x="0" y="0"/>
                  </a:moveTo>
                  <a:lnTo>
                    <a:pt x="0" y="11908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3E4CF7B-52C1-4282-B9CC-C6194D0C6DCB}"/>
                </a:ext>
              </a:extLst>
            </p:cNvPr>
            <p:cNvSpPr/>
            <p:nvPr/>
          </p:nvSpPr>
          <p:spPr>
            <a:xfrm>
              <a:off x="10713084" y="58003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749943AF-ACF5-494D-B755-ED6428BB2B66}"/>
                </a:ext>
              </a:extLst>
            </p:cNvPr>
            <p:cNvSpPr/>
            <p:nvPr/>
          </p:nvSpPr>
          <p:spPr>
            <a:xfrm>
              <a:off x="6390259" y="1965833"/>
              <a:ext cx="12700" cy="1003046"/>
            </a:xfrm>
            <a:custGeom>
              <a:avLst/>
              <a:gdLst>
                <a:gd name="connsiteX0" fmla="*/ 0 w 12700"/>
                <a:gd name="connsiteY0" fmla="*/ 1003046 h 1003046"/>
                <a:gd name="connsiteX1" fmla="*/ 0 w 12700"/>
                <a:gd name="connsiteY1" fmla="*/ 0 h 10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3046">
                  <a:moveTo>
                    <a:pt x="0" y="10030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FD6986B-2AB8-4338-B426-74269072813E}"/>
                </a:ext>
              </a:extLst>
            </p:cNvPr>
            <p:cNvSpPr/>
            <p:nvPr/>
          </p:nvSpPr>
          <p:spPr>
            <a:xfrm>
              <a:off x="6376289" y="196583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13047B78-F982-4F38-A17A-34B48E44BF7F}"/>
                </a:ext>
              </a:extLst>
            </p:cNvPr>
            <p:cNvSpPr/>
            <p:nvPr/>
          </p:nvSpPr>
          <p:spPr>
            <a:xfrm>
              <a:off x="7841615" y="3993515"/>
              <a:ext cx="12700" cy="1271143"/>
            </a:xfrm>
            <a:custGeom>
              <a:avLst/>
              <a:gdLst>
                <a:gd name="connsiteX0" fmla="*/ 0 w 12700"/>
                <a:gd name="connsiteY0" fmla="*/ 0 h 1271143"/>
                <a:gd name="connsiteX1" fmla="*/ 0 w 12700"/>
                <a:gd name="connsiteY1" fmla="*/ 1271143 h 127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1143">
                  <a:moveTo>
                    <a:pt x="0" y="0"/>
                  </a:moveTo>
                  <a:lnTo>
                    <a:pt x="0" y="12711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D1DF0573-4537-4E7C-A1F8-6E5686BEA186}"/>
                </a:ext>
              </a:extLst>
            </p:cNvPr>
            <p:cNvSpPr/>
            <p:nvPr/>
          </p:nvSpPr>
          <p:spPr>
            <a:xfrm>
              <a:off x="7827644" y="52124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F102D536-6CC7-4428-85FE-DF6758177880}"/>
                </a:ext>
              </a:extLst>
            </p:cNvPr>
            <p:cNvSpPr/>
            <p:nvPr/>
          </p:nvSpPr>
          <p:spPr>
            <a:xfrm>
              <a:off x="6699123" y="3414014"/>
              <a:ext cx="12700" cy="1019810"/>
            </a:xfrm>
            <a:custGeom>
              <a:avLst/>
              <a:gdLst>
                <a:gd name="connsiteX0" fmla="*/ 0 w 12700"/>
                <a:gd name="connsiteY0" fmla="*/ 0 h 1019810"/>
                <a:gd name="connsiteX1" fmla="*/ 0 w 12700"/>
                <a:gd name="connsiteY1" fmla="*/ 1019810 h 101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9810">
                  <a:moveTo>
                    <a:pt x="0" y="0"/>
                  </a:moveTo>
                  <a:lnTo>
                    <a:pt x="0" y="10198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289C3AA-F928-45F5-84E1-0374B913FA7E}"/>
                </a:ext>
              </a:extLst>
            </p:cNvPr>
            <p:cNvSpPr/>
            <p:nvPr/>
          </p:nvSpPr>
          <p:spPr>
            <a:xfrm>
              <a:off x="6685153" y="43817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4C4273D6-7132-4DC6-91AE-D457EF800A2E}"/>
                </a:ext>
              </a:extLst>
            </p:cNvPr>
            <p:cNvSpPr/>
            <p:nvPr/>
          </p:nvSpPr>
          <p:spPr>
            <a:xfrm>
              <a:off x="11898122" y="3776217"/>
              <a:ext cx="12700" cy="1089279"/>
            </a:xfrm>
            <a:custGeom>
              <a:avLst/>
              <a:gdLst>
                <a:gd name="connsiteX0" fmla="*/ 0 w 12700"/>
                <a:gd name="connsiteY0" fmla="*/ 1089279 h 1089279"/>
                <a:gd name="connsiteX1" fmla="*/ 0 w 12700"/>
                <a:gd name="connsiteY1" fmla="*/ 0 h 10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9279">
                  <a:moveTo>
                    <a:pt x="0" y="10892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4888F67-8FDD-4F3D-8D9F-23BAF67F265C}"/>
                </a:ext>
              </a:extLst>
            </p:cNvPr>
            <p:cNvSpPr/>
            <p:nvPr/>
          </p:nvSpPr>
          <p:spPr>
            <a:xfrm>
              <a:off x="11884152" y="37762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DF598449-FE3F-4548-9167-A08BE0E92A2B}"/>
                </a:ext>
              </a:extLst>
            </p:cNvPr>
            <p:cNvSpPr/>
            <p:nvPr/>
          </p:nvSpPr>
          <p:spPr>
            <a:xfrm>
              <a:off x="7061327" y="3636645"/>
              <a:ext cx="12700" cy="1434464"/>
            </a:xfrm>
            <a:custGeom>
              <a:avLst/>
              <a:gdLst>
                <a:gd name="connsiteX0" fmla="*/ 0 w 12700"/>
                <a:gd name="connsiteY0" fmla="*/ 0 h 1434464"/>
                <a:gd name="connsiteX1" fmla="*/ 0 w 12700"/>
                <a:gd name="connsiteY1" fmla="*/ 1434465 h 14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4464">
                  <a:moveTo>
                    <a:pt x="0" y="0"/>
                  </a:moveTo>
                  <a:lnTo>
                    <a:pt x="0" y="1434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E0D7215E-90B8-4B32-A8FD-C72BBF693969}"/>
                </a:ext>
              </a:extLst>
            </p:cNvPr>
            <p:cNvSpPr/>
            <p:nvPr/>
          </p:nvSpPr>
          <p:spPr>
            <a:xfrm>
              <a:off x="7047356" y="50189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E130874-6F75-4829-8ADE-A53ADB889146}"/>
                </a:ext>
              </a:extLst>
            </p:cNvPr>
            <p:cNvSpPr/>
            <p:nvPr/>
          </p:nvSpPr>
          <p:spPr>
            <a:xfrm>
              <a:off x="10038969" y="4613148"/>
              <a:ext cx="12700" cy="1229232"/>
            </a:xfrm>
            <a:custGeom>
              <a:avLst/>
              <a:gdLst>
                <a:gd name="connsiteX0" fmla="*/ 0 w 12700"/>
                <a:gd name="connsiteY0" fmla="*/ 0 h 1229232"/>
                <a:gd name="connsiteX1" fmla="*/ 0 w 12700"/>
                <a:gd name="connsiteY1" fmla="*/ 1229233 h 1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9232">
                  <a:moveTo>
                    <a:pt x="0" y="0"/>
                  </a:moveTo>
                  <a:lnTo>
                    <a:pt x="0" y="12292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153BC7C6-F86C-46E8-803C-E78B66B216D6}"/>
                </a:ext>
              </a:extLst>
            </p:cNvPr>
            <p:cNvSpPr/>
            <p:nvPr/>
          </p:nvSpPr>
          <p:spPr>
            <a:xfrm>
              <a:off x="10024998" y="57901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B93BA75-F0A1-4A02-ADF8-E28BCCBDB265}"/>
                </a:ext>
              </a:extLst>
            </p:cNvPr>
            <p:cNvSpPr/>
            <p:nvPr/>
          </p:nvSpPr>
          <p:spPr>
            <a:xfrm>
              <a:off x="9256522" y="3874897"/>
              <a:ext cx="12700" cy="368807"/>
            </a:xfrm>
            <a:custGeom>
              <a:avLst/>
              <a:gdLst>
                <a:gd name="connsiteX0" fmla="*/ 0 w 12700"/>
                <a:gd name="connsiteY0" fmla="*/ 368808 h 368807"/>
                <a:gd name="connsiteX1" fmla="*/ 0 w 12700"/>
                <a:gd name="connsiteY1" fmla="*/ 0 h 3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8807">
                  <a:moveTo>
                    <a:pt x="0" y="3688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F1D8EC5-4610-4B84-9DCB-6D18C2859049}"/>
                </a:ext>
              </a:extLst>
            </p:cNvPr>
            <p:cNvSpPr/>
            <p:nvPr/>
          </p:nvSpPr>
          <p:spPr>
            <a:xfrm>
              <a:off x="9242552" y="38748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EAB414F5-2F51-4ED5-9CCC-A9E31BD55CC3}"/>
                </a:ext>
              </a:extLst>
            </p:cNvPr>
            <p:cNvSpPr/>
            <p:nvPr/>
          </p:nvSpPr>
          <p:spPr>
            <a:xfrm>
              <a:off x="11515979" y="4140835"/>
              <a:ext cx="12700" cy="458469"/>
            </a:xfrm>
            <a:custGeom>
              <a:avLst/>
              <a:gdLst>
                <a:gd name="connsiteX0" fmla="*/ 0 w 12700"/>
                <a:gd name="connsiteY0" fmla="*/ 458470 h 458469"/>
                <a:gd name="connsiteX1" fmla="*/ 0 w 12700"/>
                <a:gd name="connsiteY1" fmla="*/ 0 h 45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8469">
                  <a:moveTo>
                    <a:pt x="0" y="4584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6F96BE4D-848E-4F0B-B131-8E590D7026F4}"/>
                </a:ext>
              </a:extLst>
            </p:cNvPr>
            <p:cNvSpPr/>
            <p:nvPr/>
          </p:nvSpPr>
          <p:spPr>
            <a:xfrm>
              <a:off x="11502008" y="414083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50643FAF-7035-49DF-AAF6-FC28D2F33404}"/>
                </a:ext>
              </a:extLst>
            </p:cNvPr>
            <p:cNvSpPr/>
            <p:nvPr/>
          </p:nvSpPr>
          <p:spPr>
            <a:xfrm>
              <a:off x="9021318" y="3485134"/>
              <a:ext cx="12700" cy="704723"/>
            </a:xfrm>
            <a:custGeom>
              <a:avLst/>
              <a:gdLst>
                <a:gd name="connsiteX0" fmla="*/ 0 w 12700"/>
                <a:gd name="connsiteY0" fmla="*/ 704723 h 704723"/>
                <a:gd name="connsiteX1" fmla="*/ 0 w 12700"/>
                <a:gd name="connsiteY1" fmla="*/ 0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7047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D8F7F7E-D704-45D0-9423-3A0865A886A3}"/>
                </a:ext>
              </a:extLst>
            </p:cNvPr>
            <p:cNvSpPr/>
            <p:nvPr/>
          </p:nvSpPr>
          <p:spPr>
            <a:xfrm>
              <a:off x="9007347" y="34851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067F335C-BA5C-44DD-9C47-7260A13CA072}"/>
                </a:ext>
              </a:extLst>
            </p:cNvPr>
            <p:cNvSpPr/>
            <p:nvPr/>
          </p:nvSpPr>
          <p:spPr>
            <a:xfrm>
              <a:off x="11102467" y="4741418"/>
              <a:ext cx="12700" cy="171831"/>
            </a:xfrm>
            <a:custGeom>
              <a:avLst/>
              <a:gdLst>
                <a:gd name="connsiteX0" fmla="*/ 0 w 12700"/>
                <a:gd name="connsiteY0" fmla="*/ 0 h 171831"/>
                <a:gd name="connsiteX1" fmla="*/ 0 w 12700"/>
                <a:gd name="connsiteY1" fmla="*/ 171831 h 17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831">
                  <a:moveTo>
                    <a:pt x="0" y="0"/>
                  </a:moveTo>
                  <a:lnTo>
                    <a:pt x="0" y="1718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115B3299-7858-45D1-AE14-F80DFF1DD35A}"/>
                </a:ext>
              </a:extLst>
            </p:cNvPr>
            <p:cNvSpPr/>
            <p:nvPr/>
          </p:nvSpPr>
          <p:spPr>
            <a:xfrm>
              <a:off x="11088496" y="486105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A88C426C-A945-4F3F-9635-7B05A19E4F58}"/>
                </a:ext>
              </a:extLst>
            </p:cNvPr>
            <p:cNvSpPr/>
            <p:nvPr/>
          </p:nvSpPr>
          <p:spPr>
            <a:xfrm>
              <a:off x="8544306" y="2467229"/>
              <a:ext cx="12700" cy="1521206"/>
            </a:xfrm>
            <a:custGeom>
              <a:avLst/>
              <a:gdLst>
                <a:gd name="connsiteX0" fmla="*/ 0 w 12700"/>
                <a:gd name="connsiteY0" fmla="*/ 1521206 h 1521206"/>
                <a:gd name="connsiteX1" fmla="*/ 0 w 12700"/>
                <a:gd name="connsiteY1" fmla="*/ 0 h 152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1206">
                  <a:moveTo>
                    <a:pt x="0" y="15212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95D8D99-C781-4B49-9150-0718298D91E2}"/>
                </a:ext>
              </a:extLst>
            </p:cNvPr>
            <p:cNvSpPr/>
            <p:nvPr/>
          </p:nvSpPr>
          <p:spPr>
            <a:xfrm>
              <a:off x="8530335" y="24672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45E67119-CAFC-435B-851C-1A34CEE1258F}"/>
                </a:ext>
              </a:extLst>
            </p:cNvPr>
            <p:cNvSpPr/>
            <p:nvPr/>
          </p:nvSpPr>
          <p:spPr>
            <a:xfrm>
              <a:off x="9668637" y="4105910"/>
              <a:ext cx="12700" cy="770509"/>
            </a:xfrm>
            <a:custGeom>
              <a:avLst/>
              <a:gdLst>
                <a:gd name="connsiteX0" fmla="*/ 0 w 12700"/>
                <a:gd name="connsiteY0" fmla="*/ 0 h 770509"/>
                <a:gd name="connsiteX1" fmla="*/ 0 w 12700"/>
                <a:gd name="connsiteY1" fmla="*/ 770509 h 77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509">
                  <a:moveTo>
                    <a:pt x="0" y="0"/>
                  </a:moveTo>
                  <a:lnTo>
                    <a:pt x="0" y="770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4D55225-18C7-4DC1-A0D9-5A61BE8D908A}"/>
                </a:ext>
              </a:extLst>
            </p:cNvPr>
            <p:cNvSpPr/>
            <p:nvPr/>
          </p:nvSpPr>
          <p:spPr>
            <a:xfrm>
              <a:off x="9654667" y="482422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37A593D7-182E-4DDB-9405-93D923963AE0}"/>
                </a:ext>
              </a:extLst>
            </p:cNvPr>
            <p:cNvSpPr/>
            <p:nvPr/>
          </p:nvSpPr>
          <p:spPr>
            <a:xfrm>
              <a:off x="10393934" y="4446016"/>
              <a:ext cx="12700" cy="131572"/>
            </a:xfrm>
            <a:custGeom>
              <a:avLst/>
              <a:gdLst>
                <a:gd name="connsiteX0" fmla="*/ 0 w 12700"/>
                <a:gd name="connsiteY0" fmla="*/ 131572 h 131572"/>
                <a:gd name="connsiteX1" fmla="*/ 0 w 12700"/>
                <a:gd name="connsiteY1" fmla="*/ 0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72">
                  <a:moveTo>
                    <a:pt x="0" y="1315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F165A15E-B23C-4791-BA96-3A38FDBA1E4D}"/>
                </a:ext>
              </a:extLst>
            </p:cNvPr>
            <p:cNvSpPr/>
            <p:nvPr/>
          </p:nvSpPr>
          <p:spPr>
            <a:xfrm>
              <a:off x="10379964" y="444601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5EA97E74-FDC5-45D7-8821-9D05AB8CEEF2}"/>
                </a:ext>
              </a:extLst>
            </p:cNvPr>
            <p:cNvSpPr/>
            <p:nvPr/>
          </p:nvSpPr>
          <p:spPr>
            <a:xfrm>
              <a:off x="8047355" y="3984498"/>
              <a:ext cx="12700" cy="41148"/>
            </a:xfrm>
            <a:custGeom>
              <a:avLst/>
              <a:gdLst>
                <a:gd name="connsiteX0" fmla="*/ 0 w 12700"/>
                <a:gd name="connsiteY0" fmla="*/ 41148 h 41148"/>
                <a:gd name="connsiteX1" fmla="*/ 0 w 12700"/>
                <a:gd name="connsiteY1" fmla="*/ 0 h 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148">
                  <a:moveTo>
                    <a:pt x="0" y="411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85FD24EE-C72C-4F73-BB23-2A0CF6CEADE0}"/>
                </a:ext>
              </a:extLst>
            </p:cNvPr>
            <p:cNvSpPr/>
            <p:nvPr/>
          </p:nvSpPr>
          <p:spPr>
            <a:xfrm>
              <a:off x="8033384" y="3984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E2102D7E-3B19-44EA-8CD5-60727E10ED9F}"/>
                </a:ext>
              </a:extLst>
            </p:cNvPr>
            <p:cNvSpPr/>
            <p:nvPr/>
          </p:nvSpPr>
          <p:spPr>
            <a:xfrm>
              <a:off x="7352792" y="3924554"/>
              <a:ext cx="12700" cy="494919"/>
            </a:xfrm>
            <a:custGeom>
              <a:avLst/>
              <a:gdLst>
                <a:gd name="connsiteX0" fmla="*/ 0 w 12700"/>
                <a:gd name="connsiteY0" fmla="*/ 0 h 494919"/>
                <a:gd name="connsiteX1" fmla="*/ 0 w 12700"/>
                <a:gd name="connsiteY1" fmla="*/ 494919 h 49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4919">
                  <a:moveTo>
                    <a:pt x="0" y="0"/>
                  </a:moveTo>
                  <a:lnTo>
                    <a:pt x="0" y="4949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0491E0C-4346-41CF-BC9D-5A614053CCDE}"/>
                </a:ext>
              </a:extLst>
            </p:cNvPr>
            <p:cNvSpPr/>
            <p:nvPr/>
          </p:nvSpPr>
          <p:spPr>
            <a:xfrm>
              <a:off x="7338821" y="43672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0891F26A-7D6C-4711-AF4C-D67211703AA8}"/>
                </a:ext>
              </a:extLst>
            </p:cNvPr>
            <p:cNvSpPr/>
            <p:nvPr/>
          </p:nvSpPr>
          <p:spPr>
            <a:xfrm>
              <a:off x="10712577" y="3678047"/>
              <a:ext cx="12700" cy="983614"/>
            </a:xfrm>
            <a:custGeom>
              <a:avLst/>
              <a:gdLst>
                <a:gd name="connsiteX0" fmla="*/ 0 w 12700"/>
                <a:gd name="connsiteY0" fmla="*/ 983615 h 983614"/>
                <a:gd name="connsiteX1" fmla="*/ 0 w 12700"/>
                <a:gd name="connsiteY1" fmla="*/ 0 h 98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3614">
                  <a:moveTo>
                    <a:pt x="0" y="9836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0C543559-9CE6-4E96-A25B-868A6BD633DB}"/>
                </a:ext>
              </a:extLst>
            </p:cNvPr>
            <p:cNvSpPr/>
            <p:nvPr/>
          </p:nvSpPr>
          <p:spPr>
            <a:xfrm>
              <a:off x="10698606" y="36780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5637D6DE-EF6E-420B-93F6-A1FE1306BB77}"/>
                </a:ext>
              </a:extLst>
            </p:cNvPr>
            <p:cNvSpPr/>
            <p:nvPr/>
          </p:nvSpPr>
          <p:spPr>
            <a:xfrm>
              <a:off x="6363716" y="2968879"/>
              <a:ext cx="12700" cy="740791"/>
            </a:xfrm>
            <a:custGeom>
              <a:avLst/>
              <a:gdLst>
                <a:gd name="connsiteX0" fmla="*/ 0 w 12700"/>
                <a:gd name="connsiteY0" fmla="*/ 0 h 740791"/>
                <a:gd name="connsiteX1" fmla="*/ 0 w 12700"/>
                <a:gd name="connsiteY1" fmla="*/ 740791 h 74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791">
                  <a:moveTo>
                    <a:pt x="0" y="0"/>
                  </a:moveTo>
                  <a:lnTo>
                    <a:pt x="0" y="7407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E08E8A3-3062-4BA8-BC74-83FB7D7DCE67}"/>
                </a:ext>
              </a:extLst>
            </p:cNvPr>
            <p:cNvSpPr/>
            <p:nvPr/>
          </p:nvSpPr>
          <p:spPr>
            <a:xfrm>
              <a:off x="6349746" y="365760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11A5CE9-AA1A-4D37-9C30-98C46C0B6562}"/>
                </a:ext>
              </a:extLst>
            </p:cNvPr>
            <p:cNvSpPr/>
            <p:nvPr/>
          </p:nvSpPr>
          <p:spPr>
            <a:xfrm>
              <a:off x="7764018" y="3993515"/>
              <a:ext cx="12700" cy="1161923"/>
            </a:xfrm>
            <a:custGeom>
              <a:avLst/>
              <a:gdLst>
                <a:gd name="connsiteX0" fmla="*/ 0 w 12700"/>
                <a:gd name="connsiteY0" fmla="*/ 0 h 1161923"/>
                <a:gd name="connsiteX1" fmla="*/ 0 w 12700"/>
                <a:gd name="connsiteY1" fmla="*/ 1161923 h 116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1923">
                  <a:moveTo>
                    <a:pt x="0" y="0"/>
                  </a:moveTo>
                  <a:lnTo>
                    <a:pt x="0" y="11619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39DF9369-0C8F-4E31-985F-05EE51009538}"/>
                </a:ext>
              </a:extLst>
            </p:cNvPr>
            <p:cNvSpPr/>
            <p:nvPr/>
          </p:nvSpPr>
          <p:spPr>
            <a:xfrm>
              <a:off x="7750047" y="51032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5E70586B-C799-4F25-B7F8-60F96BE31D36}"/>
                </a:ext>
              </a:extLst>
            </p:cNvPr>
            <p:cNvSpPr/>
            <p:nvPr/>
          </p:nvSpPr>
          <p:spPr>
            <a:xfrm>
              <a:off x="6708521" y="2130425"/>
              <a:ext cx="12700" cy="1283589"/>
            </a:xfrm>
            <a:custGeom>
              <a:avLst/>
              <a:gdLst>
                <a:gd name="connsiteX0" fmla="*/ 0 w 12700"/>
                <a:gd name="connsiteY0" fmla="*/ 1283589 h 1283589"/>
                <a:gd name="connsiteX1" fmla="*/ 0 w 12700"/>
                <a:gd name="connsiteY1" fmla="*/ 0 h 128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3589">
                  <a:moveTo>
                    <a:pt x="0" y="12835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88C0FAF5-A5C8-4D72-98FF-69A765E00025}"/>
                </a:ext>
              </a:extLst>
            </p:cNvPr>
            <p:cNvSpPr/>
            <p:nvPr/>
          </p:nvSpPr>
          <p:spPr>
            <a:xfrm>
              <a:off x="6694551" y="213042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0281525F-C4F5-4363-BB6F-87EE59C6D1F9}"/>
                </a:ext>
              </a:extLst>
            </p:cNvPr>
            <p:cNvSpPr/>
            <p:nvPr/>
          </p:nvSpPr>
          <p:spPr>
            <a:xfrm>
              <a:off x="11983212" y="4865497"/>
              <a:ext cx="12700" cy="14224"/>
            </a:xfrm>
            <a:custGeom>
              <a:avLst/>
              <a:gdLst>
                <a:gd name="connsiteX0" fmla="*/ 0 w 12700"/>
                <a:gd name="connsiteY0" fmla="*/ 0 h 14224"/>
                <a:gd name="connsiteX1" fmla="*/ 0 w 12700"/>
                <a:gd name="connsiteY1" fmla="*/ 14224 h 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24">
                  <a:moveTo>
                    <a:pt x="0" y="0"/>
                  </a:moveTo>
                  <a:lnTo>
                    <a:pt x="0" y="142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DF4CBCED-9242-4992-B66C-BA5FD585A048}"/>
                </a:ext>
              </a:extLst>
            </p:cNvPr>
            <p:cNvSpPr/>
            <p:nvPr/>
          </p:nvSpPr>
          <p:spPr>
            <a:xfrm>
              <a:off x="11969242" y="482765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63B2004-6C63-4AC3-BC61-E04166F981B1}"/>
                </a:ext>
              </a:extLst>
            </p:cNvPr>
            <p:cNvSpPr/>
            <p:nvPr/>
          </p:nvSpPr>
          <p:spPr>
            <a:xfrm>
              <a:off x="7164705" y="3059684"/>
              <a:ext cx="12700" cy="576961"/>
            </a:xfrm>
            <a:custGeom>
              <a:avLst/>
              <a:gdLst>
                <a:gd name="connsiteX0" fmla="*/ 0 w 12700"/>
                <a:gd name="connsiteY0" fmla="*/ 576961 h 576961"/>
                <a:gd name="connsiteX1" fmla="*/ 0 w 12700"/>
                <a:gd name="connsiteY1" fmla="*/ 0 h 5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961">
                  <a:moveTo>
                    <a:pt x="0" y="5769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816C3677-14C1-44BD-B930-E139BC271050}"/>
                </a:ext>
              </a:extLst>
            </p:cNvPr>
            <p:cNvSpPr/>
            <p:nvPr/>
          </p:nvSpPr>
          <p:spPr>
            <a:xfrm>
              <a:off x="7150734" y="30596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64C196D-8481-458F-AD28-D75908C74DA2}"/>
                </a:ext>
              </a:extLst>
            </p:cNvPr>
            <p:cNvSpPr/>
            <p:nvPr/>
          </p:nvSpPr>
          <p:spPr>
            <a:xfrm>
              <a:off x="9977755" y="3378200"/>
              <a:ext cx="12700" cy="1234948"/>
            </a:xfrm>
            <a:custGeom>
              <a:avLst/>
              <a:gdLst>
                <a:gd name="connsiteX0" fmla="*/ 0 w 12700"/>
                <a:gd name="connsiteY0" fmla="*/ 1234948 h 1234948"/>
                <a:gd name="connsiteX1" fmla="*/ 0 w 12700"/>
                <a:gd name="connsiteY1" fmla="*/ 0 h 123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4948">
                  <a:moveTo>
                    <a:pt x="0" y="12349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E0E6FA0F-B5F1-4C64-9E37-E939BCCA9DCA}"/>
                </a:ext>
              </a:extLst>
            </p:cNvPr>
            <p:cNvSpPr/>
            <p:nvPr/>
          </p:nvSpPr>
          <p:spPr>
            <a:xfrm>
              <a:off x="9963784" y="337820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F9581B88-5171-4A62-9A32-8D85FA5D6B82}"/>
                </a:ext>
              </a:extLst>
            </p:cNvPr>
            <p:cNvSpPr/>
            <p:nvPr/>
          </p:nvSpPr>
          <p:spPr>
            <a:xfrm>
              <a:off x="9318117" y="4243705"/>
              <a:ext cx="12700" cy="943102"/>
            </a:xfrm>
            <a:custGeom>
              <a:avLst/>
              <a:gdLst>
                <a:gd name="connsiteX0" fmla="*/ 0 w 12700"/>
                <a:gd name="connsiteY0" fmla="*/ 0 h 943102"/>
                <a:gd name="connsiteX1" fmla="*/ 0 w 12700"/>
                <a:gd name="connsiteY1" fmla="*/ 943102 h 9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3102">
                  <a:moveTo>
                    <a:pt x="0" y="0"/>
                  </a:moveTo>
                  <a:lnTo>
                    <a:pt x="0" y="9431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4ECD121-3EDC-49C0-964C-08D0116C9BD3}"/>
                </a:ext>
              </a:extLst>
            </p:cNvPr>
            <p:cNvSpPr/>
            <p:nvPr/>
          </p:nvSpPr>
          <p:spPr>
            <a:xfrm>
              <a:off x="9304146" y="513473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3A66023C-337A-4A5D-AE9B-0FEFD780316F}"/>
                </a:ext>
              </a:extLst>
            </p:cNvPr>
            <p:cNvSpPr/>
            <p:nvPr/>
          </p:nvSpPr>
          <p:spPr>
            <a:xfrm>
              <a:off x="11605641" y="4599305"/>
              <a:ext cx="12700" cy="203581"/>
            </a:xfrm>
            <a:custGeom>
              <a:avLst/>
              <a:gdLst>
                <a:gd name="connsiteX0" fmla="*/ 0 w 12700"/>
                <a:gd name="connsiteY0" fmla="*/ 0 h 203581"/>
                <a:gd name="connsiteX1" fmla="*/ 0 w 12700"/>
                <a:gd name="connsiteY1" fmla="*/ 203581 h 20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581">
                  <a:moveTo>
                    <a:pt x="0" y="0"/>
                  </a:moveTo>
                  <a:lnTo>
                    <a:pt x="0" y="2035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C1BD5208-DF3A-4B22-9A64-CFBF20705FBF}"/>
                </a:ext>
              </a:extLst>
            </p:cNvPr>
            <p:cNvSpPr/>
            <p:nvPr/>
          </p:nvSpPr>
          <p:spPr>
            <a:xfrm>
              <a:off x="11591670" y="475068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19974E0-CBC5-40F5-B6B6-79D45341889A}"/>
                </a:ext>
              </a:extLst>
            </p:cNvPr>
            <p:cNvSpPr/>
            <p:nvPr/>
          </p:nvSpPr>
          <p:spPr>
            <a:xfrm>
              <a:off x="8822436" y="4189857"/>
              <a:ext cx="12700" cy="602360"/>
            </a:xfrm>
            <a:custGeom>
              <a:avLst/>
              <a:gdLst>
                <a:gd name="connsiteX0" fmla="*/ 0 w 12700"/>
                <a:gd name="connsiteY0" fmla="*/ 0 h 602360"/>
                <a:gd name="connsiteX1" fmla="*/ 0 w 12700"/>
                <a:gd name="connsiteY1" fmla="*/ 602361 h 6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360">
                  <a:moveTo>
                    <a:pt x="0" y="0"/>
                  </a:moveTo>
                  <a:lnTo>
                    <a:pt x="0" y="6023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9EF76848-C318-414F-A980-43E9E2B6609D}"/>
                </a:ext>
              </a:extLst>
            </p:cNvPr>
            <p:cNvSpPr/>
            <p:nvPr/>
          </p:nvSpPr>
          <p:spPr>
            <a:xfrm>
              <a:off x="8808466" y="47400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3883AD22-DA85-4C4B-A19C-E05A9FC7464C}"/>
                </a:ext>
              </a:extLst>
            </p:cNvPr>
            <p:cNvSpPr/>
            <p:nvPr/>
          </p:nvSpPr>
          <p:spPr>
            <a:xfrm>
              <a:off x="11082401" y="4136898"/>
              <a:ext cx="12700" cy="604519"/>
            </a:xfrm>
            <a:custGeom>
              <a:avLst/>
              <a:gdLst>
                <a:gd name="connsiteX0" fmla="*/ 0 w 12700"/>
                <a:gd name="connsiteY0" fmla="*/ 604520 h 604519"/>
                <a:gd name="connsiteX1" fmla="*/ 0 w 12700"/>
                <a:gd name="connsiteY1" fmla="*/ 0 h 60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4519">
                  <a:moveTo>
                    <a:pt x="0" y="6045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6C210145-C629-4CD2-97C1-041C5DB8454A}"/>
                </a:ext>
              </a:extLst>
            </p:cNvPr>
            <p:cNvSpPr/>
            <p:nvPr/>
          </p:nvSpPr>
          <p:spPr>
            <a:xfrm>
              <a:off x="11068431" y="41368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AA43864-FE00-42BD-A644-6A010C815470}"/>
                </a:ext>
              </a:extLst>
            </p:cNvPr>
            <p:cNvSpPr/>
            <p:nvPr/>
          </p:nvSpPr>
          <p:spPr>
            <a:xfrm>
              <a:off x="8484235" y="3988435"/>
              <a:ext cx="12700" cy="1239519"/>
            </a:xfrm>
            <a:custGeom>
              <a:avLst/>
              <a:gdLst>
                <a:gd name="connsiteX0" fmla="*/ 0 w 12700"/>
                <a:gd name="connsiteY0" fmla="*/ 0 h 1239519"/>
                <a:gd name="connsiteX1" fmla="*/ 0 w 12700"/>
                <a:gd name="connsiteY1" fmla="*/ 1239520 h 12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9519">
                  <a:moveTo>
                    <a:pt x="0" y="0"/>
                  </a:moveTo>
                  <a:lnTo>
                    <a:pt x="0" y="12395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934826C3-81BA-43A8-9D35-F0C638369403}"/>
                </a:ext>
              </a:extLst>
            </p:cNvPr>
            <p:cNvSpPr/>
            <p:nvPr/>
          </p:nvSpPr>
          <p:spPr>
            <a:xfrm>
              <a:off x="8470138" y="5175758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A25E382-46D4-4CA2-BF4B-85FB8DEE970F}"/>
                </a:ext>
              </a:extLst>
            </p:cNvPr>
            <p:cNvSpPr/>
            <p:nvPr/>
          </p:nvSpPr>
          <p:spPr>
            <a:xfrm>
              <a:off x="9614027" y="2946654"/>
              <a:ext cx="12700" cy="1159256"/>
            </a:xfrm>
            <a:custGeom>
              <a:avLst/>
              <a:gdLst>
                <a:gd name="connsiteX0" fmla="*/ 0 w 12700"/>
                <a:gd name="connsiteY0" fmla="*/ 1159256 h 1159256"/>
                <a:gd name="connsiteX1" fmla="*/ 0 w 12700"/>
                <a:gd name="connsiteY1" fmla="*/ 0 h 11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9256">
                  <a:moveTo>
                    <a:pt x="0" y="1159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6B6558C5-5D27-4A53-823C-F60BE84D18D1}"/>
                </a:ext>
              </a:extLst>
            </p:cNvPr>
            <p:cNvSpPr/>
            <p:nvPr/>
          </p:nvSpPr>
          <p:spPr>
            <a:xfrm>
              <a:off x="9600056" y="29466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314F65A3-D03E-425B-980C-3B37DD7C71F7}"/>
                </a:ext>
              </a:extLst>
            </p:cNvPr>
            <p:cNvSpPr/>
            <p:nvPr/>
          </p:nvSpPr>
          <p:spPr>
            <a:xfrm>
              <a:off x="10502773" y="4190491"/>
              <a:ext cx="12700" cy="387096"/>
            </a:xfrm>
            <a:custGeom>
              <a:avLst/>
              <a:gdLst>
                <a:gd name="connsiteX0" fmla="*/ 0 w 12700"/>
                <a:gd name="connsiteY0" fmla="*/ 387096 h 387096"/>
                <a:gd name="connsiteX1" fmla="*/ 0 w 12700"/>
                <a:gd name="connsiteY1" fmla="*/ 0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7096">
                  <a:moveTo>
                    <a:pt x="0" y="387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993BF04-B7EC-42F1-8406-FCB560BB1564}"/>
                </a:ext>
              </a:extLst>
            </p:cNvPr>
            <p:cNvSpPr/>
            <p:nvPr/>
          </p:nvSpPr>
          <p:spPr>
            <a:xfrm>
              <a:off x="10488803" y="419049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B07DD33B-5594-4181-B902-D86036325066}"/>
                </a:ext>
              </a:extLst>
            </p:cNvPr>
            <p:cNvSpPr/>
            <p:nvPr/>
          </p:nvSpPr>
          <p:spPr>
            <a:xfrm>
              <a:off x="8111617" y="4025646"/>
              <a:ext cx="12700" cy="641857"/>
            </a:xfrm>
            <a:custGeom>
              <a:avLst/>
              <a:gdLst>
                <a:gd name="connsiteX0" fmla="*/ 0 w 12700"/>
                <a:gd name="connsiteY0" fmla="*/ 0 h 641857"/>
                <a:gd name="connsiteX1" fmla="*/ 0 w 12700"/>
                <a:gd name="connsiteY1" fmla="*/ 641858 h 64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1857">
                  <a:moveTo>
                    <a:pt x="0" y="0"/>
                  </a:moveTo>
                  <a:lnTo>
                    <a:pt x="0" y="6418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5F57D91-A65F-4AEF-90D6-8AC81EDD4F9E}"/>
                </a:ext>
              </a:extLst>
            </p:cNvPr>
            <p:cNvSpPr/>
            <p:nvPr/>
          </p:nvSpPr>
          <p:spPr>
            <a:xfrm>
              <a:off x="8097646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74572614-328E-4D59-970D-D7992EF21C73}"/>
                </a:ext>
              </a:extLst>
            </p:cNvPr>
            <p:cNvSpPr/>
            <p:nvPr/>
          </p:nvSpPr>
          <p:spPr>
            <a:xfrm>
              <a:off x="7465314" y="2757043"/>
              <a:ext cx="12700" cy="1167510"/>
            </a:xfrm>
            <a:custGeom>
              <a:avLst/>
              <a:gdLst>
                <a:gd name="connsiteX0" fmla="*/ 0 w 12700"/>
                <a:gd name="connsiteY0" fmla="*/ 1167511 h 1167510"/>
                <a:gd name="connsiteX1" fmla="*/ 0 w 12700"/>
                <a:gd name="connsiteY1" fmla="*/ 0 h 116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7510">
                  <a:moveTo>
                    <a:pt x="0" y="1167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43C59D63-3163-4C24-894A-B09BAD05D7B4}"/>
                </a:ext>
              </a:extLst>
            </p:cNvPr>
            <p:cNvSpPr/>
            <p:nvPr/>
          </p:nvSpPr>
          <p:spPr>
            <a:xfrm>
              <a:off x="7451343" y="27570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9EFA68-6708-4898-8737-6DD21F00E01A}"/>
                </a:ext>
              </a:extLst>
            </p:cNvPr>
            <p:cNvSpPr/>
            <p:nvPr/>
          </p:nvSpPr>
          <p:spPr>
            <a:xfrm>
              <a:off x="10835005" y="4661662"/>
              <a:ext cx="12700" cy="176022"/>
            </a:xfrm>
            <a:custGeom>
              <a:avLst/>
              <a:gdLst>
                <a:gd name="connsiteX0" fmla="*/ 0 w 12700"/>
                <a:gd name="connsiteY0" fmla="*/ 0 h 176022"/>
                <a:gd name="connsiteX1" fmla="*/ 0 w 12700"/>
                <a:gd name="connsiteY1" fmla="*/ 176022 h 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022">
                  <a:moveTo>
                    <a:pt x="0" y="0"/>
                  </a:moveTo>
                  <a:lnTo>
                    <a:pt x="0" y="17602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B3E0BCB-A021-4453-950A-02D4B057A9F2}"/>
                </a:ext>
              </a:extLst>
            </p:cNvPr>
            <p:cNvSpPr/>
            <p:nvPr/>
          </p:nvSpPr>
          <p:spPr>
            <a:xfrm>
              <a:off x="10821034" y="478548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09166CD-6D73-481B-8AB7-4109143C0D73}"/>
                </a:ext>
              </a:extLst>
            </p:cNvPr>
            <p:cNvSpPr/>
            <p:nvPr/>
          </p:nvSpPr>
          <p:spPr>
            <a:xfrm>
              <a:off x="6318758" y="2544572"/>
              <a:ext cx="12700" cy="424306"/>
            </a:xfrm>
            <a:custGeom>
              <a:avLst/>
              <a:gdLst>
                <a:gd name="connsiteX0" fmla="*/ 0 w 12700"/>
                <a:gd name="connsiteY0" fmla="*/ 424307 h 424306"/>
                <a:gd name="connsiteX1" fmla="*/ 0 w 12700"/>
                <a:gd name="connsiteY1" fmla="*/ 0 h 4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306">
                  <a:moveTo>
                    <a:pt x="0" y="4243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6FF3D4F0-3103-4926-8F1B-FD16E1ADE1EE}"/>
                </a:ext>
              </a:extLst>
            </p:cNvPr>
            <p:cNvSpPr/>
            <p:nvPr/>
          </p:nvSpPr>
          <p:spPr>
            <a:xfrm>
              <a:off x="6304788" y="25445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B90CF35-1D26-45FB-8419-B61C0CB793A0}"/>
                </a:ext>
              </a:extLst>
            </p:cNvPr>
            <p:cNvSpPr/>
            <p:nvPr/>
          </p:nvSpPr>
          <p:spPr>
            <a:xfrm>
              <a:off x="7910195" y="3993515"/>
              <a:ext cx="12700" cy="578993"/>
            </a:xfrm>
            <a:custGeom>
              <a:avLst/>
              <a:gdLst>
                <a:gd name="connsiteX0" fmla="*/ 0 w 12700"/>
                <a:gd name="connsiteY0" fmla="*/ 0 h 578993"/>
                <a:gd name="connsiteX1" fmla="*/ 0 w 12700"/>
                <a:gd name="connsiteY1" fmla="*/ 578993 h 5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8993">
                  <a:moveTo>
                    <a:pt x="0" y="0"/>
                  </a:moveTo>
                  <a:lnTo>
                    <a:pt x="0" y="5789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FE664E7-CC10-42AE-B471-75BD586F7398}"/>
                </a:ext>
              </a:extLst>
            </p:cNvPr>
            <p:cNvSpPr/>
            <p:nvPr/>
          </p:nvSpPr>
          <p:spPr>
            <a:xfrm>
              <a:off x="7896225" y="452043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534423-B6C0-41CD-A365-F18FE23142C7}"/>
                </a:ext>
              </a:extLst>
            </p:cNvPr>
            <p:cNvSpPr/>
            <p:nvPr/>
          </p:nvSpPr>
          <p:spPr>
            <a:xfrm>
              <a:off x="6839711" y="3261360"/>
              <a:ext cx="12700" cy="152653"/>
            </a:xfrm>
            <a:custGeom>
              <a:avLst/>
              <a:gdLst>
                <a:gd name="connsiteX0" fmla="*/ 0 w 12700"/>
                <a:gd name="connsiteY0" fmla="*/ 152654 h 152653"/>
                <a:gd name="connsiteX1" fmla="*/ 0 w 12700"/>
                <a:gd name="connsiteY1" fmla="*/ 0 h 15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653">
                  <a:moveTo>
                    <a:pt x="0" y="152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DA99417B-4158-421A-96B4-F42339DDDC67}"/>
                </a:ext>
              </a:extLst>
            </p:cNvPr>
            <p:cNvSpPr/>
            <p:nvPr/>
          </p:nvSpPr>
          <p:spPr>
            <a:xfrm>
              <a:off x="6825742" y="326135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CDF7D047-8CF9-4C0B-BD58-2139445703C0}"/>
                </a:ext>
              </a:extLst>
            </p:cNvPr>
            <p:cNvSpPr/>
            <p:nvPr/>
          </p:nvSpPr>
          <p:spPr>
            <a:xfrm>
              <a:off x="11871325" y="4865497"/>
              <a:ext cx="12700" cy="418338"/>
            </a:xfrm>
            <a:custGeom>
              <a:avLst/>
              <a:gdLst>
                <a:gd name="connsiteX0" fmla="*/ 0 w 12700"/>
                <a:gd name="connsiteY0" fmla="*/ 0 h 418338"/>
                <a:gd name="connsiteX1" fmla="*/ 0 w 12700"/>
                <a:gd name="connsiteY1" fmla="*/ 418338 h 41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338">
                  <a:moveTo>
                    <a:pt x="0" y="0"/>
                  </a:moveTo>
                  <a:lnTo>
                    <a:pt x="0" y="4183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2FAF6F53-82DD-4D93-9D02-B75B329293CC}"/>
                </a:ext>
              </a:extLst>
            </p:cNvPr>
            <p:cNvSpPr/>
            <p:nvPr/>
          </p:nvSpPr>
          <p:spPr>
            <a:xfrm>
              <a:off x="11857355" y="523163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6F2048AD-33DA-49BD-BD8A-A56947D3A35E}"/>
                </a:ext>
              </a:extLst>
            </p:cNvPr>
            <p:cNvSpPr/>
            <p:nvPr/>
          </p:nvSpPr>
          <p:spPr>
            <a:xfrm>
              <a:off x="7053072" y="2657856"/>
              <a:ext cx="12700" cy="978789"/>
            </a:xfrm>
            <a:custGeom>
              <a:avLst/>
              <a:gdLst>
                <a:gd name="connsiteX0" fmla="*/ 0 w 12700"/>
                <a:gd name="connsiteY0" fmla="*/ 978789 h 978789"/>
                <a:gd name="connsiteX1" fmla="*/ 0 w 12700"/>
                <a:gd name="connsiteY1" fmla="*/ 0 h 97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789">
                  <a:moveTo>
                    <a:pt x="0" y="9787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BA81580C-C3AA-4085-9BEE-164AFDB64274}"/>
                </a:ext>
              </a:extLst>
            </p:cNvPr>
            <p:cNvSpPr/>
            <p:nvPr/>
          </p:nvSpPr>
          <p:spPr>
            <a:xfrm>
              <a:off x="7039102" y="2657855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583D4696-44FA-4D3B-B6E5-166BECCAFA99}"/>
                </a:ext>
              </a:extLst>
            </p:cNvPr>
            <p:cNvSpPr/>
            <p:nvPr/>
          </p:nvSpPr>
          <p:spPr>
            <a:xfrm>
              <a:off x="9999599" y="4573397"/>
              <a:ext cx="12700" cy="39750"/>
            </a:xfrm>
            <a:custGeom>
              <a:avLst/>
              <a:gdLst>
                <a:gd name="connsiteX0" fmla="*/ 0 w 12700"/>
                <a:gd name="connsiteY0" fmla="*/ 39751 h 39750"/>
                <a:gd name="connsiteX1" fmla="*/ 0 w 12700"/>
                <a:gd name="connsiteY1" fmla="*/ 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50">
                  <a:moveTo>
                    <a:pt x="0" y="3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9B9A1709-CF7E-4A04-B27D-A68EA267D35E}"/>
                </a:ext>
              </a:extLst>
            </p:cNvPr>
            <p:cNvSpPr/>
            <p:nvPr/>
          </p:nvSpPr>
          <p:spPr>
            <a:xfrm>
              <a:off x="9985629" y="45733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327B3989-F22C-4C17-832C-1AF34B795D63}"/>
                </a:ext>
              </a:extLst>
            </p:cNvPr>
            <p:cNvSpPr/>
            <p:nvPr/>
          </p:nvSpPr>
          <p:spPr>
            <a:xfrm>
              <a:off x="9357614" y="4243705"/>
              <a:ext cx="12700" cy="194183"/>
            </a:xfrm>
            <a:custGeom>
              <a:avLst/>
              <a:gdLst>
                <a:gd name="connsiteX0" fmla="*/ 0 w 12700"/>
                <a:gd name="connsiteY0" fmla="*/ 0 h 194183"/>
                <a:gd name="connsiteX1" fmla="*/ 0 w 12700"/>
                <a:gd name="connsiteY1" fmla="*/ 194183 h 19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4183">
                  <a:moveTo>
                    <a:pt x="0" y="0"/>
                  </a:moveTo>
                  <a:lnTo>
                    <a:pt x="0" y="1941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EE2B57A-F08A-440B-9373-31EA209159C4}"/>
                </a:ext>
              </a:extLst>
            </p:cNvPr>
            <p:cNvSpPr/>
            <p:nvPr/>
          </p:nvSpPr>
          <p:spPr>
            <a:xfrm>
              <a:off x="9343643" y="43856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D0CA7003-E0BF-4B88-BDCF-C3C7386E2D54}"/>
                </a:ext>
              </a:extLst>
            </p:cNvPr>
            <p:cNvSpPr/>
            <p:nvPr/>
          </p:nvSpPr>
          <p:spPr>
            <a:xfrm>
              <a:off x="9042146" y="4175760"/>
              <a:ext cx="12700" cy="14097"/>
            </a:xfrm>
            <a:custGeom>
              <a:avLst/>
              <a:gdLst>
                <a:gd name="connsiteX0" fmla="*/ 0 w 12700"/>
                <a:gd name="connsiteY0" fmla="*/ 14097 h 14097"/>
                <a:gd name="connsiteX1" fmla="*/ 0 w 12700"/>
                <a:gd name="connsiteY1" fmla="*/ 0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97">
                  <a:moveTo>
                    <a:pt x="0" y="14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DF29939-91F4-43A0-BFEF-E33D1756486C}"/>
                </a:ext>
              </a:extLst>
            </p:cNvPr>
            <p:cNvSpPr/>
            <p:nvPr/>
          </p:nvSpPr>
          <p:spPr>
            <a:xfrm>
              <a:off x="9028176" y="417575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E2C8AA3F-738C-40FD-A6D7-83A64282EAAF}"/>
                </a:ext>
              </a:extLst>
            </p:cNvPr>
            <p:cNvSpPr/>
            <p:nvPr/>
          </p:nvSpPr>
          <p:spPr>
            <a:xfrm>
              <a:off x="11093958" y="4273042"/>
              <a:ext cx="12700" cy="468375"/>
            </a:xfrm>
            <a:custGeom>
              <a:avLst/>
              <a:gdLst>
                <a:gd name="connsiteX0" fmla="*/ 0 w 12700"/>
                <a:gd name="connsiteY0" fmla="*/ 468376 h 468375"/>
                <a:gd name="connsiteX1" fmla="*/ 0 w 12700"/>
                <a:gd name="connsiteY1" fmla="*/ 0 h 4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8375">
                  <a:moveTo>
                    <a:pt x="0" y="4683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694FFDE2-6019-4FBF-9AF1-5098E72AC424}"/>
                </a:ext>
              </a:extLst>
            </p:cNvPr>
            <p:cNvSpPr/>
            <p:nvPr/>
          </p:nvSpPr>
          <p:spPr>
            <a:xfrm>
              <a:off x="11079988" y="42730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666E631-1802-4BCD-AEF6-4905C470E51F}"/>
                </a:ext>
              </a:extLst>
            </p:cNvPr>
            <p:cNvSpPr/>
            <p:nvPr/>
          </p:nvSpPr>
          <p:spPr>
            <a:xfrm>
              <a:off x="8586978" y="3497579"/>
              <a:ext cx="12700" cy="490855"/>
            </a:xfrm>
            <a:custGeom>
              <a:avLst/>
              <a:gdLst>
                <a:gd name="connsiteX0" fmla="*/ 0 w 12700"/>
                <a:gd name="connsiteY0" fmla="*/ 490855 h 490855"/>
                <a:gd name="connsiteX1" fmla="*/ 0 w 12700"/>
                <a:gd name="connsiteY1" fmla="*/ 0 h 49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855">
                  <a:moveTo>
                    <a:pt x="0" y="4908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C0AC2CCA-6576-4E9C-A282-E2EC3FB36B85}"/>
                </a:ext>
              </a:extLst>
            </p:cNvPr>
            <p:cNvSpPr/>
            <p:nvPr/>
          </p:nvSpPr>
          <p:spPr>
            <a:xfrm>
              <a:off x="8573007" y="34975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25AFAF3-FDA3-42A8-8217-1DBBF2ED283E}"/>
                </a:ext>
              </a:extLst>
            </p:cNvPr>
            <p:cNvSpPr/>
            <p:nvPr/>
          </p:nvSpPr>
          <p:spPr>
            <a:xfrm>
              <a:off x="9727565" y="3560317"/>
              <a:ext cx="12700" cy="545592"/>
            </a:xfrm>
            <a:custGeom>
              <a:avLst/>
              <a:gdLst>
                <a:gd name="connsiteX0" fmla="*/ 0 w 12700"/>
                <a:gd name="connsiteY0" fmla="*/ 545592 h 545592"/>
                <a:gd name="connsiteX1" fmla="*/ 0 w 12700"/>
                <a:gd name="connsiteY1" fmla="*/ 0 h 5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592">
                  <a:moveTo>
                    <a:pt x="0" y="5455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BBD88CA-2339-40C5-9D2F-7E9F6066CB14}"/>
                </a:ext>
              </a:extLst>
            </p:cNvPr>
            <p:cNvSpPr/>
            <p:nvPr/>
          </p:nvSpPr>
          <p:spPr>
            <a:xfrm>
              <a:off x="9713594" y="35603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168E709-8F2A-483C-B3C1-5783A8FFD00F}"/>
                </a:ext>
              </a:extLst>
            </p:cNvPr>
            <p:cNvSpPr/>
            <p:nvPr/>
          </p:nvSpPr>
          <p:spPr>
            <a:xfrm>
              <a:off x="10465435" y="3962908"/>
              <a:ext cx="12700" cy="614679"/>
            </a:xfrm>
            <a:custGeom>
              <a:avLst/>
              <a:gdLst>
                <a:gd name="connsiteX0" fmla="*/ 0 w 12700"/>
                <a:gd name="connsiteY0" fmla="*/ 614680 h 614679"/>
                <a:gd name="connsiteX1" fmla="*/ 0 w 12700"/>
                <a:gd name="connsiteY1" fmla="*/ 0 h 6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4679">
                  <a:moveTo>
                    <a:pt x="0" y="6146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56F4FFF7-0536-42D8-8901-0ECA56A11755}"/>
                </a:ext>
              </a:extLst>
            </p:cNvPr>
            <p:cNvSpPr/>
            <p:nvPr/>
          </p:nvSpPr>
          <p:spPr>
            <a:xfrm>
              <a:off x="10451465" y="39629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566B6003-5F1D-4BB4-A01D-2EE59E6B501B}"/>
                </a:ext>
              </a:extLst>
            </p:cNvPr>
            <p:cNvSpPr/>
            <p:nvPr/>
          </p:nvSpPr>
          <p:spPr>
            <a:xfrm>
              <a:off x="8249411" y="3342004"/>
              <a:ext cx="12700" cy="683641"/>
            </a:xfrm>
            <a:custGeom>
              <a:avLst/>
              <a:gdLst>
                <a:gd name="connsiteX0" fmla="*/ 0 w 12700"/>
                <a:gd name="connsiteY0" fmla="*/ 683641 h 683641"/>
                <a:gd name="connsiteX1" fmla="*/ 0 w 12700"/>
                <a:gd name="connsiteY1" fmla="*/ 0 h 68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641">
                  <a:moveTo>
                    <a:pt x="0" y="683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070F17A6-3261-40A0-B4CA-2676C766AC73}"/>
                </a:ext>
              </a:extLst>
            </p:cNvPr>
            <p:cNvSpPr/>
            <p:nvPr/>
          </p:nvSpPr>
          <p:spPr>
            <a:xfrm>
              <a:off x="8235442" y="3342004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B0EEED4E-5665-4188-A3B0-0715F4FBB249}"/>
                </a:ext>
              </a:extLst>
            </p:cNvPr>
            <p:cNvSpPr/>
            <p:nvPr/>
          </p:nvSpPr>
          <p:spPr>
            <a:xfrm>
              <a:off x="7359396" y="3924554"/>
              <a:ext cx="12700" cy="109982"/>
            </a:xfrm>
            <a:custGeom>
              <a:avLst/>
              <a:gdLst>
                <a:gd name="connsiteX0" fmla="*/ 0 w 12700"/>
                <a:gd name="connsiteY0" fmla="*/ 0 h 109982"/>
                <a:gd name="connsiteX1" fmla="*/ 0 w 12700"/>
                <a:gd name="connsiteY1" fmla="*/ 109982 h 10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2">
                  <a:moveTo>
                    <a:pt x="0" y="0"/>
                  </a:moveTo>
                  <a:lnTo>
                    <a:pt x="0" y="1099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0A2D79AD-A4D6-4B68-AA98-390BECF8EE0C}"/>
                </a:ext>
              </a:extLst>
            </p:cNvPr>
            <p:cNvSpPr/>
            <p:nvPr/>
          </p:nvSpPr>
          <p:spPr>
            <a:xfrm>
              <a:off x="7345426" y="39823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F7F0A3D3-D30D-446C-A510-8A8BF001815E}"/>
                </a:ext>
              </a:extLst>
            </p:cNvPr>
            <p:cNvSpPr/>
            <p:nvPr/>
          </p:nvSpPr>
          <p:spPr>
            <a:xfrm>
              <a:off x="10823194" y="3938904"/>
              <a:ext cx="12700" cy="722757"/>
            </a:xfrm>
            <a:custGeom>
              <a:avLst/>
              <a:gdLst>
                <a:gd name="connsiteX0" fmla="*/ 0 w 12700"/>
                <a:gd name="connsiteY0" fmla="*/ 722757 h 722757"/>
                <a:gd name="connsiteX1" fmla="*/ 0 w 12700"/>
                <a:gd name="connsiteY1" fmla="*/ 0 h 72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757">
                  <a:moveTo>
                    <a:pt x="0" y="7227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371A048F-1E4E-4FCD-9A13-60CB49BC0EFF}"/>
                </a:ext>
              </a:extLst>
            </p:cNvPr>
            <p:cNvSpPr/>
            <p:nvPr/>
          </p:nvSpPr>
          <p:spPr>
            <a:xfrm>
              <a:off x="10809223" y="39389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B0577B89-71B3-4DA4-9C44-445CD2422B2D}"/>
                </a:ext>
              </a:extLst>
            </p:cNvPr>
            <p:cNvSpPr/>
            <p:nvPr/>
          </p:nvSpPr>
          <p:spPr>
            <a:xfrm>
              <a:off x="6206617" y="2858897"/>
              <a:ext cx="12700" cy="109981"/>
            </a:xfrm>
            <a:custGeom>
              <a:avLst/>
              <a:gdLst>
                <a:gd name="connsiteX0" fmla="*/ 0 w 12700"/>
                <a:gd name="connsiteY0" fmla="*/ 109982 h 109981"/>
                <a:gd name="connsiteX1" fmla="*/ 0 w 12700"/>
                <a:gd name="connsiteY1" fmla="*/ 0 h 10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1">
                  <a:moveTo>
                    <a:pt x="0" y="1099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2DB88F17-292D-4777-8E7D-39BC4C9D0F7D}"/>
                </a:ext>
              </a:extLst>
            </p:cNvPr>
            <p:cNvSpPr/>
            <p:nvPr/>
          </p:nvSpPr>
          <p:spPr>
            <a:xfrm>
              <a:off x="6192646" y="28588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DDFEBB-0432-4F3E-A4B5-2EE9CFD0EE68}"/>
                </a:ext>
              </a:extLst>
            </p:cNvPr>
            <p:cNvSpPr/>
            <p:nvPr/>
          </p:nvSpPr>
          <p:spPr>
            <a:xfrm>
              <a:off x="7750556" y="3715512"/>
              <a:ext cx="12700" cy="278002"/>
            </a:xfrm>
            <a:custGeom>
              <a:avLst/>
              <a:gdLst>
                <a:gd name="connsiteX0" fmla="*/ 0 w 12700"/>
                <a:gd name="connsiteY0" fmla="*/ 278003 h 278002"/>
                <a:gd name="connsiteX1" fmla="*/ 0 w 12700"/>
                <a:gd name="connsiteY1" fmla="*/ 0 h 2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002">
                  <a:moveTo>
                    <a:pt x="0" y="2780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8CD7287F-042C-460E-B957-55550977CAC7}"/>
                </a:ext>
              </a:extLst>
            </p:cNvPr>
            <p:cNvSpPr/>
            <p:nvPr/>
          </p:nvSpPr>
          <p:spPr>
            <a:xfrm>
              <a:off x="7736585" y="37155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4527216-CC93-4EFF-89C0-00121919D0F4}"/>
                </a:ext>
              </a:extLst>
            </p:cNvPr>
            <p:cNvSpPr/>
            <p:nvPr/>
          </p:nvSpPr>
          <p:spPr>
            <a:xfrm>
              <a:off x="6723888" y="3414014"/>
              <a:ext cx="12700" cy="1075055"/>
            </a:xfrm>
            <a:custGeom>
              <a:avLst/>
              <a:gdLst>
                <a:gd name="connsiteX0" fmla="*/ 0 w 12700"/>
                <a:gd name="connsiteY0" fmla="*/ 0 h 1075055"/>
                <a:gd name="connsiteX1" fmla="*/ 0 w 12700"/>
                <a:gd name="connsiteY1" fmla="*/ 1075055 h 107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5055">
                  <a:moveTo>
                    <a:pt x="0" y="0"/>
                  </a:moveTo>
                  <a:lnTo>
                    <a:pt x="0" y="10750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AE8225F-BE48-4CF9-B8C0-CC941CAE41F5}"/>
                </a:ext>
              </a:extLst>
            </p:cNvPr>
            <p:cNvSpPr/>
            <p:nvPr/>
          </p:nvSpPr>
          <p:spPr>
            <a:xfrm>
              <a:off x="6709918" y="4436871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CC2F04EA-9C06-4F85-974C-267F60C5388D}"/>
                </a:ext>
              </a:extLst>
            </p:cNvPr>
            <p:cNvSpPr/>
            <p:nvPr/>
          </p:nvSpPr>
          <p:spPr>
            <a:xfrm>
              <a:off x="11936984" y="4548886"/>
              <a:ext cx="12700" cy="316611"/>
            </a:xfrm>
            <a:custGeom>
              <a:avLst/>
              <a:gdLst>
                <a:gd name="connsiteX0" fmla="*/ 0 w 12700"/>
                <a:gd name="connsiteY0" fmla="*/ 316611 h 316611"/>
                <a:gd name="connsiteX1" fmla="*/ 0 w 12700"/>
                <a:gd name="connsiteY1" fmla="*/ 0 h 31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6611">
                  <a:moveTo>
                    <a:pt x="0" y="3166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FE4558A5-075B-4FF2-936B-BB771030013B}"/>
                </a:ext>
              </a:extLst>
            </p:cNvPr>
            <p:cNvSpPr/>
            <p:nvPr/>
          </p:nvSpPr>
          <p:spPr>
            <a:xfrm>
              <a:off x="11923014" y="45488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82B9EA5-B4B0-4AF0-8600-A25D5DB5ED79}"/>
                </a:ext>
              </a:extLst>
            </p:cNvPr>
            <p:cNvSpPr/>
            <p:nvPr/>
          </p:nvSpPr>
          <p:spPr>
            <a:xfrm>
              <a:off x="6987158" y="3636645"/>
              <a:ext cx="12700" cy="713993"/>
            </a:xfrm>
            <a:custGeom>
              <a:avLst/>
              <a:gdLst>
                <a:gd name="connsiteX0" fmla="*/ 0 w 12700"/>
                <a:gd name="connsiteY0" fmla="*/ 0 h 713993"/>
                <a:gd name="connsiteX1" fmla="*/ 0 w 12700"/>
                <a:gd name="connsiteY1" fmla="*/ 713994 h 71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3993">
                  <a:moveTo>
                    <a:pt x="0" y="0"/>
                  </a:moveTo>
                  <a:lnTo>
                    <a:pt x="0" y="7139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80623286-9FAB-4326-89DE-D14714C41A68}"/>
                </a:ext>
              </a:extLst>
            </p:cNvPr>
            <p:cNvSpPr/>
            <p:nvPr/>
          </p:nvSpPr>
          <p:spPr>
            <a:xfrm>
              <a:off x="6973189" y="42984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5BCE0C5A-161C-4CBC-836B-F2B7AA27952D}"/>
                </a:ext>
              </a:extLst>
            </p:cNvPr>
            <p:cNvSpPr/>
            <p:nvPr/>
          </p:nvSpPr>
          <p:spPr>
            <a:xfrm>
              <a:off x="9987153" y="3675379"/>
              <a:ext cx="12700" cy="937768"/>
            </a:xfrm>
            <a:custGeom>
              <a:avLst/>
              <a:gdLst>
                <a:gd name="connsiteX0" fmla="*/ 0 w 12700"/>
                <a:gd name="connsiteY0" fmla="*/ 937768 h 937768"/>
                <a:gd name="connsiteX1" fmla="*/ 0 w 12700"/>
                <a:gd name="connsiteY1" fmla="*/ 0 h 9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768">
                  <a:moveTo>
                    <a:pt x="0" y="9377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B675F4E5-4655-4626-8EC4-C7CFF15A68C6}"/>
                </a:ext>
              </a:extLst>
            </p:cNvPr>
            <p:cNvSpPr/>
            <p:nvPr/>
          </p:nvSpPr>
          <p:spPr>
            <a:xfrm>
              <a:off x="9973182" y="36753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FD1DAA85-5E5E-471C-905A-223151835D48}"/>
                </a:ext>
              </a:extLst>
            </p:cNvPr>
            <p:cNvSpPr/>
            <p:nvPr/>
          </p:nvSpPr>
          <p:spPr>
            <a:xfrm>
              <a:off x="9295638" y="4243705"/>
              <a:ext cx="12700" cy="370332"/>
            </a:xfrm>
            <a:custGeom>
              <a:avLst/>
              <a:gdLst>
                <a:gd name="connsiteX0" fmla="*/ 0 w 12700"/>
                <a:gd name="connsiteY0" fmla="*/ 0 h 370332"/>
                <a:gd name="connsiteX1" fmla="*/ 0 w 12700"/>
                <a:gd name="connsiteY1" fmla="*/ 370332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332">
                  <a:moveTo>
                    <a:pt x="0" y="0"/>
                  </a:moveTo>
                  <a:lnTo>
                    <a:pt x="0" y="3703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04FA69D-702B-43BE-9E11-1B3B555D22E4}"/>
                </a:ext>
              </a:extLst>
            </p:cNvPr>
            <p:cNvSpPr/>
            <p:nvPr/>
          </p:nvSpPr>
          <p:spPr>
            <a:xfrm>
              <a:off x="9281668" y="456196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1E036E0E-431F-44EC-BF75-1D202BA04691}"/>
                </a:ext>
              </a:extLst>
            </p:cNvPr>
            <p:cNvSpPr/>
            <p:nvPr/>
          </p:nvSpPr>
          <p:spPr>
            <a:xfrm>
              <a:off x="11547094" y="4407662"/>
              <a:ext cx="12700" cy="191642"/>
            </a:xfrm>
            <a:custGeom>
              <a:avLst/>
              <a:gdLst>
                <a:gd name="connsiteX0" fmla="*/ 0 w 12700"/>
                <a:gd name="connsiteY0" fmla="*/ 191643 h 191642"/>
                <a:gd name="connsiteX1" fmla="*/ 0 w 12700"/>
                <a:gd name="connsiteY1" fmla="*/ 0 h 19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642">
                  <a:moveTo>
                    <a:pt x="0" y="1916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48919503-DC24-4BBC-9CE2-CEB26A6E3815}"/>
                </a:ext>
              </a:extLst>
            </p:cNvPr>
            <p:cNvSpPr/>
            <p:nvPr/>
          </p:nvSpPr>
          <p:spPr>
            <a:xfrm>
              <a:off x="11533123" y="44076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04CAD7C6-7DEB-4963-85B7-6BC3688280A0}"/>
                </a:ext>
              </a:extLst>
            </p:cNvPr>
            <p:cNvSpPr/>
            <p:nvPr/>
          </p:nvSpPr>
          <p:spPr>
            <a:xfrm>
              <a:off x="8868283" y="4189857"/>
              <a:ext cx="12700" cy="336550"/>
            </a:xfrm>
            <a:custGeom>
              <a:avLst/>
              <a:gdLst>
                <a:gd name="connsiteX0" fmla="*/ 0 w 12700"/>
                <a:gd name="connsiteY0" fmla="*/ 0 h 336550"/>
                <a:gd name="connsiteX1" fmla="*/ 0 w 12700"/>
                <a:gd name="connsiteY1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9A06437-5F0D-48E8-9F42-9D23F7D413A0}"/>
                </a:ext>
              </a:extLst>
            </p:cNvPr>
            <p:cNvSpPr/>
            <p:nvPr/>
          </p:nvSpPr>
          <p:spPr>
            <a:xfrm>
              <a:off x="8854313" y="44742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CC46AC7-83EE-4441-B864-591257F0D5F5}"/>
                </a:ext>
              </a:extLst>
            </p:cNvPr>
            <p:cNvSpPr/>
            <p:nvPr/>
          </p:nvSpPr>
          <p:spPr>
            <a:xfrm>
              <a:off x="10993501" y="4741418"/>
              <a:ext cx="12700" cy="445643"/>
            </a:xfrm>
            <a:custGeom>
              <a:avLst/>
              <a:gdLst>
                <a:gd name="connsiteX0" fmla="*/ 0 w 12700"/>
                <a:gd name="connsiteY0" fmla="*/ 0 h 445643"/>
                <a:gd name="connsiteX1" fmla="*/ 0 w 12700"/>
                <a:gd name="connsiteY1" fmla="*/ 445643 h 44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5643">
                  <a:moveTo>
                    <a:pt x="0" y="0"/>
                  </a:moveTo>
                  <a:lnTo>
                    <a:pt x="0" y="445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61AB46B3-C443-4F6D-96B4-8A2CB9D49E24}"/>
                </a:ext>
              </a:extLst>
            </p:cNvPr>
            <p:cNvSpPr/>
            <p:nvPr/>
          </p:nvSpPr>
          <p:spPr>
            <a:xfrm>
              <a:off x="10979531" y="513486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57CDCEF7-8048-4BAA-826E-B01697E744CE}"/>
                </a:ext>
              </a:extLst>
            </p:cNvPr>
            <p:cNvSpPr/>
            <p:nvPr/>
          </p:nvSpPr>
          <p:spPr>
            <a:xfrm>
              <a:off x="8524875" y="3354704"/>
              <a:ext cx="12700" cy="633730"/>
            </a:xfrm>
            <a:custGeom>
              <a:avLst/>
              <a:gdLst>
                <a:gd name="connsiteX0" fmla="*/ 0 w 12700"/>
                <a:gd name="connsiteY0" fmla="*/ 633730 h 633730"/>
                <a:gd name="connsiteX1" fmla="*/ 0 w 12700"/>
                <a:gd name="connsiteY1" fmla="*/ 0 h 6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3730">
                  <a:moveTo>
                    <a:pt x="0" y="6337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C4CDADA3-6A7B-4E92-AA0F-D9C4C8F01BE8}"/>
                </a:ext>
              </a:extLst>
            </p:cNvPr>
            <p:cNvSpPr/>
            <p:nvPr/>
          </p:nvSpPr>
          <p:spPr>
            <a:xfrm>
              <a:off x="8510778" y="335470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9333C283-E21D-49FE-A7F9-C00D4FAFA343}"/>
                </a:ext>
              </a:extLst>
            </p:cNvPr>
            <p:cNvSpPr/>
            <p:nvPr/>
          </p:nvSpPr>
          <p:spPr>
            <a:xfrm>
              <a:off x="9615805" y="4105910"/>
              <a:ext cx="12700" cy="1033906"/>
            </a:xfrm>
            <a:custGeom>
              <a:avLst/>
              <a:gdLst>
                <a:gd name="connsiteX0" fmla="*/ 0 w 12700"/>
                <a:gd name="connsiteY0" fmla="*/ 0 h 1033906"/>
                <a:gd name="connsiteX1" fmla="*/ 0 w 12700"/>
                <a:gd name="connsiteY1" fmla="*/ 1033907 h 103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3906">
                  <a:moveTo>
                    <a:pt x="0" y="0"/>
                  </a:moveTo>
                  <a:lnTo>
                    <a:pt x="0" y="10339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6702B2E0-C45A-450D-841E-99A6CC28E8AB}"/>
                </a:ext>
              </a:extLst>
            </p:cNvPr>
            <p:cNvSpPr/>
            <p:nvPr/>
          </p:nvSpPr>
          <p:spPr>
            <a:xfrm>
              <a:off x="9601834" y="50876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2547EEBF-0920-4C5F-8BDA-308214BED4DB}"/>
                </a:ext>
              </a:extLst>
            </p:cNvPr>
            <p:cNvSpPr/>
            <p:nvPr/>
          </p:nvSpPr>
          <p:spPr>
            <a:xfrm>
              <a:off x="10347579" y="3981196"/>
              <a:ext cx="12700" cy="596391"/>
            </a:xfrm>
            <a:custGeom>
              <a:avLst/>
              <a:gdLst>
                <a:gd name="connsiteX0" fmla="*/ 0 w 12700"/>
                <a:gd name="connsiteY0" fmla="*/ 596392 h 596391"/>
                <a:gd name="connsiteX1" fmla="*/ 0 w 12700"/>
                <a:gd name="connsiteY1" fmla="*/ 0 h 59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391">
                  <a:moveTo>
                    <a:pt x="0" y="5963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06E6E408-0D63-4801-B5A6-805BA9F4C334}"/>
                </a:ext>
              </a:extLst>
            </p:cNvPr>
            <p:cNvSpPr/>
            <p:nvPr/>
          </p:nvSpPr>
          <p:spPr>
            <a:xfrm>
              <a:off x="10333481" y="3981196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8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8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8F5C9651-BAD6-41FE-A969-AB070FA5397A}"/>
                </a:ext>
              </a:extLst>
            </p:cNvPr>
            <p:cNvSpPr/>
            <p:nvPr/>
          </p:nvSpPr>
          <p:spPr>
            <a:xfrm>
              <a:off x="8258175" y="4025646"/>
              <a:ext cx="12700" cy="140207"/>
            </a:xfrm>
            <a:custGeom>
              <a:avLst/>
              <a:gdLst>
                <a:gd name="connsiteX0" fmla="*/ 0 w 12700"/>
                <a:gd name="connsiteY0" fmla="*/ 0 h 140207"/>
                <a:gd name="connsiteX1" fmla="*/ 0 w 12700"/>
                <a:gd name="connsiteY1" fmla="*/ 140208 h 1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207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8CE33326-C922-494D-95A1-2D13FB9C5793}"/>
                </a:ext>
              </a:extLst>
            </p:cNvPr>
            <p:cNvSpPr/>
            <p:nvPr/>
          </p:nvSpPr>
          <p:spPr>
            <a:xfrm>
              <a:off x="8244205" y="411365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D2FCA6C3-6CF6-4F14-80B7-E0F2027D2BCA}"/>
                </a:ext>
              </a:extLst>
            </p:cNvPr>
            <p:cNvSpPr/>
            <p:nvPr/>
          </p:nvSpPr>
          <p:spPr>
            <a:xfrm>
              <a:off x="7444867" y="2265172"/>
              <a:ext cx="12700" cy="1659381"/>
            </a:xfrm>
            <a:custGeom>
              <a:avLst/>
              <a:gdLst>
                <a:gd name="connsiteX0" fmla="*/ 0 w 12700"/>
                <a:gd name="connsiteY0" fmla="*/ 1659382 h 1659381"/>
                <a:gd name="connsiteX1" fmla="*/ 0 w 12700"/>
                <a:gd name="connsiteY1" fmla="*/ 0 h 165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9381">
                  <a:moveTo>
                    <a:pt x="0" y="16593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3B4241E0-E6D3-4E6D-A121-1C48D42DBAEA}"/>
                </a:ext>
              </a:extLst>
            </p:cNvPr>
            <p:cNvSpPr/>
            <p:nvPr/>
          </p:nvSpPr>
          <p:spPr>
            <a:xfrm>
              <a:off x="7430896" y="226517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97E31AC-E0F7-43CF-B7AE-69DA773C4C6D}"/>
                </a:ext>
              </a:extLst>
            </p:cNvPr>
            <p:cNvSpPr/>
            <p:nvPr/>
          </p:nvSpPr>
          <p:spPr>
            <a:xfrm>
              <a:off x="10719181" y="3971416"/>
              <a:ext cx="12700" cy="690245"/>
            </a:xfrm>
            <a:custGeom>
              <a:avLst/>
              <a:gdLst>
                <a:gd name="connsiteX0" fmla="*/ 0 w 12700"/>
                <a:gd name="connsiteY0" fmla="*/ 690245 h 690245"/>
                <a:gd name="connsiteX1" fmla="*/ 0 w 12700"/>
                <a:gd name="connsiteY1" fmla="*/ 0 h 69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0245">
                  <a:moveTo>
                    <a:pt x="0" y="6902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A5289D5E-0951-4CF1-8C69-3E4D2BCF1CF0}"/>
                </a:ext>
              </a:extLst>
            </p:cNvPr>
            <p:cNvSpPr/>
            <p:nvPr/>
          </p:nvSpPr>
          <p:spPr>
            <a:xfrm>
              <a:off x="10705210" y="39714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4CED77C5-B2B0-4F3D-A032-0AF23C33B165}"/>
                </a:ext>
              </a:extLst>
            </p:cNvPr>
            <p:cNvSpPr/>
            <p:nvPr/>
          </p:nvSpPr>
          <p:spPr>
            <a:xfrm>
              <a:off x="6357493" y="2968879"/>
              <a:ext cx="12700" cy="373125"/>
            </a:xfrm>
            <a:custGeom>
              <a:avLst/>
              <a:gdLst>
                <a:gd name="connsiteX0" fmla="*/ 0 w 12700"/>
                <a:gd name="connsiteY0" fmla="*/ 0 h 373125"/>
                <a:gd name="connsiteX1" fmla="*/ 0 w 12700"/>
                <a:gd name="connsiteY1" fmla="*/ 373126 h 3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3125">
                  <a:moveTo>
                    <a:pt x="0" y="0"/>
                  </a:moveTo>
                  <a:lnTo>
                    <a:pt x="0" y="3731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958A3515-9B69-4910-BC65-CE2C27ED257C}"/>
                </a:ext>
              </a:extLst>
            </p:cNvPr>
            <p:cNvSpPr/>
            <p:nvPr/>
          </p:nvSpPr>
          <p:spPr>
            <a:xfrm>
              <a:off x="6343522" y="32898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87D391E-A70D-48CC-8A5D-36C82B01A9D6}"/>
                </a:ext>
              </a:extLst>
            </p:cNvPr>
            <p:cNvSpPr/>
            <p:nvPr/>
          </p:nvSpPr>
          <p:spPr>
            <a:xfrm>
              <a:off x="7678420" y="3739134"/>
              <a:ext cx="12700" cy="254380"/>
            </a:xfrm>
            <a:custGeom>
              <a:avLst/>
              <a:gdLst>
                <a:gd name="connsiteX0" fmla="*/ 0 w 12700"/>
                <a:gd name="connsiteY0" fmla="*/ 254381 h 254380"/>
                <a:gd name="connsiteX1" fmla="*/ 0 w 12700"/>
                <a:gd name="connsiteY1" fmla="*/ 0 h 2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4380">
                  <a:moveTo>
                    <a:pt x="0" y="2543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BE589CEA-858E-4964-B7A9-85DBDD179C85}"/>
                </a:ext>
              </a:extLst>
            </p:cNvPr>
            <p:cNvSpPr/>
            <p:nvPr/>
          </p:nvSpPr>
          <p:spPr>
            <a:xfrm>
              <a:off x="7664450" y="373913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3970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B57229DD-72D2-419E-8AA9-5B07E6700577}"/>
                </a:ext>
              </a:extLst>
            </p:cNvPr>
            <p:cNvSpPr/>
            <p:nvPr/>
          </p:nvSpPr>
          <p:spPr>
            <a:xfrm>
              <a:off x="6720458" y="3232912"/>
              <a:ext cx="12700" cy="181101"/>
            </a:xfrm>
            <a:custGeom>
              <a:avLst/>
              <a:gdLst>
                <a:gd name="connsiteX0" fmla="*/ 0 w 12700"/>
                <a:gd name="connsiteY0" fmla="*/ 181102 h 181101"/>
                <a:gd name="connsiteX1" fmla="*/ 0 w 12700"/>
                <a:gd name="connsiteY1" fmla="*/ 0 h 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1101">
                  <a:moveTo>
                    <a:pt x="0" y="1811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1C263BB4-5739-47FC-9638-E4EDB9C62F1A}"/>
                </a:ext>
              </a:extLst>
            </p:cNvPr>
            <p:cNvSpPr/>
            <p:nvPr/>
          </p:nvSpPr>
          <p:spPr>
            <a:xfrm>
              <a:off x="6706489" y="32329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08477AFC-A22B-4481-930C-442B82BDADA6}"/>
                </a:ext>
              </a:extLst>
            </p:cNvPr>
            <p:cNvSpPr/>
            <p:nvPr/>
          </p:nvSpPr>
          <p:spPr>
            <a:xfrm>
              <a:off x="11943461" y="4865497"/>
              <a:ext cx="12700" cy="272795"/>
            </a:xfrm>
            <a:custGeom>
              <a:avLst/>
              <a:gdLst>
                <a:gd name="connsiteX0" fmla="*/ 0 w 12700"/>
                <a:gd name="connsiteY0" fmla="*/ 0 h 272795"/>
                <a:gd name="connsiteX1" fmla="*/ 0 w 12700"/>
                <a:gd name="connsiteY1" fmla="*/ 272796 h 2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795">
                  <a:moveTo>
                    <a:pt x="0" y="0"/>
                  </a:moveTo>
                  <a:lnTo>
                    <a:pt x="0" y="2727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0F0EB8CE-E3A9-472C-B641-1DA088FF08D0}"/>
                </a:ext>
              </a:extLst>
            </p:cNvPr>
            <p:cNvSpPr/>
            <p:nvPr/>
          </p:nvSpPr>
          <p:spPr>
            <a:xfrm>
              <a:off x="11929491" y="5086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E5C6F1AB-E491-4251-837F-5D6E6C7BCDBE}"/>
                </a:ext>
              </a:extLst>
            </p:cNvPr>
            <p:cNvSpPr/>
            <p:nvPr/>
          </p:nvSpPr>
          <p:spPr>
            <a:xfrm>
              <a:off x="7060692" y="3636645"/>
              <a:ext cx="12700" cy="224027"/>
            </a:xfrm>
            <a:custGeom>
              <a:avLst/>
              <a:gdLst>
                <a:gd name="connsiteX0" fmla="*/ 0 w 12700"/>
                <a:gd name="connsiteY0" fmla="*/ 0 h 224027"/>
                <a:gd name="connsiteX1" fmla="*/ 0 w 12700"/>
                <a:gd name="connsiteY1" fmla="*/ 224028 h 2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027">
                  <a:moveTo>
                    <a:pt x="0" y="0"/>
                  </a:moveTo>
                  <a:lnTo>
                    <a:pt x="0" y="2240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221A07CA-194C-4CEF-9E74-CF574675CEC3}"/>
                </a:ext>
              </a:extLst>
            </p:cNvPr>
            <p:cNvSpPr/>
            <p:nvPr/>
          </p:nvSpPr>
          <p:spPr>
            <a:xfrm>
              <a:off x="7046721" y="38084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963E7EB8-F05D-482E-AC18-7C608D39F56B}"/>
                </a:ext>
              </a:extLst>
            </p:cNvPr>
            <p:cNvSpPr/>
            <p:nvPr/>
          </p:nvSpPr>
          <p:spPr>
            <a:xfrm>
              <a:off x="10060559" y="4139565"/>
              <a:ext cx="12700" cy="473583"/>
            </a:xfrm>
            <a:custGeom>
              <a:avLst/>
              <a:gdLst>
                <a:gd name="connsiteX0" fmla="*/ 0 w 12700"/>
                <a:gd name="connsiteY0" fmla="*/ 473583 h 473583"/>
                <a:gd name="connsiteX1" fmla="*/ 0 w 12700"/>
                <a:gd name="connsiteY1" fmla="*/ 0 h 4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583">
                  <a:moveTo>
                    <a:pt x="0" y="4735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3CC6125F-0255-4E9E-955A-B5490092D2DD}"/>
                </a:ext>
              </a:extLst>
            </p:cNvPr>
            <p:cNvSpPr/>
            <p:nvPr/>
          </p:nvSpPr>
          <p:spPr>
            <a:xfrm>
              <a:off x="10046461" y="413956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AD28991C-CC7E-486D-9AF0-1A71F1906EFD}"/>
                </a:ext>
              </a:extLst>
            </p:cNvPr>
            <p:cNvSpPr/>
            <p:nvPr/>
          </p:nvSpPr>
          <p:spPr>
            <a:xfrm>
              <a:off x="9302623" y="4243705"/>
              <a:ext cx="12700" cy="811403"/>
            </a:xfrm>
            <a:custGeom>
              <a:avLst/>
              <a:gdLst>
                <a:gd name="connsiteX0" fmla="*/ 0 w 12700"/>
                <a:gd name="connsiteY0" fmla="*/ 0 h 811403"/>
                <a:gd name="connsiteX1" fmla="*/ 0 w 12700"/>
                <a:gd name="connsiteY1" fmla="*/ 811403 h 8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1403">
                  <a:moveTo>
                    <a:pt x="0" y="0"/>
                  </a:moveTo>
                  <a:lnTo>
                    <a:pt x="0" y="8114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4D914B4B-8D78-4CA9-99EE-F2C818FD3F2A}"/>
                </a:ext>
              </a:extLst>
            </p:cNvPr>
            <p:cNvSpPr/>
            <p:nvPr/>
          </p:nvSpPr>
          <p:spPr>
            <a:xfrm>
              <a:off x="9288653" y="50029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AD1FA79D-7A4F-48CD-99D5-A1519B1F4D1E}"/>
                </a:ext>
              </a:extLst>
            </p:cNvPr>
            <p:cNvSpPr/>
            <p:nvPr/>
          </p:nvSpPr>
          <p:spPr>
            <a:xfrm>
              <a:off x="11495532" y="4599305"/>
              <a:ext cx="12700" cy="157861"/>
            </a:xfrm>
            <a:custGeom>
              <a:avLst/>
              <a:gdLst>
                <a:gd name="connsiteX0" fmla="*/ 0 w 12700"/>
                <a:gd name="connsiteY0" fmla="*/ 0 h 157861"/>
                <a:gd name="connsiteX1" fmla="*/ 0 w 12700"/>
                <a:gd name="connsiteY1" fmla="*/ 157861 h 15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861">
                  <a:moveTo>
                    <a:pt x="0" y="0"/>
                  </a:moveTo>
                  <a:lnTo>
                    <a:pt x="0" y="1578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20532FE4-3081-4B66-BD57-CBB51CE0F4E2}"/>
                </a:ext>
              </a:extLst>
            </p:cNvPr>
            <p:cNvSpPr/>
            <p:nvPr/>
          </p:nvSpPr>
          <p:spPr>
            <a:xfrm>
              <a:off x="11481561" y="47049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239E33A-05F4-4D6A-812F-5130B197547F}"/>
                </a:ext>
              </a:extLst>
            </p:cNvPr>
            <p:cNvSpPr/>
            <p:nvPr/>
          </p:nvSpPr>
          <p:spPr>
            <a:xfrm>
              <a:off x="8936736" y="4189857"/>
              <a:ext cx="12700" cy="934465"/>
            </a:xfrm>
            <a:custGeom>
              <a:avLst/>
              <a:gdLst>
                <a:gd name="connsiteX0" fmla="*/ 0 w 12700"/>
                <a:gd name="connsiteY0" fmla="*/ 0 h 934465"/>
                <a:gd name="connsiteX1" fmla="*/ 0 w 12700"/>
                <a:gd name="connsiteY1" fmla="*/ 934466 h 93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4465">
                  <a:moveTo>
                    <a:pt x="0" y="0"/>
                  </a:moveTo>
                  <a:lnTo>
                    <a:pt x="0" y="9344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8B77E52D-AB81-4D9E-96B5-3394749A3F80}"/>
                </a:ext>
              </a:extLst>
            </p:cNvPr>
            <p:cNvSpPr/>
            <p:nvPr/>
          </p:nvSpPr>
          <p:spPr>
            <a:xfrm>
              <a:off x="8922766" y="5072253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2DA13EC-2C61-4665-8D12-81699C6523B9}"/>
                </a:ext>
              </a:extLst>
            </p:cNvPr>
            <p:cNvSpPr/>
            <p:nvPr/>
          </p:nvSpPr>
          <p:spPr>
            <a:xfrm>
              <a:off x="11058652" y="4520184"/>
              <a:ext cx="12700" cy="221233"/>
            </a:xfrm>
            <a:custGeom>
              <a:avLst/>
              <a:gdLst>
                <a:gd name="connsiteX0" fmla="*/ 0 w 12700"/>
                <a:gd name="connsiteY0" fmla="*/ 221234 h 221233"/>
                <a:gd name="connsiteX1" fmla="*/ 0 w 12700"/>
                <a:gd name="connsiteY1" fmla="*/ 0 h 22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233">
                  <a:moveTo>
                    <a:pt x="0" y="221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E7A226B8-0C5F-45FB-B849-4A46E572F108}"/>
                </a:ext>
              </a:extLst>
            </p:cNvPr>
            <p:cNvSpPr/>
            <p:nvPr/>
          </p:nvSpPr>
          <p:spPr>
            <a:xfrm>
              <a:off x="11044681" y="452018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C9F1B2C5-80FF-4EC5-AEB3-C161C4C1FAC8}"/>
                </a:ext>
              </a:extLst>
            </p:cNvPr>
            <p:cNvSpPr/>
            <p:nvPr/>
          </p:nvSpPr>
          <p:spPr>
            <a:xfrm>
              <a:off x="8639937" y="3988435"/>
              <a:ext cx="12700" cy="332359"/>
            </a:xfrm>
            <a:custGeom>
              <a:avLst/>
              <a:gdLst>
                <a:gd name="connsiteX0" fmla="*/ 0 w 12700"/>
                <a:gd name="connsiteY0" fmla="*/ 0 h 332359"/>
                <a:gd name="connsiteX1" fmla="*/ 0 w 12700"/>
                <a:gd name="connsiteY1" fmla="*/ 332359 h 3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2359">
                  <a:moveTo>
                    <a:pt x="0" y="0"/>
                  </a:moveTo>
                  <a:lnTo>
                    <a:pt x="0" y="33235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2BCE2CC0-D2C6-440D-987E-DBA1097D79C0}"/>
                </a:ext>
              </a:extLst>
            </p:cNvPr>
            <p:cNvSpPr/>
            <p:nvPr/>
          </p:nvSpPr>
          <p:spPr>
            <a:xfrm>
              <a:off x="8625967" y="42685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8FC50606-DB55-4DA3-8EAA-F8BC76915901}"/>
                </a:ext>
              </a:extLst>
            </p:cNvPr>
            <p:cNvSpPr/>
            <p:nvPr/>
          </p:nvSpPr>
          <p:spPr>
            <a:xfrm>
              <a:off x="9694037" y="3366897"/>
              <a:ext cx="12700" cy="739013"/>
            </a:xfrm>
            <a:custGeom>
              <a:avLst/>
              <a:gdLst>
                <a:gd name="connsiteX0" fmla="*/ 0 w 12700"/>
                <a:gd name="connsiteY0" fmla="*/ 739013 h 739013"/>
                <a:gd name="connsiteX1" fmla="*/ 0 w 12700"/>
                <a:gd name="connsiteY1" fmla="*/ 0 h 73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9013">
                  <a:moveTo>
                    <a:pt x="0" y="739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C2487616-0692-4379-A353-716722C9963C}"/>
                </a:ext>
              </a:extLst>
            </p:cNvPr>
            <p:cNvSpPr/>
            <p:nvPr/>
          </p:nvSpPr>
          <p:spPr>
            <a:xfrm>
              <a:off x="9680067" y="33668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9E2B458-DB47-47DC-94A7-ED959C9686CC}"/>
                </a:ext>
              </a:extLst>
            </p:cNvPr>
            <p:cNvSpPr/>
            <p:nvPr/>
          </p:nvSpPr>
          <p:spPr>
            <a:xfrm>
              <a:off x="10506456" y="4512564"/>
              <a:ext cx="12700" cy="65024"/>
            </a:xfrm>
            <a:custGeom>
              <a:avLst/>
              <a:gdLst>
                <a:gd name="connsiteX0" fmla="*/ 0 w 12700"/>
                <a:gd name="connsiteY0" fmla="*/ 65024 h 65024"/>
                <a:gd name="connsiteX1" fmla="*/ 0 w 12700"/>
                <a:gd name="connsiteY1" fmla="*/ 0 h 6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024">
                  <a:moveTo>
                    <a:pt x="0" y="650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15A63D8-4411-4B7E-87DD-C0685E81A647}"/>
                </a:ext>
              </a:extLst>
            </p:cNvPr>
            <p:cNvSpPr/>
            <p:nvPr/>
          </p:nvSpPr>
          <p:spPr>
            <a:xfrm>
              <a:off x="10492485" y="45125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1FC9182C-94BF-4642-BE91-E7E3ACBA5FDE}"/>
                </a:ext>
              </a:extLst>
            </p:cNvPr>
            <p:cNvSpPr/>
            <p:nvPr/>
          </p:nvSpPr>
          <p:spPr>
            <a:xfrm>
              <a:off x="8154924" y="3648329"/>
              <a:ext cx="12700" cy="377317"/>
            </a:xfrm>
            <a:custGeom>
              <a:avLst/>
              <a:gdLst>
                <a:gd name="connsiteX0" fmla="*/ 0 w 12700"/>
                <a:gd name="connsiteY0" fmla="*/ 377317 h 377317"/>
                <a:gd name="connsiteX1" fmla="*/ 0 w 12700"/>
                <a:gd name="connsiteY1" fmla="*/ 0 h 37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7317">
                  <a:moveTo>
                    <a:pt x="0" y="3773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A4EE6EB3-A6FA-47C5-93C7-3C3E814D9B44}"/>
                </a:ext>
              </a:extLst>
            </p:cNvPr>
            <p:cNvSpPr/>
            <p:nvPr/>
          </p:nvSpPr>
          <p:spPr>
            <a:xfrm>
              <a:off x="8140954" y="36483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72E27ED-2028-48DA-A419-BA2AF3FEF711}"/>
                </a:ext>
              </a:extLst>
            </p:cNvPr>
            <p:cNvSpPr/>
            <p:nvPr/>
          </p:nvSpPr>
          <p:spPr>
            <a:xfrm>
              <a:off x="7462011" y="3924554"/>
              <a:ext cx="12700" cy="1131189"/>
            </a:xfrm>
            <a:custGeom>
              <a:avLst/>
              <a:gdLst>
                <a:gd name="connsiteX0" fmla="*/ 0 w 12700"/>
                <a:gd name="connsiteY0" fmla="*/ 0 h 1131189"/>
                <a:gd name="connsiteX1" fmla="*/ 0 w 12700"/>
                <a:gd name="connsiteY1" fmla="*/ 1131189 h 113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189">
                  <a:moveTo>
                    <a:pt x="0" y="0"/>
                  </a:moveTo>
                  <a:lnTo>
                    <a:pt x="0" y="113118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2BC7A1E0-4F00-4434-B7BD-0F737BEEBA5D}"/>
                </a:ext>
              </a:extLst>
            </p:cNvPr>
            <p:cNvSpPr/>
            <p:nvPr/>
          </p:nvSpPr>
          <p:spPr>
            <a:xfrm>
              <a:off x="7448042" y="5003672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293C791A-681F-492E-9A19-18EEBC3706B4}"/>
                </a:ext>
              </a:extLst>
            </p:cNvPr>
            <p:cNvSpPr/>
            <p:nvPr/>
          </p:nvSpPr>
          <p:spPr>
            <a:xfrm>
              <a:off x="6439916" y="2401951"/>
              <a:ext cx="12700" cy="566928"/>
            </a:xfrm>
            <a:custGeom>
              <a:avLst/>
              <a:gdLst>
                <a:gd name="connsiteX0" fmla="*/ 0 w 12700"/>
                <a:gd name="connsiteY0" fmla="*/ 566928 h 566928"/>
                <a:gd name="connsiteX1" fmla="*/ 0 w 12700"/>
                <a:gd name="connsiteY1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928">
                  <a:moveTo>
                    <a:pt x="0" y="566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0BFEA6F-66BB-43C3-9B3B-08B274F34B90}"/>
                </a:ext>
              </a:extLst>
            </p:cNvPr>
            <p:cNvSpPr/>
            <p:nvPr/>
          </p:nvSpPr>
          <p:spPr>
            <a:xfrm>
              <a:off x="6425946" y="2401951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0C230956-DF0B-4FDC-86A2-A855482778DB}"/>
                </a:ext>
              </a:extLst>
            </p:cNvPr>
            <p:cNvSpPr/>
            <p:nvPr/>
          </p:nvSpPr>
          <p:spPr>
            <a:xfrm>
              <a:off x="7788402" y="3993515"/>
              <a:ext cx="12700" cy="1347977"/>
            </a:xfrm>
            <a:custGeom>
              <a:avLst/>
              <a:gdLst>
                <a:gd name="connsiteX0" fmla="*/ 0 w 12700"/>
                <a:gd name="connsiteY0" fmla="*/ 0 h 1347977"/>
                <a:gd name="connsiteX1" fmla="*/ 0 w 12700"/>
                <a:gd name="connsiteY1" fmla="*/ 1347978 h 134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7977">
                  <a:moveTo>
                    <a:pt x="0" y="0"/>
                  </a:moveTo>
                  <a:lnTo>
                    <a:pt x="0" y="13479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417758CC-8804-4622-A3F2-92456C0DDF02}"/>
                </a:ext>
              </a:extLst>
            </p:cNvPr>
            <p:cNvSpPr/>
            <p:nvPr/>
          </p:nvSpPr>
          <p:spPr>
            <a:xfrm>
              <a:off x="7774431" y="52894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9F3233D8-8D14-46A8-9BF4-E1C667FC214E}"/>
                </a:ext>
              </a:extLst>
            </p:cNvPr>
            <p:cNvSpPr/>
            <p:nvPr/>
          </p:nvSpPr>
          <p:spPr>
            <a:xfrm>
              <a:off x="6692900" y="3269488"/>
              <a:ext cx="12700" cy="144525"/>
            </a:xfrm>
            <a:custGeom>
              <a:avLst/>
              <a:gdLst>
                <a:gd name="connsiteX0" fmla="*/ 0 w 12700"/>
                <a:gd name="connsiteY0" fmla="*/ 144526 h 144525"/>
                <a:gd name="connsiteX1" fmla="*/ 0 w 12700"/>
                <a:gd name="connsiteY1" fmla="*/ 0 h 1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525">
                  <a:moveTo>
                    <a:pt x="0" y="1445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9521DEBD-BFA5-4180-B4B7-E2A0FD9A9E9A}"/>
                </a:ext>
              </a:extLst>
            </p:cNvPr>
            <p:cNvSpPr/>
            <p:nvPr/>
          </p:nvSpPr>
          <p:spPr>
            <a:xfrm>
              <a:off x="6678930" y="326948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EF24E16-D620-4900-9CC6-6B832657893C}"/>
                </a:ext>
              </a:extLst>
            </p:cNvPr>
            <p:cNvSpPr/>
            <p:nvPr/>
          </p:nvSpPr>
          <p:spPr>
            <a:xfrm>
              <a:off x="11815191" y="3996690"/>
              <a:ext cx="12700" cy="868807"/>
            </a:xfrm>
            <a:custGeom>
              <a:avLst/>
              <a:gdLst>
                <a:gd name="connsiteX0" fmla="*/ 0 w 12700"/>
                <a:gd name="connsiteY0" fmla="*/ 868807 h 868807"/>
                <a:gd name="connsiteX1" fmla="*/ 0 w 12700"/>
                <a:gd name="connsiteY1" fmla="*/ 0 h 8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807">
                  <a:moveTo>
                    <a:pt x="0" y="8688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DEDE02F3-28E4-4B20-84DD-E162B8C6358C}"/>
                </a:ext>
              </a:extLst>
            </p:cNvPr>
            <p:cNvSpPr/>
            <p:nvPr/>
          </p:nvSpPr>
          <p:spPr>
            <a:xfrm>
              <a:off x="11801220" y="399669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B06B2C7D-AD98-44FB-85E3-92672FC1F7CF}"/>
                </a:ext>
              </a:extLst>
            </p:cNvPr>
            <p:cNvSpPr/>
            <p:nvPr/>
          </p:nvSpPr>
          <p:spPr>
            <a:xfrm>
              <a:off x="7100824" y="3636645"/>
              <a:ext cx="12700" cy="1294638"/>
            </a:xfrm>
            <a:custGeom>
              <a:avLst/>
              <a:gdLst>
                <a:gd name="connsiteX0" fmla="*/ 0 w 12700"/>
                <a:gd name="connsiteY0" fmla="*/ 0 h 1294638"/>
                <a:gd name="connsiteX1" fmla="*/ 0 w 12700"/>
                <a:gd name="connsiteY1" fmla="*/ 1294638 h 129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4638">
                  <a:moveTo>
                    <a:pt x="0" y="0"/>
                  </a:moveTo>
                  <a:lnTo>
                    <a:pt x="0" y="12946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88503577-BF32-4A6A-A047-797F2F7BEFE1}"/>
                </a:ext>
              </a:extLst>
            </p:cNvPr>
            <p:cNvSpPr/>
            <p:nvPr/>
          </p:nvSpPr>
          <p:spPr>
            <a:xfrm>
              <a:off x="7086854" y="487921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9DB5B260-F362-4739-85E1-D779ED690F36}"/>
                </a:ext>
              </a:extLst>
            </p:cNvPr>
            <p:cNvSpPr/>
            <p:nvPr/>
          </p:nvSpPr>
          <p:spPr>
            <a:xfrm>
              <a:off x="9921367" y="4613148"/>
              <a:ext cx="12700" cy="660400"/>
            </a:xfrm>
            <a:custGeom>
              <a:avLst/>
              <a:gdLst>
                <a:gd name="connsiteX0" fmla="*/ 0 w 12700"/>
                <a:gd name="connsiteY0" fmla="*/ 0 h 660400"/>
                <a:gd name="connsiteX1" fmla="*/ 0 w 12700"/>
                <a:gd name="connsiteY1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0400">
                  <a:moveTo>
                    <a:pt x="0" y="0"/>
                  </a:moveTo>
                  <a:lnTo>
                    <a:pt x="0" y="6604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7484604B-D748-485A-B56E-5C6CCC44D497}"/>
                </a:ext>
              </a:extLst>
            </p:cNvPr>
            <p:cNvSpPr/>
            <p:nvPr/>
          </p:nvSpPr>
          <p:spPr>
            <a:xfrm>
              <a:off x="9907396" y="52214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BE161C7D-42A2-4252-8AC9-9FCC0EF5A179}"/>
                </a:ext>
              </a:extLst>
            </p:cNvPr>
            <p:cNvSpPr/>
            <p:nvPr/>
          </p:nvSpPr>
          <p:spPr>
            <a:xfrm>
              <a:off x="9148064" y="4160012"/>
              <a:ext cx="12700" cy="83692"/>
            </a:xfrm>
            <a:custGeom>
              <a:avLst/>
              <a:gdLst>
                <a:gd name="connsiteX0" fmla="*/ 0 w 12700"/>
                <a:gd name="connsiteY0" fmla="*/ 83693 h 83692"/>
                <a:gd name="connsiteX1" fmla="*/ 0 w 12700"/>
                <a:gd name="connsiteY1" fmla="*/ 0 h 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2">
                  <a:moveTo>
                    <a:pt x="0" y="836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FDE7A349-AAB2-4011-90B0-22BDCEF3C6D4}"/>
                </a:ext>
              </a:extLst>
            </p:cNvPr>
            <p:cNvSpPr/>
            <p:nvPr/>
          </p:nvSpPr>
          <p:spPr>
            <a:xfrm>
              <a:off x="9134093" y="41600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A73815A9-B6EF-4449-B602-94AAF95738C6}"/>
                </a:ext>
              </a:extLst>
            </p:cNvPr>
            <p:cNvSpPr/>
            <p:nvPr/>
          </p:nvSpPr>
          <p:spPr>
            <a:xfrm>
              <a:off x="11362055" y="4599305"/>
              <a:ext cx="12700" cy="182625"/>
            </a:xfrm>
            <a:custGeom>
              <a:avLst/>
              <a:gdLst>
                <a:gd name="connsiteX0" fmla="*/ 0 w 12700"/>
                <a:gd name="connsiteY0" fmla="*/ 0 h 182625"/>
                <a:gd name="connsiteX1" fmla="*/ 0 w 12700"/>
                <a:gd name="connsiteY1" fmla="*/ 182626 h 1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625">
                  <a:moveTo>
                    <a:pt x="0" y="0"/>
                  </a:moveTo>
                  <a:lnTo>
                    <a:pt x="0" y="1826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00EE217-9558-4F42-80F6-3107E21B0F8D}"/>
                </a:ext>
              </a:extLst>
            </p:cNvPr>
            <p:cNvSpPr/>
            <p:nvPr/>
          </p:nvSpPr>
          <p:spPr>
            <a:xfrm>
              <a:off x="11348084" y="472973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5A3EDDB0-9168-4CF5-B805-87EDDE49EA76}"/>
                </a:ext>
              </a:extLst>
            </p:cNvPr>
            <p:cNvSpPr/>
            <p:nvPr/>
          </p:nvSpPr>
          <p:spPr>
            <a:xfrm>
              <a:off x="8924671" y="4114038"/>
              <a:ext cx="12700" cy="75819"/>
            </a:xfrm>
            <a:custGeom>
              <a:avLst/>
              <a:gdLst>
                <a:gd name="connsiteX0" fmla="*/ 0 w 12700"/>
                <a:gd name="connsiteY0" fmla="*/ 75819 h 75819"/>
                <a:gd name="connsiteX1" fmla="*/ 0 w 12700"/>
                <a:gd name="connsiteY1" fmla="*/ 0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819">
                  <a:moveTo>
                    <a:pt x="0" y="75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E9E78D1-E598-4447-8F0B-93D4CD14BBF4}"/>
                </a:ext>
              </a:extLst>
            </p:cNvPr>
            <p:cNvSpPr/>
            <p:nvPr/>
          </p:nvSpPr>
          <p:spPr>
            <a:xfrm>
              <a:off x="8910701" y="41140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94DCE53C-53E2-442C-A253-4E4DEC7404AB}"/>
                </a:ext>
              </a:extLst>
            </p:cNvPr>
            <p:cNvSpPr/>
            <p:nvPr/>
          </p:nvSpPr>
          <p:spPr>
            <a:xfrm>
              <a:off x="11082909" y="4741418"/>
              <a:ext cx="12700" cy="924306"/>
            </a:xfrm>
            <a:custGeom>
              <a:avLst/>
              <a:gdLst>
                <a:gd name="connsiteX0" fmla="*/ 0 w 12700"/>
                <a:gd name="connsiteY0" fmla="*/ 0 h 924306"/>
                <a:gd name="connsiteX1" fmla="*/ 0 w 12700"/>
                <a:gd name="connsiteY1" fmla="*/ 924306 h 9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4306">
                  <a:moveTo>
                    <a:pt x="0" y="0"/>
                  </a:moveTo>
                  <a:lnTo>
                    <a:pt x="0" y="9243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1CD7BD4-8C49-4676-8D7E-55494913B2E7}"/>
                </a:ext>
              </a:extLst>
            </p:cNvPr>
            <p:cNvSpPr/>
            <p:nvPr/>
          </p:nvSpPr>
          <p:spPr>
            <a:xfrm>
              <a:off x="11068939" y="56136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4E576C3C-CDA0-476A-A02C-0154293D2C2E}"/>
                </a:ext>
              </a:extLst>
            </p:cNvPr>
            <p:cNvSpPr/>
            <p:nvPr/>
          </p:nvSpPr>
          <p:spPr>
            <a:xfrm>
              <a:off x="8579358" y="2556764"/>
              <a:ext cx="12700" cy="1431671"/>
            </a:xfrm>
            <a:custGeom>
              <a:avLst/>
              <a:gdLst>
                <a:gd name="connsiteX0" fmla="*/ 0 w 12700"/>
                <a:gd name="connsiteY0" fmla="*/ 1431671 h 1431671"/>
                <a:gd name="connsiteX1" fmla="*/ 0 w 12700"/>
                <a:gd name="connsiteY1" fmla="*/ 0 h 143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1671">
                  <a:moveTo>
                    <a:pt x="0" y="14316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D2A04185-4D3E-4405-A60A-A3C393D1E279}"/>
                </a:ext>
              </a:extLst>
            </p:cNvPr>
            <p:cNvSpPr/>
            <p:nvPr/>
          </p:nvSpPr>
          <p:spPr>
            <a:xfrm>
              <a:off x="8565260" y="255676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7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6CD3622D-DBF0-48E8-B155-F22B1E70D45F}"/>
                </a:ext>
              </a:extLst>
            </p:cNvPr>
            <p:cNvSpPr/>
            <p:nvPr/>
          </p:nvSpPr>
          <p:spPr>
            <a:xfrm>
              <a:off x="9650349" y="4105910"/>
              <a:ext cx="12700" cy="1671065"/>
            </a:xfrm>
            <a:custGeom>
              <a:avLst/>
              <a:gdLst>
                <a:gd name="connsiteX0" fmla="*/ 0 w 12700"/>
                <a:gd name="connsiteY0" fmla="*/ 0 h 1671065"/>
                <a:gd name="connsiteX1" fmla="*/ 0 w 12700"/>
                <a:gd name="connsiteY1" fmla="*/ 1671066 h 167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1065">
                  <a:moveTo>
                    <a:pt x="0" y="0"/>
                  </a:moveTo>
                  <a:lnTo>
                    <a:pt x="0" y="16710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95674F-3E9B-4AE4-A737-1D66843A79F7}"/>
                </a:ext>
              </a:extLst>
            </p:cNvPr>
            <p:cNvSpPr/>
            <p:nvPr/>
          </p:nvSpPr>
          <p:spPr>
            <a:xfrm>
              <a:off x="9636379" y="572477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1F47B9CC-E13B-4A47-A36D-EF558837BF18}"/>
                </a:ext>
              </a:extLst>
            </p:cNvPr>
            <p:cNvSpPr/>
            <p:nvPr/>
          </p:nvSpPr>
          <p:spPr>
            <a:xfrm>
              <a:off x="10284587" y="4227703"/>
              <a:ext cx="12700" cy="349885"/>
            </a:xfrm>
            <a:custGeom>
              <a:avLst/>
              <a:gdLst>
                <a:gd name="connsiteX0" fmla="*/ 0 w 12700"/>
                <a:gd name="connsiteY0" fmla="*/ 349885 h 349885"/>
                <a:gd name="connsiteX1" fmla="*/ 0 w 12700"/>
                <a:gd name="connsiteY1" fmla="*/ 0 h 34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9885">
                  <a:moveTo>
                    <a:pt x="0" y="349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540C5E8F-4714-46D8-87F9-E6C94225E0A2}"/>
                </a:ext>
              </a:extLst>
            </p:cNvPr>
            <p:cNvSpPr/>
            <p:nvPr/>
          </p:nvSpPr>
          <p:spPr>
            <a:xfrm>
              <a:off x="10270617" y="4227703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5385DADD-BD1C-4994-977D-ECCB6598937B}"/>
                </a:ext>
              </a:extLst>
            </p:cNvPr>
            <p:cNvSpPr/>
            <p:nvPr/>
          </p:nvSpPr>
          <p:spPr>
            <a:xfrm>
              <a:off x="8129524" y="4025646"/>
              <a:ext cx="12700" cy="1080642"/>
            </a:xfrm>
            <a:custGeom>
              <a:avLst/>
              <a:gdLst>
                <a:gd name="connsiteX0" fmla="*/ 0 w 12700"/>
                <a:gd name="connsiteY0" fmla="*/ 0 h 1080642"/>
                <a:gd name="connsiteX1" fmla="*/ 0 w 12700"/>
                <a:gd name="connsiteY1" fmla="*/ 1080643 h 108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0642">
                  <a:moveTo>
                    <a:pt x="0" y="0"/>
                  </a:moveTo>
                  <a:lnTo>
                    <a:pt x="0" y="1080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7FE5C16A-5422-4F3B-B517-A90721FF6EBD}"/>
                </a:ext>
              </a:extLst>
            </p:cNvPr>
            <p:cNvSpPr/>
            <p:nvPr/>
          </p:nvSpPr>
          <p:spPr>
            <a:xfrm>
              <a:off x="8115554" y="505421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EA8EA2F4-7438-4B30-A534-E29605CA29B6}"/>
                </a:ext>
              </a:extLst>
            </p:cNvPr>
            <p:cNvSpPr/>
            <p:nvPr/>
          </p:nvSpPr>
          <p:spPr>
            <a:xfrm>
              <a:off x="7455154" y="3747262"/>
              <a:ext cx="12700" cy="177291"/>
            </a:xfrm>
            <a:custGeom>
              <a:avLst/>
              <a:gdLst>
                <a:gd name="connsiteX0" fmla="*/ 0 w 12700"/>
                <a:gd name="connsiteY0" fmla="*/ 177292 h 177291"/>
                <a:gd name="connsiteX1" fmla="*/ 0 w 12700"/>
                <a:gd name="connsiteY1" fmla="*/ 0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1772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5CA2BA48-4F22-4F31-814A-162E25291D02}"/>
                </a:ext>
              </a:extLst>
            </p:cNvPr>
            <p:cNvSpPr/>
            <p:nvPr/>
          </p:nvSpPr>
          <p:spPr>
            <a:xfrm>
              <a:off x="7441183" y="374726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0F8B41A7-238C-4ED6-9A0D-AACE1E19EB43}"/>
                </a:ext>
              </a:extLst>
            </p:cNvPr>
            <p:cNvSpPr/>
            <p:nvPr/>
          </p:nvSpPr>
          <p:spPr>
            <a:xfrm>
              <a:off x="10689209" y="4450842"/>
              <a:ext cx="12700" cy="210820"/>
            </a:xfrm>
            <a:custGeom>
              <a:avLst/>
              <a:gdLst>
                <a:gd name="connsiteX0" fmla="*/ 0 w 12700"/>
                <a:gd name="connsiteY0" fmla="*/ 210820 h 210820"/>
                <a:gd name="connsiteX1" fmla="*/ 0 w 12700"/>
                <a:gd name="connsiteY1" fmla="*/ 0 h 21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820">
                  <a:moveTo>
                    <a:pt x="0" y="2108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536C93-45EB-4F67-875A-E6B5B438DEED}"/>
                </a:ext>
              </a:extLst>
            </p:cNvPr>
            <p:cNvSpPr/>
            <p:nvPr/>
          </p:nvSpPr>
          <p:spPr>
            <a:xfrm>
              <a:off x="10675239" y="44508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91FF465-5CAB-438C-BAA0-10FF5AA91025}"/>
                </a:ext>
              </a:extLst>
            </p:cNvPr>
            <p:cNvSpPr/>
            <p:nvPr/>
          </p:nvSpPr>
          <p:spPr>
            <a:xfrm>
              <a:off x="6426581" y="2968879"/>
              <a:ext cx="12700" cy="128523"/>
            </a:xfrm>
            <a:custGeom>
              <a:avLst/>
              <a:gdLst>
                <a:gd name="connsiteX0" fmla="*/ 0 w 12700"/>
                <a:gd name="connsiteY0" fmla="*/ 0 h 128523"/>
                <a:gd name="connsiteX1" fmla="*/ 0 w 12700"/>
                <a:gd name="connsiteY1" fmla="*/ 128524 h 12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523">
                  <a:moveTo>
                    <a:pt x="0" y="0"/>
                  </a:moveTo>
                  <a:lnTo>
                    <a:pt x="0" y="1285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110EC31B-67F8-46CF-B9C3-F95BC1F4B691}"/>
                </a:ext>
              </a:extLst>
            </p:cNvPr>
            <p:cNvSpPr/>
            <p:nvPr/>
          </p:nvSpPr>
          <p:spPr>
            <a:xfrm>
              <a:off x="6412610" y="30453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929B766D-8332-412D-8AC0-47C3C290079F}"/>
                </a:ext>
              </a:extLst>
            </p:cNvPr>
            <p:cNvSpPr/>
            <p:nvPr/>
          </p:nvSpPr>
          <p:spPr>
            <a:xfrm>
              <a:off x="7715631" y="3240278"/>
              <a:ext cx="12700" cy="753237"/>
            </a:xfrm>
            <a:custGeom>
              <a:avLst/>
              <a:gdLst>
                <a:gd name="connsiteX0" fmla="*/ 0 w 12700"/>
                <a:gd name="connsiteY0" fmla="*/ 753237 h 753237"/>
                <a:gd name="connsiteX1" fmla="*/ 0 w 12700"/>
                <a:gd name="connsiteY1" fmla="*/ 0 h 7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3237">
                  <a:moveTo>
                    <a:pt x="0" y="7532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18B101A1-DBE4-4DF7-88F7-AFD49CDA523B}"/>
                </a:ext>
              </a:extLst>
            </p:cNvPr>
            <p:cNvSpPr/>
            <p:nvPr/>
          </p:nvSpPr>
          <p:spPr>
            <a:xfrm>
              <a:off x="7701660" y="324027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872DD138-F64E-4618-9987-FB29749DF4C3}"/>
                </a:ext>
              </a:extLst>
            </p:cNvPr>
            <p:cNvSpPr/>
            <p:nvPr/>
          </p:nvSpPr>
          <p:spPr>
            <a:xfrm>
              <a:off x="6725284" y="2679319"/>
              <a:ext cx="12700" cy="734694"/>
            </a:xfrm>
            <a:custGeom>
              <a:avLst/>
              <a:gdLst>
                <a:gd name="connsiteX0" fmla="*/ 0 w 12700"/>
                <a:gd name="connsiteY0" fmla="*/ 734695 h 734694"/>
                <a:gd name="connsiteX1" fmla="*/ 0 w 12700"/>
                <a:gd name="connsiteY1" fmla="*/ 0 h 73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4694">
                  <a:moveTo>
                    <a:pt x="0" y="7346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6191F7EB-B176-4268-9BB9-C45B22E02022}"/>
                </a:ext>
              </a:extLst>
            </p:cNvPr>
            <p:cNvSpPr/>
            <p:nvPr/>
          </p:nvSpPr>
          <p:spPr>
            <a:xfrm>
              <a:off x="6711188" y="2679319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ACCE8483-14B7-4AE1-A963-2F39A8DBC79E}"/>
                </a:ext>
              </a:extLst>
            </p:cNvPr>
            <p:cNvSpPr/>
            <p:nvPr/>
          </p:nvSpPr>
          <p:spPr>
            <a:xfrm>
              <a:off x="11828780" y="4865497"/>
              <a:ext cx="12700" cy="696340"/>
            </a:xfrm>
            <a:custGeom>
              <a:avLst/>
              <a:gdLst>
                <a:gd name="connsiteX0" fmla="*/ 0 w 12700"/>
                <a:gd name="connsiteY0" fmla="*/ 0 h 696340"/>
                <a:gd name="connsiteX1" fmla="*/ 0 w 12700"/>
                <a:gd name="connsiteY1" fmla="*/ 696341 h 6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6340">
                  <a:moveTo>
                    <a:pt x="0" y="0"/>
                  </a:moveTo>
                  <a:lnTo>
                    <a:pt x="0" y="6963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1F37E6-09BF-4B2F-A21A-EF5D6FABB06A}"/>
                </a:ext>
              </a:extLst>
            </p:cNvPr>
            <p:cNvSpPr/>
            <p:nvPr/>
          </p:nvSpPr>
          <p:spPr>
            <a:xfrm>
              <a:off x="11814809" y="55096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834E1252-A687-4827-80B8-4B245FF5A55C}"/>
                </a:ext>
              </a:extLst>
            </p:cNvPr>
            <p:cNvSpPr/>
            <p:nvPr/>
          </p:nvSpPr>
          <p:spPr>
            <a:xfrm>
              <a:off x="7113397" y="3178810"/>
              <a:ext cx="12700" cy="457835"/>
            </a:xfrm>
            <a:custGeom>
              <a:avLst/>
              <a:gdLst>
                <a:gd name="connsiteX0" fmla="*/ 0 w 12700"/>
                <a:gd name="connsiteY0" fmla="*/ 457835 h 457835"/>
                <a:gd name="connsiteX1" fmla="*/ 0 w 12700"/>
                <a:gd name="connsiteY1" fmla="*/ 0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835">
                  <a:moveTo>
                    <a:pt x="0" y="457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B5E373A6-DB6E-4020-9BC0-2BC29F6B8C1B}"/>
                </a:ext>
              </a:extLst>
            </p:cNvPr>
            <p:cNvSpPr/>
            <p:nvPr/>
          </p:nvSpPr>
          <p:spPr>
            <a:xfrm>
              <a:off x="7099427" y="31788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AE5F07D0-1BF7-4A88-936E-02091801A1A4}"/>
                </a:ext>
              </a:extLst>
            </p:cNvPr>
            <p:cNvSpPr/>
            <p:nvPr/>
          </p:nvSpPr>
          <p:spPr>
            <a:xfrm>
              <a:off x="9917049" y="4365117"/>
              <a:ext cx="12700" cy="248031"/>
            </a:xfrm>
            <a:custGeom>
              <a:avLst/>
              <a:gdLst>
                <a:gd name="connsiteX0" fmla="*/ 0 w 12700"/>
                <a:gd name="connsiteY0" fmla="*/ 248031 h 248031"/>
                <a:gd name="connsiteX1" fmla="*/ 0 w 12700"/>
                <a:gd name="connsiteY1" fmla="*/ 0 h 2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031">
                  <a:moveTo>
                    <a:pt x="0" y="2480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A64008AF-79A3-46E4-BA18-D4E94CF32D29}"/>
                </a:ext>
              </a:extLst>
            </p:cNvPr>
            <p:cNvSpPr/>
            <p:nvPr/>
          </p:nvSpPr>
          <p:spPr>
            <a:xfrm>
              <a:off x="9903079" y="4365116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44026E98-CA72-405B-A7E4-FFE82C111A7E}"/>
                </a:ext>
              </a:extLst>
            </p:cNvPr>
            <p:cNvSpPr/>
            <p:nvPr/>
          </p:nvSpPr>
          <p:spPr>
            <a:xfrm>
              <a:off x="9280271" y="3089529"/>
              <a:ext cx="12700" cy="1154175"/>
            </a:xfrm>
            <a:custGeom>
              <a:avLst/>
              <a:gdLst>
                <a:gd name="connsiteX0" fmla="*/ 0 w 12700"/>
                <a:gd name="connsiteY0" fmla="*/ 1154176 h 1154175"/>
                <a:gd name="connsiteX1" fmla="*/ 0 w 12700"/>
                <a:gd name="connsiteY1" fmla="*/ 0 h 115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4175">
                  <a:moveTo>
                    <a:pt x="0" y="1154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13E14D91-2979-45F1-8031-048FB8EC9A44}"/>
                </a:ext>
              </a:extLst>
            </p:cNvPr>
            <p:cNvSpPr/>
            <p:nvPr/>
          </p:nvSpPr>
          <p:spPr>
            <a:xfrm>
              <a:off x="9266301" y="30895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DB500ADC-6B21-45BF-9D8B-4F945E3CA76E}"/>
                </a:ext>
              </a:extLst>
            </p:cNvPr>
            <p:cNvSpPr/>
            <p:nvPr/>
          </p:nvSpPr>
          <p:spPr>
            <a:xfrm>
              <a:off x="11501247" y="2865374"/>
              <a:ext cx="12700" cy="1733930"/>
            </a:xfrm>
            <a:custGeom>
              <a:avLst/>
              <a:gdLst>
                <a:gd name="connsiteX0" fmla="*/ 0 w 12700"/>
                <a:gd name="connsiteY0" fmla="*/ 1733931 h 1733930"/>
                <a:gd name="connsiteX1" fmla="*/ 0 w 12700"/>
                <a:gd name="connsiteY1" fmla="*/ 0 h 173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3930">
                  <a:moveTo>
                    <a:pt x="0" y="17339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FCDA8D6B-3B98-4DF3-808C-901614153DE4}"/>
                </a:ext>
              </a:extLst>
            </p:cNvPr>
            <p:cNvSpPr/>
            <p:nvPr/>
          </p:nvSpPr>
          <p:spPr>
            <a:xfrm>
              <a:off x="11487277" y="28653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4EDAE5AF-B583-46A9-B14A-DCABC8C38FC5}"/>
                </a:ext>
              </a:extLst>
            </p:cNvPr>
            <p:cNvSpPr/>
            <p:nvPr/>
          </p:nvSpPr>
          <p:spPr>
            <a:xfrm>
              <a:off x="8994521" y="3329051"/>
              <a:ext cx="12700" cy="860806"/>
            </a:xfrm>
            <a:custGeom>
              <a:avLst/>
              <a:gdLst>
                <a:gd name="connsiteX0" fmla="*/ 0 w 12700"/>
                <a:gd name="connsiteY0" fmla="*/ 860806 h 860806"/>
                <a:gd name="connsiteX1" fmla="*/ 0 w 12700"/>
                <a:gd name="connsiteY1" fmla="*/ 0 h 86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0806">
                  <a:moveTo>
                    <a:pt x="0" y="8608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92EF2955-906E-465D-BABB-977BFDDD1150}"/>
                </a:ext>
              </a:extLst>
            </p:cNvPr>
            <p:cNvSpPr/>
            <p:nvPr/>
          </p:nvSpPr>
          <p:spPr>
            <a:xfrm>
              <a:off x="8980551" y="332905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522580A-6705-4BE0-8F81-8ACC5F29CB7A}"/>
                </a:ext>
              </a:extLst>
            </p:cNvPr>
            <p:cNvSpPr/>
            <p:nvPr/>
          </p:nvSpPr>
          <p:spPr>
            <a:xfrm>
              <a:off x="11064621" y="4029075"/>
              <a:ext cx="12700" cy="712342"/>
            </a:xfrm>
            <a:custGeom>
              <a:avLst/>
              <a:gdLst>
                <a:gd name="connsiteX0" fmla="*/ 0 w 12700"/>
                <a:gd name="connsiteY0" fmla="*/ 712343 h 712342"/>
                <a:gd name="connsiteX1" fmla="*/ 0 w 12700"/>
                <a:gd name="connsiteY1" fmla="*/ 0 h 7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2342">
                  <a:moveTo>
                    <a:pt x="0" y="7123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4ECBC2BF-F2A9-4CA7-AF1C-B5FFF6C4D415}"/>
                </a:ext>
              </a:extLst>
            </p:cNvPr>
            <p:cNvSpPr/>
            <p:nvPr/>
          </p:nvSpPr>
          <p:spPr>
            <a:xfrm>
              <a:off x="11050651" y="402907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4EE40C97-827B-4830-8D94-A3DF8ADBA583}"/>
                </a:ext>
              </a:extLst>
            </p:cNvPr>
            <p:cNvSpPr/>
            <p:nvPr/>
          </p:nvSpPr>
          <p:spPr>
            <a:xfrm>
              <a:off x="8427339" y="3988435"/>
              <a:ext cx="12700" cy="550417"/>
            </a:xfrm>
            <a:custGeom>
              <a:avLst/>
              <a:gdLst>
                <a:gd name="connsiteX0" fmla="*/ 0 w 12700"/>
                <a:gd name="connsiteY0" fmla="*/ 0 h 550417"/>
                <a:gd name="connsiteX1" fmla="*/ 0 w 12700"/>
                <a:gd name="connsiteY1" fmla="*/ 550418 h 55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417">
                  <a:moveTo>
                    <a:pt x="0" y="0"/>
                  </a:moveTo>
                  <a:lnTo>
                    <a:pt x="0" y="5504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93322CFD-F412-4D82-92B0-5A721791D605}"/>
                </a:ext>
              </a:extLst>
            </p:cNvPr>
            <p:cNvSpPr/>
            <p:nvPr/>
          </p:nvSpPr>
          <p:spPr>
            <a:xfrm>
              <a:off x="8413368" y="44866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24D93D15-6C47-429D-8810-B6134811971C}"/>
                </a:ext>
              </a:extLst>
            </p:cNvPr>
            <p:cNvSpPr/>
            <p:nvPr/>
          </p:nvSpPr>
          <p:spPr>
            <a:xfrm>
              <a:off x="9710801" y="4105910"/>
              <a:ext cx="12700" cy="1243202"/>
            </a:xfrm>
            <a:custGeom>
              <a:avLst/>
              <a:gdLst>
                <a:gd name="connsiteX0" fmla="*/ 0 w 12700"/>
                <a:gd name="connsiteY0" fmla="*/ 0 h 1243202"/>
                <a:gd name="connsiteX1" fmla="*/ 0 w 12700"/>
                <a:gd name="connsiteY1" fmla="*/ 1243203 h 12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3202">
                  <a:moveTo>
                    <a:pt x="0" y="0"/>
                  </a:moveTo>
                  <a:lnTo>
                    <a:pt x="0" y="12432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DB1CEA-E6BB-4A42-BD0F-50218504822F}"/>
                </a:ext>
              </a:extLst>
            </p:cNvPr>
            <p:cNvSpPr/>
            <p:nvPr/>
          </p:nvSpPr>
          <p:spPr>
            <a:xfrm>
              <a:off x="9696831" y="529691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B2D4A09C-32BB-440E-9D22-AF50449F90E0}"/>
                </a:ext>
              </a:extLst>
            </p:cNvPr>
            <p:cNvSpPr/>
            <p:nvPr/>
          </p:nvSpPr>
          <p:spPr>
            <a:xfrm>
              <a:off x="10278491" y="4049395"/>
              <a:ext cx="12700" cy="528192"/>
            </a:xfrm>
            <a:custGeom>
              <a:avLst/>
              <a:gdLst>
                <a:gd name="connsiteX0" fmla="*/ 0 w 12700"/>
                <a:gd name="connsiteY0" fmla="*/ 528193 h 528192"/>
                <a:gd name="connsiteX1" fmla="*/ 0 w 12700"/>
                <a:gd name="connsiteY1" fmla="*/ 0 h 52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8192">
                  <a:moveTo>
                    <a:pt x="0" y="528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C1F7A9A0-37AE-48CA-86B4-7706DFA62B10}"/>
                </a:ext>
              </a:extLst>
            </p:cNvPr>
            <p:cNvSpPr/>
            <p:nvPr/>
          </p:nvSpPr>
          <p:spPr>
            <a:xfrm>
              <a:off x="10264520" y="404939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4A53E2E-848C-4728-9BB0-4B9B78BB85BC}"/>
                </a:ext>
              </a:extLst>
            </p:cNvPr>
            <p:cNvSpPr/>
            <p:nvPr/>
          </p:nvSpPr>
          <p:spPr>
            <a:xfrm>
              <a:off x="8149590" y="3342513"/>
              <a:ext cx="12700" cy="683133"/>
            </a:xfrm>
            <a:custGeom>
              <a:avLst/>
              <a:gdLst>
                <a:gd name="connsiteX0" fmla="*/ 0 w 12700"/>
                <a:gd name="connsiteY0" fmla="*/ 683133 h 683133"/>
                <a:gd name="connsiteX1" fmla="*/ 0 w 12700"/>
                <a:gd name="connsiteY1" fmla="*/ 0 h 6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133">
                  <a:moveTo>
                    <a:pt x="0" y="6831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EFD5CAC9-CD47-4511-8343-076183D6BF5A}"/>
                </a:ext>
              </a:extLst>
            </p:cNvPr>
            <p:cNvSpPr/>
            <p:nvPr/>
          </p:nvSpPr>
          <p:spPr>
            <a:xfrm>
              <a:off x="8135619" y="334251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049718D1-30E3-438B-8328-BDE32080225E}"/>
                </a:ext>
              </a:extLst>
            </p:cNvPr>
            <p:cNvSpPr/>
            <p:nvPr/>
          </p:nvSpPr>
          <p:spPr>
            <a:xfrm>
              <a:off x="7461884" y="3924554"/>
              <a:ext cx="12700" cy="285369"/>
            </a:xfrm>
            <a:custGeom>
              <a:avLst/>
              <a:gdLst>
                <a:gd name="connsiteX0" fmla="*/ 0 w 12700"/>
                <a:gd name="connsiteY0" fmla="*/ 0 h 285369"/>
                <a:gd name="connsiteX1" fmla="*/ 0 w 12700"/>
                <a:gd name="connsiteY1" fmla="*/ 285369 h 2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5369">
                  <a:moveTo>
                    <a:pt x="0" y="0"/>
                  </a:moveTo>
                  <a:lnTo>
                    <a:pt x="0" y="2853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77E507E8-DA1A-4C13-BDF2-A8CD3D39EDAF}"/>
                </a:ext>
              </a:extLst>
            </p:cNvPr>
            <p:cNvSpPr/>
            <p:nvPr/>
          </p:nvSpPr>
          <p:spPr>
            <a:xfrm>
              <a:off x="7447915" y="41577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B7B17214-D3ED-4970-8866-42889D79B429}"/>
                </a:ext>
              </a:extLst>
            </p:cNvPr>
            <p:cNvSpPr/>
            <p:nvPr/>
          </p:nvSpPr>
          <p:spPr>
            <a:xfrm>
              <a:off x="10772648" y="3980941"/>
              <a:ext cx="12700" cy="680720"/>
            </a:xfrm>
            <a:custGeom>
              <a:avLst/>
              <a:gdLst>
                <a:gd name="connsiteX0" fmla="*/ 0 w 12700"/>
                <a:gd name="connsiteY0" fmla="*/ 680720 h 680720"/>
                <a:gd name="connsiteX1" fmla="*/ 0 w 12700"/>
                <a:gd name="connsiteY1" fmla="*/ 0 h 6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0720">
                  <a:moveTo>
                    <a:pt x="0" y="6807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E9B443A1-2F29-4DF3-BD4C-F8D72C3EBB91}"/>
                </a:ext>
              </a:extLst>
            </p:cNvPr>
            <p:cNvSpPr/>
            <p:nvPr/>
          </p:nvSpPr>
          <p:spPr>
            <a:xfrm>
              <a:off x="10758678" y="39809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7542ACEE-8650-4592-B2C6-4CE5DBEDFABD}"/>
                </a:ext>
              </a:extLst>
            </p:cNvPr>
            <p:cNvSpPr/>
            <p:nvPr/>
          </p:nvSpPr>
          <p:spPr>
            <a:xfrm>
              <a:off x="6408420" y="2968879"/>
              <a:ext cx="12700" cy="662050"/>
            </a:xfrm>
            <a:custGeom>
              <a:avLst/>
              <a:gdLst>
                <a:gd name="connsiteX0" fmla="*/ 0 w 12700"/>
                <a:gd name="connsiteY0" fmla="*/ 0 h 662050"/>
                <a:gd name="connsiteX1" fmla="*/ 0 w 12700"/>
                <a:gd name="connsiteY1" fmla="*/ 662051 h 6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050">
                  <a:moveTo>
                    <a:pt x="0" y="0"/>
                  </a:moveTo>
                  <a:lnTo>
                    <a:pt x="0" y="6620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11ACFBFC-E994-41F3-8F3F-C21D3F127D30}"/>
                </a:ext>
              </a:extLst>
            </p:cNvPr>
            <p:cNvSpPr/>
            <p:nvPr/>
          </p:nvSpPr>
          <p:spPr>
            <a:xfrm>
              <a:off x="6394450" y="357885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04AA6E80-7311-44DA-9640-162B275A1DE5}"/>
                </a:ext>
              </a:extLst>
            </p:cNvPr>
            <p:cNvSpPr/>
            <p:nvPr/>
          </p:nvSpPr>
          <p:spPr>
            <a:xfrm>
              <a:off x="7830947" y="3993515"/>
              <a:ext cx="12700" cy="444500"/>
            </a:xfrm>
            <a:custGeom>
              <a:avLst/>
              <a:gdLst>
                <a:gd name="connsiteX0" fmla="*/ 0 w 12700"/>
                <a:gd name="connsiteY0" fmla="*/ 0 h 444500"/>
                <a:gd name="connsiteX1" fmla="*/ 0 w 12700"/>
                <a:gd name="connsiteY1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4500">
                  <a:moveTo>
                    <a:pt x="0" y="0"/>
                  </a:moveTo>
                  <a:lnTo>
                    <a:pt x="0" y="444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D67C0553-3A64-4671-9B02-2FC8AE18AF98}"/>
                </a:ext>
              </a:extLst>
            </p:cNvPr>
            <p:cNvSpPr/>
            <p:nvPr/>
          </p:nvSpPr>
          <p:spPr>
            <a:xfrm>
              <a:off x="7816977" y="438594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3400D482-CF2A-4617-9B58-8AA5066ED3C9}"/>
                </a:ext>
              </a:extLst>
            </p:cNvPr>
            <p:cNvSpPr/>
            <p:nvPr/>
          </p:nvSpPr>
          <p:spPr>
            <a:xfrm>
              <a:off x="6622160" y="2929763"/>
              <a:ext cx="12700" cy="484250"/>
            </a:xfrm>
            <a:custGeom>
              <a:avLst/>
              <a:gdLst>
                <a:gd name="connsiteX0" fmla="*/ 0 w 12700"/>
                <a:gd name="connsiteY0" fmla="*/ 484251 h 484250"/>
                <a:gd name="connsiteX1" fmla="*/ 0 w 12700"/>
                <a:gd name="connsiteY1" fmla="*/ 0 h 4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4250">
                  <a:moveTo>
                    <a:pt x="0" y="4842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4C49220D-9860-4BFB-B8C9-6CB45F869F94}"/>
                </a:ext>
              </a:extLst>
            </p:cNvPr>
            <p:cNvSpPr/>
            <p:nvPr/>
          </p:nvSpPr>
          <p:spPr>
            <a:xfrm>
              <a:off x="6608191" y="292976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42DA314-3C0B-4265-A62A-9CFED55353C6}"/>
                </a:ext>
              </a:extLst>
            </p:cNvPr>
            <p:cNvSpPr/>
            <p:nvPr/>
          </p:nvSpPr>
          <p:spPr>
            <a:xfrm>
              <a:off x="11836400" y="4865497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42686F81-BADA-45B6-B5DE-EFAAB86CB01A}"/>
                </a:ext>
              </a:extLst>
            </p:cNvPr>
            <p:cNvSpPr/>
            <p:nvPr/>
          </p:nvSpPr>
          <p:spPr>
            <a:xfrm>
              <a:off x="11822430" y="495045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477A18EA-25DF-4A2E-9761-10013B9FA831}"/>
                </a:ext>
              </a:extLst>
            </p:cNvPr>
            <p:cNvSpPr/>
            <p:nvPr/>
          </p:nvSpPr>
          <p:spPr>
            <a:xfrm>
              <a:off x="6948297" y="3636645"/>
              <a:ext cx="12700" cy="128777"/>
            </a:xfrm>
            <a:custGeom>
              <a:avLst/>
              <a:gdLst>
                <a:gd name="connsiteX0" fmla="*/ 0 w 12700"/>
                <a:gd name="connsiteY0" fmla="*/ 0 h 128777"/>
                <a:gd name="connsiteX1" fmla="*/ 0 w 12700"/>
                <a:gd name="connsiteY1" fmla="*/ 128778 h 12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777">
                  <a:moveTo>
                    <a:pt x="0" y="0"/>
                  </a:moveTo>
                  <a:lnTo>
                    <a:pt x="0" y="1287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B9703B32-F841-4BE7-9440-46966D561AFD}"/>
                </a:ext>
              </a:extLst>
            </p:cNvPr>
            <p:cNvSpPr/>
            <p:nvPr/>
          </p:nvSpPr>
          <p:spPr>
            <a:xfrm>
              <a:off x="6934327" y="37132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19902F2C-589A-4CD7-8EFE-E8A18A7E1009}"/>
                </a:ext>
              </a:extLst>
            </p:cNvPr>
            <p:cNvSpPr/>
            <p:nvPr/>
          </p:nvSpPr>
          <p:spPr>
            <a:xfrm>
              <a:off x="9953498" y="4387215"/>
              <a:ext cx="12700" cy="225933"/>
            </a:xfrm>
            <a:custGeom>
              <a:avLst/>
              <a:gdLst>
                <a:gd name="connsiteX0" fmla="*/ 0 w 12700"/>
                <a:gd name="connsiteY0" fmla="*/ 225933 h 225933"/>
                <a:gd name="connsiteX1" fmla="*/ 0 w 12700"/>
                <a:gd name="connsiteY1" fmla="*/ 0 h 22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933">
                  <a:moveTo>
                    <a:pt x="0" y="2259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1CAAC59-47D9-4B2F-8172-A5B6960A8D70}"/>
                </a:ext>
              </a:extLst>
            </p:cNvPr>
            <p:cNvSpPr/>
            <p:nvPr/>
          </p:nvSpPr>
          <p:spPr>
            <a:xfrm>
              <a:off x="9939528" y="438721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C6E8EEC5-F908-45A0-9A9D-A0B39C07F95E}"/>
                </a:ext>
              </a:extLst>
            </p:cNvPr>
            <p:cNvSpPr/>
            <p:nvPr/>
          </p:nvSpPr>
          <p:spPr>
            <a:xfrm>
              <a:off x="9201912" y="4243705"/>
              <a:ext cx="12700" cy="489839"/>
            </a:xfrm>
            <a:custGeom>
              <a:avLst/>
              <a:gdLst>
                <a:gd name="connsiteX0" fmla="*/ 0 w 12700"/>
                <a:gd name="connsiteY0" fmla="*/ 0 h 489839"/>
                <a:gd name="connsiteX1" fmla="*/ 0 w 12700"/>
                <a:gd name="connsiteY1" fmla="*/ 489839 h 48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9839">
                  <a:moveTo>
                    <a:pt x="0" y="0"/>
                  </a:moveTo>
                  <a:lnTo>
                    <a:pt x="0" y="4898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A5CAFBD1-4A98-408D-837B-1551C1BA6A2A}"/>
                </a:ext>
              </a:extLst>
            </p:cNvPr>
            <p:cNvSpPr/>
            <p:nvPr/>
          </p:nvSpPr>
          <p:spPr>
            <a:xfrm>
              <a:off x="9187942" y="46813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9F1462D-7DE8-499E-8AF4-BE20DB2C309E}"/>
                </a:ext>
              </a:extLst>
            </p:cNvPr>
            <p:cNvSpPr/>
            <p:nvPr/>
          </p:nvSpPr>
          <p:spPr>
            <a:xfrm>
              <a:off x="11472291" y="3487801"/>
              <a:ext cx="12700" cy="1111503"/>
            </a:xfrm>
            <a:custGeom>
              <a:avLst/>
              <a:gdLst>
                <a:gd name="connsiteX0" fmla="*/ 0 w 12700"/>
                <a:gd name="connsiteY0" fmla="*/ 1111504 h 1111503"/>
                <a:gd name="connsiteX1" fmla="*/ 0 w 12700"/>
                <a:gd name="connsiteY1" fmla="*/ 0 h 111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1503">
                  <a:moveTo>
                    <a:pt x="0" y="11115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C979393-7202-45AA-A445-EB1FB8C3DC8F}"/>
                </a:ext>
              </a:extLst>
            </p:cNvPr>
            <p:cNvSpPr/>
            <p:nvPr/>
          </p:nvSpPr>
          <p:spPr>
            <a:xfrm>
              <a:off x="11458320" y="34878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BDE90105-757A-49F0-BB19-02C25C70C9F5}"/>
                </a:ext>
              </a:extLst>
            </p:cNvPr>
            <p:cNvSpPr/>
            <p:nvPr/>
          </p:nvSpPr>
          <p:spPr>
            <a:xfrm>
              <a:off x="8893556" y="4189857"/>
              <a:ext cx="12700" cy="1551939"/>
            </a:xfrm>
            <a:custGeom>
              <a:avLst/>
              <a:gdLst>
                <a:gd name="connsiteX0" fmla="*/ 0 w 12700"/>
                <a:gd name="connsiteY0" fmla="*/ 0 h 1551939"/>
                <a:gd name="connsiteX1" fmla="*/ 0 w 12700"/>
                <a:gd name="connsiteY1" fmla="*/ 1551940 h 155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9">
                  <a:moveTo>
                    <a:pt x="0" y="0"/>
                  </a:moveTo>
                  <a:lnTo>
                    <a:pt x="0" y="1551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23E6702B-685A-420D-ABB6-E6A16EDC3B39}"/>
                </a:ext>
              </a:extLst>
            </p:cNvPr>
            <p:cNvSpPr/>
            <p:nvPr/>
          </p:nvSpPr>
          <p:spPr>
            <a:xfrm>
              <a:off x="8879585" y="568972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DD442472-8581-48EE-8A53-FFD17E4FA2A7}"/>
                </a:ext>
              </a:extLst>
            </p:cNvPr>
            <p:cNvSpPr/>
            <p:nvPr/>
          </p:nvSpPr>
          <p:spPr>
            <a:xfrm>
              <a:off x="11172444" y="4741418"/>
              <a:ext cx="12700" cy="185801"/>
            </a:xfrm>
            <a:custGeom>
              <a:avLst/>
              <a:gdLst>
                <a:gd name="connsiteX0" fmla="*/ 0 w 12700"/>
                <a:gd name="connsiteY0" fmla="*/ 0 h 185801"/>
                <a:gd name="connsiteX1" fmla="*/ 0 w 12700"/>
                <a:gd name="connsiteY1" fmla="*/ 185801 h 18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5801">
                  <a:moveTo>
                    <a:pt x="0" y="0"/>
                  </a:moveTo>
                  <a:lnTo>
                    <a:pt x="0" y="1858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9EC71D04-5778-4A6C-A9F7-F310649D9B59}"/>
                </a:ext>
              </a:extLst>
            </p:cNvPr>
            <p:cNvSpPr/>
            <p:nvPr/>
          </p:nvSpPr>
          <p:spPr>
            <a:xfrm>
              <a:off x="11158473" y="48750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C7D5B23-B194-4D6D-AD3D-1CE7C9E56702}"/>
                </a:ext>
              </a:extLst>
            </p:cNvPr>
            <p:cNvSpPr/>
            <p:nvPr/>
          </p:nvSpPr>
          <p:spPr>
            <a:xfrm>
              <a:off x="8529955" y="3988435"/>
              <a:ext cx="12700" cy="225425"/>
            </a:xfrm>
            <a:custGeom>
              <a:avLst/>
              <a:gdLst>
                <a:gd name="connsiteX0" fmla="*/ 0 w 12700"/>
                <a:gd name="connsiteY0" fmla="*/ 0 h 225425"/>
                <a:gd name="connsiteX1" fmla="*/ 0 w 12700"/>
                <a:gd name="connsiteY1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425">
                  <a:moveTo>
                    <a:pt x="0" y="0"/>
                  </a:moveTo>
                  <a:lnTo>
                    <a:pt x="0" y="2254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8BD0253-E542-4E96-A698-415E38E6DEE6}"/>
                </a:ext>
              </a:extLst>
            </p:cNvPr>
            <p:cNvSpPr/>
            <p:nvPr/>
          </p:nvSpPr>
          <p:spPr>
            <a:xfrm>
              <a:off x="8515984" y="41617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E71D232E-3F29-403B-9C85-A319D68CB0D2}"/>
                </a:ext>
              </a:extLst>
            </p:cNvPr>
            <p:cNvSpPr/>
            <p:nvPr/>
          </p:nvSpPr>
          <p:spPr>
            <a:xfrm>
              <a:off x="9765538" y="4105910"/>
              <a:ext cx="12700" cy="223774"/>
            </a:xfrm>
            <a:custGeom>
              <a:avLst/>
              <a:gdLst>
                <a:gd name="connsiteX0" fmla="*/ 0 w 12700"/>
                <a:gd name="connsiteY0" fmla="*/ 0 h 223774"/>
                <a:gd name="connsiteX1" fmla="*/ 0 w 12700"/>
                <a:gd name="connsiteY1" fmla="*/ 223774 h 2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774">
                  <a:moveTo>
                    <a:pt x="0" y="0"/>
                  </a:moveTo>
                  <a:lnTo>
                    <a:pt x="0" y="22377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1B71B8B2-B074-487B-B75E-5CBB4EECD6DF}"/>
                </a:ext>
              </a:extLst>
            </p:cNvPr>
            <p:cNvSpPr/>
            <p:nvPr/>
          </p:nvSpPr>
          <p:spPr>
            <a:xfrm>
              <a:off x="9751568" y="4277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1E56703-8752-4AF2-BFE3-905FAE579B05}"/>
                </a:ext>
              </a:extLst>
            </p:cNvPr>
            <p:cNvSpPr/>
            <p:nvPr/>
          </p:nvSpPr>
          <p:spPr>
            <a:xfrm>
              <a:off x="10252583" y="4458843"/>
              <a:ext cx="12700" cy="118745"/>
            </a:xfrm>
            <a:custGeom>
              <a:avLst/>
              <a:gdLst>
                <a:gd name="connsiteX0" fmla="*/ 0 w 12700"/>
                <a:gd name="connsiteY0" fmla="*/ 118745 h 118745"/>
                <a:gd name="connsiteX1" fmla="*/ 0 w 12700"/>
                <a:gd name="connsiteY1" fmla="*/ 0 h 11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745">
                  <a:moveTo>
                    <a:pt x="0" y="1187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BAB8D2CD-97A4-49C0-9362-5B56D6E2A0B0}"/>
                </a:ext>
              </a:extLst>
            </p:cNvPr>
            <p:cNvSpPr/>
            <p:nvPr/>
          </p:nvSpPr>
          <p:spPr>
            <a:xfrm>
              <a:off x="10238613" y="44588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797D22AC-4FE1-4140-A895-23E0B8C2425E}"/>
                </a:ext>
              </a:extLst>
            </p:cNvPr>
            <p:cNvSpPr/>
            <p:nvPr/>
          </p:nvSpPr>
          <p:spPr>
            <a:xfrm>
              <a:off x="8198739" y="4025646"/>
              <a:ext cx="12700" cy="1016507"/>
            </a:xfrm>
            <a:custGeom>
              <a:avLst/>
              <a:gdLst>
                <a:gd name="connsiteX0" fmla="*/ 0 w 12700"/>
                <a:gd name="connsiteY0" fmla="*/ 0 h 1016507"/>
                <a:gd name="connsiteX1" fmla="*/ 0 w 12700"/>
                <a:gd name="connsiteY1" fmla="*/ 1016508 h 10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6507">
                  <a:moveTo>
                    <a:pt x="0" y="0"/>
                  </a:moveTo>
                  <a:lnTo>
                    <a:pt x="0" y="10165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573D1669-A298-483A-B868-FFA9FC976202}"/>
                </a:ext>
              </a:extLst>
            </p:cNvPr>
            <p:cNvSpPr/>
            <p:nvPr/>
          </p:nvSpPr>
          <p:spPr>
            <a:xfrm>
              <a:off x="8184768" y="49899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6708E09-3BD9-4733-9D2D-E77F169D4D90}"/>
                </a:ext>
              </a:extLst>
            </p:cNvPr>
            <p:cNvSpPr/>
            <p:nvPr/>
          </p:nvSpPr>
          <p:spPr>
            <a:xfrm>
              <a:off x="7421626" y="3924554"/>
              <a:ext cx="12700" cy="566547"/>
            </a:xfrm>
            <a:custGeom>
              <a:avLst/>
              <a:gdLst>
                <a:gd name="connsiteX0" fmla="*/ 0 w 12700"/>
                <a:gd name="connsiteY0" fmla="*/ 0 h 566547"/>
                <a:gd name="connsiteX1" fmla="*/ 0 w 12700"/>
                <a:gd name="connsiteY1" fmla="*/ 566547 h 56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547">
                  <a:moveTo>
                    <a:pt x="0" y="0"/>
                  </a:moveTo>
                  <a:lnTo>
                    <a:pt x="0" y="5665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EBCB78-5917-4AE5-BBA1-7CA1405280D5}"/>
                </a:ext>
              </a:extLst>
            </p:cNvPr>
            <p:cNvSpPr/>
            <p:nvPr/>
          </p:nvSpPr>
          <p:spPr>
            <a:xfrm>
              <a:off x="7407656" y="44389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0DB030CB-57DD-463E-8B03-016C754C062C}"/>
                </a:ext>
              </a:extLst>
            </p:cNvPr>
            <p:cNvSpPr/>
            <p:nvPr/>
          </p:nvSpPr>
          <p:spPr>
            <a:xfrm>
              <a:off x="10704068" y="4661662"/>
              <a:ext cx="12700" cy="203962"/>
            </a:xfrm>
            <a:custGeom>
              <a:avLst/>
              <a:gdLst>
                <a:gd name="connsiteX0" fmla="*/ 0 w 12700"/>
                <a:gd name="connsiteY0" fmla="*/ 0 h 203962"/>
                <a:gd name="connsiteX1" fmla="*/ 0 w 12700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8459C5AA-E2AF-44A1-9374-A4CE3DFF9C9F}"/>
                </a:ext>
              </a:extLst>
            </p:cNvPr>
            <p:cNvSpPr/>
            <p:nvPr/>
          </p:nvSpPr>
          <p:spPr>
            <a:xfrm>
              <a:off x="10690097" y="481342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2C1A9846-A510-4509-8CC7-7C698E0B88F4}"/>
                </a:ext>
              </a:extLst>
            </p:cNvPr>
            <p:cNvSpPr/>
            <p:nvPr/>
          </p:nvSpPr>
          <p:spPr>
            <a:xfrm>
              <a:off x="6387719" y="2626233"/>
              <a:ext cx="12700" cy="342646"/>
            </a:xfrm>
            <a:custGeom>
              <a:avLst/>
              <a:gdLst>
                <a:gd name="connsiteX0" fmla="*/ 0 w 12700"/>
                <a:gd name="connsiteY0" fmla="*/ 342646 h 342646"/>
                <a:gd name="connsiteX1" fmla="*/ 0 w 12700"/>
                <a:gd name="connsiteY1" fmla="*/ 0 h 3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2646">
                  <a:moveTo>
                    <a:pt x="0" y="3426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334E376D-F433-496C-8D86-6A2BF659C017}"/>
                </a:ext>
              </a:extLst>
            </p:cNvPr>
            <p:cNvSpPr/>
            <p:nvPr/>
          </p:nvSpPr>
          <p:spPr>
            <a:xfrm>
              <a:off x="6373748" y="26262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1DB1F0F5-D5CE-4CC4-8205-1CD666F252D0}"/>
                </a:ext>
              </a:extLst>
            </p:cNvPr>
            <p:cNvSpPr/>
            <p:nvPr/>
          </p:nvSpPr>
          <p:spPr>
            <a:xfrm>
              <a:off x="7721727" y="3993515"/>
              <a:ext cx="12700" cy="250698"/>
            </a:xfrm>
            <a:custGeom>
              <a:avLst/>
              <a:gdLst>
                <a:gd name="connsiteX0" fmla="*/ 0 w 12700"/>
                <a:gd name="connsiteY0" fmla="*/ 0 h 250698"/>
                <a:gd name="connsiteX1" fmla="*/ 0 w 12700"/>
                <a:gd name="connsiteY1" fmla="*/ 250698 h 2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0698">
                  <a:moveTo>
                    <a:pt x="0" y="0"/>
                  </a:moveTo>
                  <a:lnTo>
                    <a:pt x="0" y="2506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38007902-8E92-41E3-95A5-C55CE0DEAFAE}"/>
                </a:ext>
              </a:extLst>
            </p:cNvPr>
            <p:cNvSpPr/>
            <p:nvPr/>
          </p:nvSpPr>
          <p:spPr>
            <a:xfrm>
              <a:off x="7707756" y="41920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B35B44DA-82FB-45B3-AB4C-461E01B6112A}"/>
                </a:ext>
              </a:extLst>
            </p:cNvPr>
            <p:cNvSpPr/>
            <p:nvPr/>
          </p:nvSpPr>
          <p:spPr>
            <a:xfrm>
              <a:off x="6793483" y="3202305"/>
              <a:ext cx="12700" cy="211708"/>
            </a:xfrm>
            <a:custGeom>
              <a:avLst/>
              <a:gdLst>
                <a:gd name="connsiteX0" fmla="*/ 0 w 12700"/>
                <a:gd name="connsiteY0" fmla="*/ 211709 h 211708"/>
                <a:gd name="connsiteX1" fmla="*/ 0 w 12700"/>
                <a:gd name="connsiteY1" fmla="*/ 0 h 2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1708">
                  <a:moveTo>
                    <a:pt x="0" y="2117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9BC59092-6348-4085-951E-C393A7BD604E}"/>
                </a:ext>
              </a:extLst>
            </p:cNvPr>
            <p:cNvSpPr/>
            <p:nvPr/>
          </p:nvSpPr>
          <p:spPr>
            <a:xfrm>
              <a:off x="6779514" y="32023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4C7D36A2-EFB1-42FB-84E1-A4E6F26767BB}"/>
                </a:ext>
              </a:extLst>
            </p:cNvPr>
            <p:cNvSpPr/>
            <p:nvPr/>
          </p:nvSpPr>
          <p:spPr>
            <a:xfrm>
              <a:off x="11765026" y="4865497"/>
              <a:ext cx="12700" cy="239775"/>
            </a:xfrm>
            <a:custGeom>
              <a:avLst/>
              <a:gdLst>
                <a:gd name="connsiteX0" fmla="*/ 0 w 12700"/>
                <a:gd name="connsiteY0" fmla="*/ 0 h 239775"/>
                <a:gd name="connsiteX1" fmla="*/ 0 w 12700"/>
                <a:gd name="connsiteY1" fmla="*/ 239776 h 2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775">
                  <a:moveTo>
                    <a:pt x="0" y="0"/>
                  </a:moveTo>
                  <a:lnTo>
                    <a:pt x="0" y="2397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A512A884-A826-42C4-A987-495A604B4C6E}"/>
                </a:ext>
              </a:extLst>
            </p:cNvPr>
            <p:cNvSpPr/>
            <p:nvPr/>
          </p:nvSpPr>
          <p:spPr>
            <a:xfrm>
              <a:off x="11750929" y="5053076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E11E2E16-854B-418E-80F2-0147DAB07C75}"/>
                </a:ext>
              </a:extLst>
            </p:cNvPr>
            <p:cNvSpPr/>
            <p:nvPr/>
          </p:nvSpPr>
          <p:spPr>
            <a:xfrm>
              <a:off x="7133463" y="3636645"/>
              <a:ext cx="12700" cy="302005"/>
            </a:xfrm>
            <a:custGeom>
              <a:avLst/>
              <a:gdLst>
                <a:gd name="connsiteX0" fmla="*/ 0 w 12700"/>
                <a:gd name="connsiteY0" fmla="*/ 0 h 302005"/>
                <a:gd name="connsiteX1" fmla="*/ 0 w 12700"/>
                <a:gd name="connsiteY1" fmla="*/ 302006 h 3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2005">
                  <a:moveTo>
                    <a:pt x="0" y="0"/>
                  </a:moveTo>
                  <a:lnTo>
                    <a:pt x="0" y="3020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7E40199C-5A37-4432-87D3-121E971BC5FB}"/>
                </a:ext>
              </a:extLst>
            </p:cNvPr>
            <p:cNvSpPr/>
            <p:nvPr/>
          </p:nvSpPr>
          <p:spPr>
            <a:xfrm>
              <a:off x="7119493" y="388645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4D632EFC-30C0-4640-A836-EBCD18ABBE59}"/>
                </a:ext>
              </a:extLst>
            </p:cNvPr>
            <p:cNvSpPr/>
            <p:nvPr/>
          </p:nvSpPr>
          <p:spPr>
            <a:xfrm>
              <a:off x="9930384" y="3782695"/>
              <a:ext cx="12700" cy="830452"/>
            </a:xfrm>
            <a:custGeom>
              <a:avLst/>
              <a:gdLst>
                <a:gd name="connsiteX0" fmla="*/ 0 w 12700"/>
                <a:gd name="connsiteY0" fmla="*/ 830453 h 830452"/>
                <a:gd name="connsiteX1" fmla="*/ 0 w 12700"/>
                <a:gd name="connsiteY1" fmla="*/ 0 h 83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0452">
                  <a:moveTo>
                    <a:pt x="0" y="8304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A5FEFA64-3840-429B-81A5-B24042271400}"/>
                </a:ext>
              </a:extLst>
            </p:cNvPr>
            <p:cNvSpPr/>
            <p:nvPr/>
          </p:nvSpPr>
          <p:spPr>
            <a:xfrm>
              <a:off x="9916414" y="378269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8AD1375C-AF6D-4A33-96F3-2664794F2D18}"/>
                </a:ext>
              </a:extLst>
            </p:cNvPr>
            <p:cNvSpPr/>
            <p:nvPr/>
          </p:nvSpPr>
          <p:spPr>
            <a:xfrm>
              <a:off x="9249156" y="4243705"/>
              <a:ext cx="12700" cy="978408"/>
            </a:xfrm>
            <a:custGeom>
              <a:avLst/>
              <a:gdLst>
                <a:gd name="connsiteX0" fmla="*/ 0 w 12700"/>
                <a:gd name="connsiteY0" fmla="*/ 0 h 978408"/>
                <a:gd name="connsiteX1" fmla="*/ 0 w 12700"/>
                <a:gd name="connsiteY1" fmla="*/ 978408 h 9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408">
                  <a:moveTo>
                    <a:pt x="0" y="0"/>
                  </a:moveTo>
                  <a:lnTo>
                    <a:pt x="0" y="9784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C52DA7EE-38EE-494A-A08F-C66B3B727D8E}"/>
                </a:ext>
              </a:extLst>
            </p:cNvPr>
            <p:cNvSpPr/>
            <p:nvPr/>
          </p:nvSpPr>
          <p:spPr>
            <a:xfrm>
              <a:off x="9235185" y="51699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D0AE2B31-BF7A-4DC9-881F-811FD32DFBD8}"/>
                </a:ext>
              </a:extLst>
            </p:cNvPr>
            <p:cNvSpPr/>
            <p:nvPr/>
          </p:nvSpPr>
          <p:spPr>
            <a:xfrm>
              <a:off x="11454003" y="4599305"/>
              <a:ext cx="12700" cy="669290"/>
            </a:xfrm>
            <a:custGeom>
              <a:avLst/>
              <a:gdLst>
                <a:gd name="connsiteX0" fmla="*/ 0 w 12700"/>
                <a:gd name="connsiteY0" fmla="*/ 0 h 669290"/>
                <a:gd name="connsiteX1" fmla="*/ 0 w 12700"/>
                <a:gd name="connsiteY1" fmla="*/ 669290 h 66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9290">
                  <a:moveTo>
                    <a:pt x="0" y="0"/>
                  </a:moveTo>
                  <a:lnTo>
                    <a:pt x="0" y="6692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7BCA1A29-DB5F-4B5B-91E8-25FDB4275542}"/>
                </a:ext>
              </a:extLst>
            </p:cNvPr>
            <p:cNvSpPr/>
            <p:nvPr/>
          </p:nvSpPr>
          <p:spPr>
            <a:xfrm>
              <a:off x="11440032" y="52163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1AC04D11-91F2-4E63-8A6E-BFF429761019}"/>
                </a:ext>
              </a:extLst>
            </p:cNvPr>
            <p:cNvSpPr/>
            <p:nvPr/>
          </p:nvSpPr>
          <p:spPr>
            <a:xfrm>
              <a:off x="8779510" y="4159885"/>
              <a:ext cx="12700" cy="29972"/>
            </a:xfrm>
            <a:custGeom>
              <a:avLst/>
              <a:gdLst>
                <a:gd name="connsiteX0" fmla="*/ 0 w 12700"/>
                <a:gd name="connsiteY0" fmla="*/ 29972 h 29972"/>
                <a:gd name="connsiteX1" fmla="*/ 0 w 12700"/>
                <a:gd name="connsiteY1" fmla="*/ 0 h 2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72">
                  <a:moveTo>
                    <a:pt x="0" y="299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7716088-7F38-4D1D-B52B-DD51A507CA0E}"/>
                </a:ext>
              </a:extLst>
            </p:cNvPr>
            <p:cNvSpPr/>
            <p:nvPr/>
          </p:nvSpPr>
          <p:spPr>
            <a:xfrm>
              <a:off x="8765540" y="415988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004B389E-E601-4252-ACF8-A44FB6B62943}"/>
                </a:ext>
              </a:extLst>
            </p:cNvPr>
            <p:cNvSpPr/>
            <p:nvPr/>
          </p:nvSpPr>
          <p:spPr>
            <a:xfrm>
              <a:off x="11198987" y="4501261"/>
              <a:ext cx="12700" cy="240156"/>
            </a:xfrm>
            <a:custGeom>
              <a:avLst/>
              <a:gdLst>
                <a:gd name="connsiteX0" fmla="*/ 0 w 12700"/>
                <a:gd name="connsiteY0" fmla="*/ 240157 h 240156"/>
                <a:gd name="connsiteX1" fmla="*/ 0 w 12700"/>
                <a:gd name="connsiteY1" fmla="*/ 0 h 24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156">
                  <a:moveTo>
                    <a:pt x="0" y="240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7FD4C35B-AA5D-4BBB-911A-18F79850FA09}"/>
                </a:ext>
              </a:extLst>
            </p:cNvPr>
            <p:cNvSpPr/>
            <p:nvPr/>
          </p:nvSpPr>
          <p:spPr>
            <a:xfrm>
              <a:off x="11185017" y="450126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32ACB752-6D2B-4FA6-9EE1-3E3296D29172}"/>
                </a:ext>
              </a:extLst>
            </p:cNvPr>
            <p:cNvSpPr/>
            <p:nvPr/>
          </p:nvSpPr>
          <p:spPr>
            <a:xfrm>
              <a:off x="8456295" y="3988435"/>
              <a:ext cx="12700" cy="321817"/>
            </a:xfrm>
            <a:custGeom>
              <a:avLst/>
              <a:gdLst>
                <a:gd name="connsiteX0" fmla="*/ 0 w 12700"/>
                <a:gd name="connsiteY0" fmla="*/ 0 h 321817"/>
                <a:gd name="connsiteX1" fmla="*/ 0 w 12700"/>
                <a:gd name="connsiteY1" fmla="*/ 321818 h 32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817">
                  <a:moveTo>
                    <a:pt x="0" y="0"/>
                  </a:moveTo>
                  <a:lnTo>
                    <a:pt x="0" y="3218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63427A8-AAF0-404D-8C84-BDDE119A0B3F}"/>
                </a:ext>
              </a:extLst>
            </p:cNvPr>
            <p:cNvSpPr/>
            <p:nvPr/>
          </p:nvSpPr>
          <p:spPr>
            <a:xfrm>
              <a:off x="8442325" y="42580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F85414F-FCDB-46E8-BACB-5B73C317D5F8}"/>
                </a:ext>
              </a:extLst>
            </p:cNvPr>
            <p:cNvSpPr/>
            <p:nvPr/>
          </p:nvSpPr>
          <p:spPr>
            <a:xfrm>
              <a:off x="9648317" y="2006600"/>
              <a:ext cx="12700" cy="2099310"/>
            </a:xfrm>
            <a:custGeom>
              <a:avLst/>
              <a:gdLst>
                <a:gd name="connsiteX0" fmla="*/ 0 w 12700"/>
                <a:gd name="connsiteY0" fmla="*/ 2099310 h 2099310"/>
                <a:gd name="connsiteX1" fmla="*/ 0 w 12700"/>
                <a:gd name="connsiteY1" fmla="*/ 0 h 209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9310">
                  <a:moveTo>
                    <a:pt x="0" y="20993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204DAAA-17FA-4033-B178-21873C60C24A}"/>
                </a:ext>
              </a:extLst>
            </p:cNvPr>
            <p:cNvSpPr/>
            <p:nvPr/>
          </p:nvSpPr>
          <p:spPr>
            <a:xfrm>
              <a:off x="9634346" y="200660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94C31A60-CB14-42CC-AD92-8FE33A870BA4}"/>
                </a:ext>
              </a:extLst>
            </p:cNvPr>
            <p:cNvSpPr/>
            <p:nvPr/>
          </p:nvSpPr>
          <p:spPr>
            <a:xfrm>
              <a:off x="10412857" y="3709162"/>
              <a:ext cx="12700" cy="868426"/>
            </a:xfrm>
            <a:custGeom>
              <a:avLst/>
              <a:gdLst>
                <a:gd name="connsiteX0" fmla="*/ 0 w 12700"/>
                <a:gd name="connsiteY0" fmla="*/ 868426 h 868426"/>
                <a:gd name="connsiteX1" fmla="*/ 0 w 12700"/>
                <a:gd name="connsiteY1" fmla="*/ 0 h 86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426">
                  <a:moveTo>
                    <a:pt x="0" y="8684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4352FBE9-DB55-46FB-B6FE-72BE1FD0DC60}"/>
                </a:ext>
              </a:extLst>
            </p:cNvPr>
            <p:cNvSpPr/>
            <p:nvPr/>
          </p:nvSpPr>
          <p:spPr>
            <a:xfrm>
              <a:off x="10398886" y="37091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1B2C32B-2CD6-4B09-A767-18A112A70A5F}"/>
                </a:ext>
              </a:extLst>
            </p:cNvPr>
            <p:cNvSpPr/>
            <p:nvPr/>
          </p:nvSpPr>
          <p:spPr>
            <a:xfrm>
              <a:off x="8148193" y="4025646"/>
              <a:ext cx="12700" cy="1131696"/>
            </a:xfrm>
            <a:custGeom>
              <a:avLst/>
              <a:gdLst>
                <a:gd name="connsiteX0" fmla="*/ 0 w 12700"/>
                <a:gd name="connsiteY0" fmla="*/ 0 h 1131696"/>
                <a:gd name="connsiteX1" fmla="*/ 0 w 12700"/>
                <a:gd name="connsiteY1" fmla="*/ 1131697 h 113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696">
                  <a:moveTo>
                    <a:pt x="0" y="0"/>
                  </a:moveTo>
                  <a:lnTo>
                    <a:pt x="0" y="113169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BBFFA10E-BE9F-4868-B294-0C14B2A9CE65}"/>
                </a:ext>
              </a:extLst>
            </p:cNvPr>
            <p:cNvSpPr/>
            <p:nvPr/>
          </p:nvSpPr>
          <p:spPr>
            <a:xfrm>
              <a:off x="8134222" y="51051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2B6442F5-3BFE-4E29-8124-2F43C2C50204}"/>
                </a:ext>
              </a:extLst>
            </p:cNvPr>
            <p:cNvSpPr/>
            <p:nvPr/>
          </p:nvSpPr>
          <p:spPr>
            <a:xfrm>
              <a:off x="7351014" y="3552698"/>
              <a:ext cx="12700" cy="371855"/>
            </a:xfrm>
            <a:custGeom>
              <a:avLst/>
              <a:gdLst>
                <a:gd name="connsiteX0" fmla="*/ 0 w 12700"/>
                <a:gd name="connsiteY0" fmla="*/ 371856 h 371855"/>
                <a:gd name="connsiteX1" fmla="*/ 0 w 12700"/>
                <a:gd name="connsiteY1" fmla="*/ 0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3718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1CD26B8B-D59F-4B69-9137-18A566E27630}"/>
                </a:ext>
              </a:extLst>
            </p:cNvPr>
            <p:cNvSpPr/>
            <p:nvPr/>
          </p:nvSpPr>
          <p:spPr>
            <a:xfrm>
              <a:off x="7337043" y="35526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6B5AF047-1624-4C6A-89A1-72AB29389686}"/>
                </a:ext>
              </a:extLst>
            </p:cNvPr>
            <p:cNvSpPr/>
            <p:nvPr/>
          </p:nvSpPr>
          <p:spPr>
            <a:xfrm>
              <a:off x="10662539" y="4010279"/>
              <a:ext cx="12700" cy="651383"/>
            </a:xfrm>
            <a:custGeom>
              <a:avLst/>
              <a:gdLst>
                <a:gd name="connsiteX0" fmla="*/ 0 w 12700"/>
                <a:gd name="connsiteY0" fmla="*/ 651383 h 651383"/>
                <a:gd name="connsiteX1" fmla="*/ 0 w 12700"/>
                <a:gd name="connsiteY1" fmla="*/ 0 h 65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1383">
                  <a:moveTo>
                    <a:pt x="0" y="6513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1FDC98D7-C6DE-49FD-942A-DB38ACFD4D41}"/>
                </a:ext>
              </a:extLst>
            </p:cNvPr>
            <p:cNvSpPr/>
            <p:nvPr/>
          </p:nvSpPr>
          <p:spPr>
            <a:xfrm>
              <a:off x="10648568" y="401027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BA2484C1-4444-45A4-A64C-C1385710A554}"/>
                </a:ext>
              </a:extLst>
            </p:cNvPr>
            <p:cNvSpPr/>
            <p:nvPr/>
          </p:nvSpPr>
          <p:spPr>
            <a:xfrm>
              <a:off x="6259703" y="2968879"/>
              <a:ext cx="12700" cy="99948"/>
            </a:xfrm>
            <a:custGeom>
              <a:avLst/>
              <a:gdLst>
                <a:gd name="connsiteX0" fmla="*/ 0 w 12700"/>
                <a:gd name="connsiteY0" fmla="*/ 0 h 99948"/>
                <a:gd name="connsiteX1" fmla="*/ 0 w 12700"/>
                <a:gd name="connsiteY1" fmla="*/ 99949 h 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48">
                  <a:moveTo>
                    <a:pt x="0" y="0"/>
                  </a:moveTo>
                  <a:lnTo>
                    <a:pt x="0" y="999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85EC1FDF-3F74-4E13-98F9-BE58C4E18498}"/>
                </a:ext>
              </a:extLst>
            </p:cNvPr>
            <p:cNvSpPr/>
            <p:nvPr/>
          </p:nvSpPr>
          <p:spPr>
            <a:xfrm>
              <a:off x="6245605" y="3016757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75702733-7C54-4454-BCC8-3F1EF9134A49}"/>
                </a:ext>
              </a:extLst>
            </p:cNvPr>
            <p:cNvSpPr/>
            <p:nvPr/>
          </p:nvSpPr>
          <p:spPr>
            <a:xfrm>
              <a:off x="7795006" y="3993515"/>
              <a:ext cx="12700" cy="196214"/>
            </a:xfrm>
            <a:custGeom>
              <a:avLst/>
              <a:gdLst>
                <a:gd name="connsiteX0" fmla="*/ 0 w 12700"/>
                <a:gd name="connsiteY0" fmla="*/ 0 h 196214"/>
                <a:gd name="connsiteX1" fmla="*/ 0 w 12700"/>
                <a:gd name="connsiteY1" fmla="*/ 196215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6214">
                  <a:moveTo>
                    <a:pt x="0" y="0"/>
                  </a:moveTo>
                  <a:lnTo>
                    <a:pt x="0" y="1962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C6B70759-6967-4139-853C-B7DEA1C60B49}"/>
                </a:ext>
              </a:extLst>
            </p:cNvPr>
            <p:cNvSpPr/>
            <p:nvPr/>
          </p:nvSpPr>
          <p:spPr>
            <a:xfrm>
              <a:off x="7781035" y="413753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07FEE15E-8D1D-4FC3-9045-05768F9EA044}"/>
                </a:ext>
              </a:extLst>
            </p:cNvPr>
            <p:cNvSpPr/>
            <p:nvPr/>
          </p:nvSpPr>
          <p:spPr>
            <a:xfrm>
              <a:off x="6573647" y="3258820"/>
              <a:ext cx="12700" cy="155193"/>
            </a:xfrm>
            <a:custGeom>
              <a:avLst/>
              <a:gdLst>
                <a:gd name="connsiteX0" fmla="*/ 0 w 12700"/>
                <a:gd name="connsiteY0" fmla="*/ 155194 h 155193"/>
                <a:gd name="connsiteX1" fmla="*/ 0 w 12700"/>
                <a:gd name="connsiteY1" fmla="*/ 0 h 15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">
                  <a:moveTo>
                    <a:pt x="0" y="1551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C1D9B0-2741-4B82-852B-DD3CB52FF793}"/>
                </a:ext>
              </a:extLst>
            </p:cNvPr>
            <p:cNvSpPr/>
            <p:nvPr/>
          </p:nvSpPr>
          <p:spPr>
            <a:xfrm>
              <a:off x="6559677" y="32588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0FD49083-28D0-4675-BFE3-8CEF0B71C153}"/>
                </a:ext>
              </a:extLst>
            </p:cNvPr>
            <p:cNvSpPr/>
            <p:nvPr/>
          </p:nvSpPr>
          <p:spPr>
            <a:xfrm>
              <a:off x="11943080" y="4865497"/>
              <a:ext cx="12700" cy="573786"/>
            </a:xfrm>
            <a:custGeom>
              <a:avLst/>
              <a:gdLst>
                <a:gd name="connsiteX0" fmla="*/ 0 w 12700"/>
                <a:gd name="connsiteY0" fmla="*/ 0 h 573786"/>
                <a:gd name="connsiteX1" fmla="*/ 0 w 12700"/>
                <a:gd name="connsiteY1" fmla="*/ 573786 h 57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3786">
                  <a:moveTo>
                    <a:pt x="0" y="0"/>
                  </a:moveTo>
                  <a:lnTo>
                    <a:pt x="0" y="5737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5B597A11-CAC3-4040-8313-A0BD4BFA5147}"/>
                </a:ext>
              </a:extLst>
            </p:cNvPr>
            <p:cNvSpPr/>
            <p:nvPr/>
          </p:nvSpPr>
          <p:spPr>
            <a:xfrm>
              <a:off x="11929109" y="53870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34250B5-A47D-47F1-B4A9-6171BD849379}"/>
                </a:ext>
              </a:extLst>
            </p:cNvPr>
            <p:cNvSpPr/>
            <p:nvPr/>
          </p:nvSpPr>
          <p:spPr>
            <a:xfrm>
              <a:off x="6998716" y="2913126"/>
              <a:ext cx="12700" cy="723519"/>
            </a:xfrm>
            <a:custGeom>
              <a:avLst/>
              <a:gdLst>
                <a:gd name="connsiteX0" fmla="*/ 0 w 12700"/>
                <a:gd name="connsiteY0" fmla="*/ 723519 h 723519"/>
                <a:gd name="connsiteX1" fmla="*/ 0 w 12700"/>
                <a:gd name="connsiteY1" fmla="*/ 0 h 7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3519">
                  <a:moveTo>
                    <a:pt x="0" y="7235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2917FF03-18F8-4DFE-9822-F41D3F3F8C38}"/>
                </a:ext>
              </a:extLst>
            </p:cNvPr>
            <p:cNvSpPr/>
            <p:nvPr/>
          </p:nvSpPr>
          <p:spPr>
            <a:xfrm>
              <a:off x="6984745" y="2913126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D301E1B1-CAAA-4431-8836-B1261D77D3BA}"/>
                </a:ext>
              </a:extLst>
            </p:cNvPr>
            <p:cNvSpPr/>
            <p:nvPr/>
          </p:nvSpPr>
          <p:spPr>
            <a:xfrm>
              <a:off x="9992360" y="4613148"/>
              <a:ext cx="12700" cy="853693"/>
            </a:xfrm>
            <a:custGeom>
              <a:avLst/>
              <a:gdLst>
                <a:gd name="connsiteX0" fmla="*/ 0 w 12700"/>
                <a:gd name="connsiteY0" fmla="*/ 0 h 853693"/>
                <a:gd name="connsiteX1" fmla="*/ 0 w 12700"/>
                <a:gd name="connsiteY1" fmla="*/ 853694 h 85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693">
                  <a:moveTo>
                    <a:pt x="0" y="0"/>
                  </a:moveTo>
                  <a:lnTo>
                    <a:pt x="0" y="8536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EA61796-72C5-49E7-AE39-A49BFDE06C20}"/>
                </a:ext>
              </a:extLst>
            </p:cNvPr>
            <p:cNvSpPr/>
            <p:nvPr/>
          </p:nvSpPr>
          <p:spPr>
            <a:xfrm>
              <a:off x="9978390" y="541464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7F380ADA-70D7-476A-A4BF-6C737ECCE49C}"/>
                </a:ext>
              </a:extLst>
            </p:cNvPr>
            <p:cNvSpPr/>
            <p:nvPr/>
          </p:nvSpPr>
          <p:spPr>
            <a:xfrm>
              <a:off x="9184132" y="3918330"/>
              <a:ext cx="12700" cy="325374"/>
            </a:xfrm>
            <a:custGeom>
              <a:avLst/>
              <a:gdLst>
                <a:gd name="connsiteX0" fmla="*/ 0 w 12700"/>
                <a:gd name="connsiteY0" fmla="*/ 325374 h 325374"/>
                <a:gd name="connsiteX1" fmla="*/ 0 w 12700"/>
                <a:gd name="connsiteY1" fmla="*/ 0 h 3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374">
                  <a:moveTo>
                    <a:pt x="0" y="3253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CF5EE4DB-A25F-4A71-A069-3A862BF44041}"/>
                </a:ext>
              </a:extLst>
            </p:cNvPr>
            <p:cNvSpPr/>
            <p:nvPr/>
          </p:nvSpPr>
          <p:spPr>
            <a:xfrm>
              <a:off x="9170161" y="391833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E2687DF7-40C4-4423-AEBC-B3B4E9B70743}"/>
                </a:ext>
              </a:extLst>
            </p:cNvPr>
            <p:cNvSpPr/>
            <p:nvPr/>
          </p:nvSpPr>
          <p:spPr>
            <a:xfrm>
              <a:off x="11593703" y="4599305"/>
              <a:ext cx="12700" cy="577850"/>
            </a:xfrm>
            <a:custGeom>
              <a:avLst/>
              <a:gdLst>
                <a:gd name="connsiteX0" fmla="*/ 0 w 12700"/>
                <a:gd name="connsiteY0" fmla="*/ 0 h 577850"/>
                <a:gd name="connsiteX1" fmla="*/ 0 w 12700"/>
                <a:gd name="connsiteY1" fmla="*/ 577850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7850">
                  <a:moveTo>
                    <a:pt x="0" y="0"/>
                  </a:moveTo>
                  <a:lnTo>
                    <a:pt x="0" y="5778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22340C04-CECC-404C-ABA8-EAD1FD91876B}"/>
                </a:ext>
              </a:extLst>
            </p:cNvPr>
            <p:cNvSpPr/>
            <p:nvPr/>
          </p:nvSpPr>
          <p:spPr>
            <a:xfrm>
              <a:off x="11579732" y="51249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FEC936A5-FAEC-4D8B-A9C2-9F5823DC404D}"/>
                </a:ext>
              </a:extLst>
            </p:cNvPr>
            <p:cNvSpPr/>
            <p:nvPr/>
          </p:nvSpPr>
          <p:spPr>
            <a:xfrm>
              <a:off x="11236452" y="4741418"/>
              <a:ext cx="12700" cy="20701"/>
            </a:xfrm>
            <a:custGeom>
              <a:avLst/>
              <a:gdLst>
                <a:gd name="connsiteX0" fmla="*/ 0 w 12700"/>
                <a:gd name="connsiteY0" fmla="*/ 0 h 20701"/>
                <a:gd name="connsiteX1" fmla="*/ 0 w 12700"/>
                <a:gd name="connsiteY1" fmla="*/ 20701 h 2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01">
                  <a:moveTo>
                    <a:pt x="0" y="0"/>
                  </a:moveTo>
                  <a:lnTo>
                    <a:pt x="0" y="207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1B83911-C036-48B0-BC37-00ED2A25F100}"/>
                </a:ext>
              </a:extLst>
            </p:cNvPr>
            <p:cNvSpPr/>
            <p:nvPr/>
          </p:nvSpPr>
          <p:spPr>
            <a:xfrm>
              <a:off x="11222481" y="47099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18D792CE-2674-4F7D-96E1-85B0FFE076B0}"/>
                </a:ext>
              </a:extLst>
            </p:cNvPr>
            <p:cNvSpPr/>
            <p:nvPr/>
          </p:nvSpPr>
          <p:spPr>
            <a:xfrm>
              <a:off x="8648573" y="3266440"/>
              <a:ext cx="12700" cy="721995"/>
            </a:xfrm>
            <a:custGeom>
              <a:avLst/>
              <a:gdLst>
                <a:gd name="connsiteX0" fmla="*/ 0 w 12700"/>
                <a:gd name="connsiteY0" fmla="*/ 721995 h 721995"/>
                <a:gd name="connsiteX1" fmla="*/ 0 w 12700"/>
                <a:gd name="connsiteY1" fmla="*/ 0 h 72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1995">
                  <a:moveTo>
                    <a:pt x="0" y="7219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5DA6D330-48F8-4550-8464-6E8332A088F1}"/>
                </a:ext>
              </a:extLst>
            </p:cNvPr>
            <p:cNvSpPr/>
            <p:nvPr/>
          </p:nvSpPr>
          <p:spPr>
            <a:xfrm>
              <a:off x="8634603" y="32664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9114061D-8E11-4F80-8979-DBC8E1148D4A}"/>
                </a:ext>
              </a:extLst>
            </p:cNvPr>
            <p:cNvSpPr/>
            <p:nvPr/>
          </p:nvSpPr>
          <p:spPr>
            <a:xfrm>
              <a:off x="9539732" y="3212211"/>
              <a:ext cx="12700" cy="893699"/>
            </a:xfrm>
            <a:custGeom>
              <a:avLst/>
              <a:gdLst>
                <a:gd name="connsiteX0" fmla="*/ 0 w 12700"/>
                <a:gd name="connsiteY0" fmla="*/ 893699 h 893699"/>
                <a:gd name="connsiteX1" fmla="*/ 0 w 12700"/>
                <a:gd name="connsiteY1" fmla="*/ 0 h 8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3699">
                  <a:moveTo>
                    <a:pt x="0" y="893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E012C6C6-9C3F-48A2-81D9-E71606A788B4}"/>
                </a:ext>
              </a:extLst>
            </p:cNvPr>
            <p:cNvSpPr/>
            <p:nvPr/>
          </p:nvSpPr>
          <p:spPr>
            <a:xfrm>
              <a:off x="9525761" y="32122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BF6435DC-C0E9-4EBF-BB73-F90326B1D2E4}"/>
                </a:ext>
              </a:extLst>
            </p:cNvPr>
            <p:cNvSpPr/>
            <p:nvPr/>
          </p:nvSpPr>
          <p:spPr>
            <a:xfrm>
              <a:off x="10430637" y="4207129"/>
              <a:ext cx="12700" cy="370459"/>
            </a:xfrm>
            <a:custGeom>
              <a:avLst/>
              <a:gdLst>
                <a:gd name="connsiteX0" fmla="*/ 0 w 12700"/>
                <a:gd name="connsiteY0" fmla="*/ 370459 h 370459"/>
                <a:gd name="connsiteX1" fmla="*/ 0 w 12700"/>
                <a:gd name="connsiteY1" fmla="*/ 0 h 37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459">
                  <a:moveTo>
                    <a:pt x="0" y="3704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A5CEDC4-8607-4BD3-B329-368976E8F7C4}"/>
                </a:ext>
              </a:extLst>
            </p:cNvPr>
            <p:cNvSpPr/>
            <p:nvPr/>
          </p:nvSpPr>
          <p:spPr>
            <a:xfrm>
              <a:off x="10416667" y="42071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9BA61E62-37CC-4521-B0C0-4A1905C9D631}"/>
                </a:ext>
              </a:extLst>
            </p:cNvPr>
            <p:cNvSpPr/>
            <p:nvPr/>
          </p:nvSpPr>
          <p:spPr>
            <a:xfrm>
              <a:off x="8200771" y="3389376"/>
              <a:ext cx="12700" cy="636270"/>
            </a:xfrm>
            <a:custGeom>
              <a:avLst/>
              <a:gdLst>
                <a:gd name="connsiteX0" fmla="*/ 0 w 12700"/>
                <a:gd name="connsiteY0" fmla="*/ 636270 h 636270"/>
                <a:gd name="connsiteX1" fmla="*/ 0 w 12700"/>
                <a:gd name="connsiteY1" fmla="*/ 0 h 63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6270">
                  <a:moveTo>
                    <a:pt x="0" y="6362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D3F2D1EC-FFF5-4048-B824-1784B4231CDF}"/>
                </a:ext>
              </a:extLst>
            </p:cNvPr>
            <p:cNvSpPr/>
            <p:nvPr/>
          </p:nvSpPr>
          <p:spPr>
            <a:xfrm>
              <a:off x="8186801" y="338937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97912163-89EA-4792-B033-C83D8763E864}"/>
                </a:ext>
              </a:extLst>
            </p:cNvPr>
            <p:cNvSpPr/>
            <p:nvPr/>
          </p:nvSpPr>
          <p:spPr>
            <a:xfrm>
              <a:off x="7521067" y="3924554"/>
              <a:ext cx="12700" cy="545465"/>
            </a:xfrm>
            <a:custGeom>
              <a:avLst/>
              <a:gdLst>
                <a:gd name="connsiteX0" fmla="*/ 0 w 12700"/>
                <a:gd name="connsiteY0" fmla="*/ 0 h 545465"/>
                <a:gd name="connsiteX1" fmla="*/ 0 w 12700"/>
                <a:gd name="connsiteY1" fmla="*/ 545465 h 5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5">
                  <a:moveTo>
                    <a:pt x="0" y="0"/>
                  </a:moveTo>
                  <a:lnTo>
                    <a:pt x="0" y="545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4726BCF7-3AC5-4450-9BF3-196F9537EC26}"/>
                </a:ext>
              </a:extLst>
            </p:cNvPr>
            <p:cNvSpPr/>
            <p:nvPr/>
          </p:nvSpPr>
          <p:spPr>
            <a:xfrm>
              <a:off x="7507096" y="441794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21D168FA-9693-422F-97A8-47838AF282EB}"/>
                </a:ext>
              </a:extLst>
            </p:cNvPr>
            <p:cNvSpPr/>
            <p:nvPr/>
          </p:nvSpPr>
          <p:spPr>
            <a:xfrm>
              <a:off x="10849102" y="4093083"/>
              <a:ext cx="12700" cy="568578"/>
            </a:xfrm>
            <a:custGeom>
              <a:avLst/>
              <a:gdLst>
                <a:gd name="connsiteX0" fmla="*/ 0 w 12700"/>
                <a:gd name="connsiteY0" fmla="*/ 568579 h 568578"/>
                <a:gd name="connsiteX1" fmla="*/ 0 w 12700"/>
                <a:gd name="connsiteY1" fmla="*/ 0 h 56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578">
                  <a:moveTo>
                    <a:pt x="0" y="5685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4501C6DC-D5C5-4E4C-939D-956CCB793DA2}"/>
                </a:ext>
              </a:extLst>
            </p:cNvPr>
            <p:cNvSpPr/>
            <p:nvPr/>
          </p:nvSpPr>
          <p:spPr>
            <a:xfrm>
              <a:off x="10835131" y="409308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6615AD6-14CE-427C-9AC7-24DE94C2E432}"/>
                </a:ext>
              </a:extLst>
            </p:cNvPr>
            <p:cNvSpPr/>
            <p:nvPr/>
          </p:nvSpPr>
          <p:spPr>
            <a:xfrm>
              <a:off x="6353048" y="2831973"/>
              <a:ext cx="12700" cy="136906"/>
            </a:xfrm>
            <a:custGeom>
              <a:avLst/>
              <a:gdLst>
                <a:gd name="connsiteX0" fmla="*/ 0 w 12700"/>
                <a:gd name="connsiteY0" fmla="*/ 136906 h 136906"/>
                <a:gd name="connsiteX1" fmla="*/ 0 w 12700"/>
                <a:gd name="connsiteY1" fmla="*/ 0 h 13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906">
                  <a:moveTo>
                    <a:pt x="0" y="1369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49F4833D-0B57-4433-90ED-3F54F85F8176}"/>
                </a:ext>
              </a:extLst>
            </p:cNvPr>
            <p:cNvSpPr/>
            <p:nvPr/>
          </p:nvSpPr>
          <p:spPr>
            <a:xfrm>
              <a:off x="6339078" y="28319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B3F235-22F4-4AEF-96B2-91A025F850F2}"/>
                </a:ext>
              </a:extLst>
            </p:cNvPr>
            <p:cNvSpPr/>
            <p:nvPr/>
          </p:nvSpPr>
          <p:spPr>
            <a:xfrm>
              <a:off x="7857235" y="3563874"/>
              <a:ext cx="12700" cy="429640"/>
            </a:xfrm>
            <a:custGeom>
              <a:avLst/>
              <a:gdLst>
                <a:gd name="connsiteX0" fmla="*/ 0 w 12700"/>
                <a:gd name="connsiteY0" fmla="*/ 429641 h 429640"/>
                <a:gd name="connsiteX1" fmla="*/ 0 w 12700"/>
                <a:gd name="connsiteY1" fmla="*/ 0 h 4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9640">
                  <a:moveTo>
                    <a:pt x="0" y="429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63F8CC22-4691-436E-82B2-F1AF91822499}"/>
                </a:ext>
              </a:extLst>
            </p:cNvPr>
            <p:cNvSpPr/>
            <p:nvPr/>
          </p:nvSpPr>
          <p:spPr>
            <a:xfrm>
              <a:off x="7843266" y="3563873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B93A8A3B-6AF4-4079-81CD-1CBB8F53413B}"/>
                </a:ext>
              </a:extLst>
            </p:cNvPr>
            <p:cNvSpPr/>
            <p:nvPr/>
          </p:nvSpPr>
          <p:spPr>
            <a:xfrm>
              <a:off x="6805803" y="2966593"/>
              <a:ext cx="12700" cy="447420"/>
            </a:xfrm>
            <a:custGeom>
              <a:avLst/>
              <a:gdLst>
                <a:gd name="connsiteX0" fmla="*/ 0 w 12700"/>
                <a:gd name="connsiteY0" fmla="*/ 447421 h 447420"/>
                <a:gd name="connsiteX1" fmla="*/ 0 w 12700"/>
                <a:gd name="connsiteY1" fmla="*/ 0 h 4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420">
                  <a:moveTo>
                    <a:pt x="0" y="4474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CE6D0F3A-FF31-4FE5-885D-C04C8B2AAFDE}"/>
                </a:ext>
              </a:extLst>
            </p:cNvPr>
            <p:cNvSpPr/>
            <p:nvPr/>
          </p:nvSpPr>
          <p:spPr>
            <a:xfrm>
              <a:off x="6791832" y="29665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65AC1AFE-FC36-4CE7-84A8-603C27B98386}"/>
                </a:ext>
              </a:extLst>
            </p:cNvPr>
            <p:cNvSpPr/>
            <p:nvPr/>
          </p:nvSpPr>
          <p:spPr>
            <a:xfrm>
              <a:off x="11790553" y="4550029"/>
              <a:ext cx="12700" cy="315468"/>
            </a:xfrm>
            <a:custGeom>
              <a:avLst/>
              <a:gdLst>
                <a:gd name="connsiteX0" fmla="*/ 0 w 12700"/>
                <a:gd name="connsiteY0" fmla="*/ 315468 h 315468"/>
                <a:gd name="connsiteX1" fmla="*/ 0 w 12700"/>
                <a:gd name="connsiteY1" fmla="*/ 0 h 3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5468">
                  <a:moveTo>
                    <a:pt x="0" y="315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9177B084-B868-4002-B2BA-96112F69A894}"/>
                </a:ext>
              </a:extLst>
            </p:cNvPr>
            <p:cNvSpPr/>
            <p:nvPr/>
          </p:nvSpPr>
          <p:spPr>
            <a:xfrm>
              <a:off x="11776582" y="455002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2848117C-B241-4691-99E3-A97B5EA5D24C}"/>
                </a:ext>
              </a:extLst>
            </p:cNvPr>
            <p:cNvSpPr/>
            <p:nvPr/>
          </p:nvSpPr>
          <p:spPr>
            <a:xfrm>
              <a:off x="7127748" y="2516632"/>
              <a:ext cx="12700" cy="1120013"/>
            </a:xfrm>
            <a:custGeom>
              <a:avLst/>
              <a:gdLst>
                <a:gd name="connsiteX0" fmla="*/ 0 w 12700"/>
                <a:gd name="connsiteY0" fmla="*/ 1120013 h 1120013"/>
                <a:gd name="connsiteX1" fmla="*/ 0 w 12700"/>
                <a:gd name="connsiteY1" fmla="*/ 0 h 11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013">
                  <a:moveTo>
                    <a:pt x="0" y="1120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F999B8B2-A20B-4CCD-AD67-9C06820723AB}"/>
                </a:ext>
              </a:extLst>
            </p:cNvPr>
            <p:cNvSpPr/>
            <p:nvPr/>
          </p:nvSpPr>
          <p:spPr>
            <a:xfrm>
              <a:off x="7113778" y="251663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C65D872E-A726-4DEF-8F41-D6E2F424AD4D}"/>
                </a:ext>
              </a:extLst>
            </p:cNvPr>
            <p:cNvSpPr/>
            <p:nvPr/>
          </p:nvSpPr>
          <p:spPr>
            <a:xfrm>
              <a:off x="10026904" y="4439920"/>
              <a:ext cx="12700" cy="173227"/>
            </a:xfrm>
            <a:custGeom>
              <a:avLst/>
              <a:gdLst>
                <a:gd name="connsiteX0" fmla="*/ 0 w 12700"/>
                <a:gd name="connsiteY0" fmla="*/ 173228 h 173227"/>
                <a:gd name="connsiteX1" fmla="*/ 0 w 12700"/>
                <a:gd name="connsiteY1" fmla="*/ 0 h 17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227">
                  <a:moveTo>
                    <a:pt x="0" y="1732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D13CD72C-954B-4EE3-B036-0648E79CBAD3}"/>
                </a:ext>
              </a:extLst>
            </p:cNvPr>
            <p:cNvSpPr/>
            <p:nvPr/>
          </p:nvSpPr>
          <p:spPr>
            <a:xfrm>
              <a:off x="10012933" y="44399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3314BD25-FDC9-426D-84F5-9704EB6B43AA}"/>
                </a:ext>
              </a:extLst>
            </p:cNvPr>
            <p:cNvSpPr/>
            <p:nvPr/>
          </p:nvSpPr>
          <p:spPr>
            <a:xfrm>
              <a:off x="9236583" y="3390138"/>
              <a:ext cx="12700" cy="853566"/>
            </a:xfrm>
            <a:custGeom>
              <a:avLst/>
              <a:gdLst>
                <a:gd name="connsiteX0" fmla="*/ 0 w 12700"/>
                <a:gd name="connsiteY0" fmla="*/ 853567 h 853566"/>
                <a:gd name="connsiteX1" fmla="*/ 0 w 12700"/>
                <a:gd name="connsiteY1" fmla="*/ 0 h 85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566">
                  <a:moveTo>
                    <a:pt x="0" y="8535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27B9565-D362-461A-B569-A5F61B9F138C}"/>
                </a:ext>
              </a:extLst>
            </p:cNvPr>
            <p:cNvSpPr/>
            <p:nvPr/>
          </p:nvSpPr>
          <p:spPr>
            <a:xfrm>
              <a:off x="9222485" y="339013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E15F2BD-ABB4-4F98-9D34-2CA70FDCEC3F}"/>
                </a:ext>
              </a:extLst>
            </p:cNvPr>
            <p:cNvSpPr/>
            <p:nvPr/>
          </p:nvSpPr>
          <p:spPr>
            <a:xfrm>
              <a:off x="11361547" y="4599305"/>
              <a:ext cx="12700" cy="550545"/>
            </a:xfrm>
            <a:custGeom>
              <a:avLst/>
              <a:gdLst>
                <a:gd name="connsiteX0" fmla="*/ 0 w 12700"/>
                <a:gd name="connsiteY0" fmla="*/ 0 h 550545"/>
                <a:gd name="connsiteX1" fmla="*/ 0 w 12700"/>
                <a:gd name="connsiteY1" fmla="*/ 550545 h 55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545">
                  <a:moveTo>
                    <a:pt x="0" y="0"/>
                  </a:moveTo>
                  <a:lnTo>
                    <a:pt x="0" y="5505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5A72DA28-2269-4810-9E45-0A0CB89BD449}"/>
                </a:ext>
              </a:extLst>
            </p:cNvPr>
            <p:cNvSpPr/>
            <p:nvPr/>
          </p:nvSpPr>
          <p:spPr>
            <a:xfrm>
              <a:off x="11347577" y="50976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F2E8A85E-C2B1-4BFA-8379-619C78442FDE}"/>
                </a:ext>
              </a:extLst>
            </p:cNvPr>
            <p:cNvSpPr/>
            <p:nvPr/>
          </p:nvSpPr>
          <p:spPr>
            <a:xfrm>
              <a:off x="8998077" y="4189857"/>
              <a:ext cx="12700" cy="251713"/>
            </a:xfrm>
            <a:custGeom>
              <a:avLst/>
              <a:gdLst>
                <a:gd name="connsiteX0" fmla="*/ 0 w 12700"/>
                <a:gd name="connsiteY0" fmla="*/ 0 h 251713"/>
                <a:gd name="connsiteX1" fmla="*/ 0 w 12700"/>
                <a:gd name="connsiteY1" fmla="*/ 251714 h 2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1713">
                  <a:moveTo>
                    <a:pt x="0" y="0"/>
                  </a:moveTo>
                  <a:lnTo>
                    <a:pt x="0" y="2517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F53A4D-50B2-4FB3-942D-5BC7A22DC588}"/>
                </a:ext>
              </a:extLst>
            </p:cNvPr>
            <p:cNvSpPr/>
            <p:nvPr/>
          </p:nvSpPr>
          <p:spPr>
            <a:xfrm>
              <a:off x="8984106" y="43893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3799729-4F63-4FA0-9436-22FC469B9512}"/>
                </a:ext>
              </a:extLst>
            </p:cNvPr>
            <p:cNvSpPr/>
            <p:nvPr/>
          </p:nvSpPr>
          <p:spPr>
            <a:xfrm>
              <a:off x="11196701" y="4094479"/>
              <a:ext cx="12700" cy="646938"/>
            </a:xfrm>
            <a:custGeom>
              <a:avLst/>
              <a:gdLst>
                <a:gd name="connsiteX0" fmla="*/ 0 w 12700"/>
                <a:gd name="connsiteY0" fmla="*/ 646938 h 646938"/>
                <a:gd name="connsiteX1" fmla="*/ 0 w 12700"/>
                <a:gd name="connsiteY1" fmla="*/ 0 h 64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6938">
                  <a:moveTo>
                    <a:pt x="0" y="6469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4164AEAB-EA3C-4AF5-A9C1-CB34607A834A}"/>
                </a:ext>
              </a:extLst>
            </p:cNvPr>
            <p:cNvSpPr/>
            <p:nvPr/>
          </p:nvSpPr>
          <p:spPr>
            <a:xfrm>
              <a:off x="11182731" y="409447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CF07CDDE-1513-42D6-8E92-89568F02789C}"/>
                </a:ext>
              </a:extLst>
            </p:cNvPr>
            <p:cNvSpPr/>
            <p:nvPr/>
          </p:nvSpPr>
          <p:spPr>
            <a:xfrm>
              <a:off x="8512175" y="3988435"/>
              <a:ext cx="12700" cy="1404365"/>
            </a:xfrm>
            <a:custGeom>
              <a:avLst/>
              <a:gdLst>
                <a:gd name="connsiteX0" fmla="*/ 0 w 12700"/>
                <a:gd name="connsiteY0" fmla="*/ 0 h 1404365"/>
                <a:gd name="connsiteX1" fmla="*/ 0 w 12700"/>
                <a:gd name="connsiteY1" fmla="*/ 1404366 h 14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4365">
                  <a:moveTo>
                    <a:pt x="0" y="0"/>
                  </a:moveTo>
                  <a:lnTo>
                    <a:pt x="0" y="14043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07D2CF5-EC63-4F71-9148-81B52238BC68}"/>
                </a:ext>
              </a:extLst>
            </p:cNvPr>
            <p:cNvSpPr/>
            <p:nvPr/>
          </p:nvSpPr>
          <p:spPr>
            <a:xfrm>
              <a:off x="8498205" y="53406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EA33D3A8-5E62-4E77-9765-1CA71B0F9ACC}"/>
                </a:ext>
              </a:extLst>
            </p:cNvPr>
            <p:cNvSpPr/>
            <p:nvPr/>
          </p:nvSpPr>
          <p:spPr>
            <a:xfrm>
              <a:off x="9729470" y="2934208"/>
              <a:ext cx="12700" cy="1171702"/>
            </a:xfrm>
            <a:custGeom>
              <a:avLst/>
              <a:gdLst>
                <a:gd name="connsiteX0" fmla="*/ 0 w 12700"/>
                <a:gd name="connsiteY0" fmla="*/ 1171702 h 1171702"/>
                <a:gd name="connsiteX1" fmla="*/ 0 w 12700"/>
                <a:gd name="connsiteY1" fmla="*/ 0 h 117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1702">
                  <a:moveTo>
                    <a:pt x="0" y="11717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5F601B2-0AB2-AF7F-C7EA-6AA07CD1BC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6529683"/>
            <a:ext cx="550644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raphic 1891">
            <a:extLst>
              <a:ext uri="{FF2B5EF4-FFF2-40B4-BE49-F238E27FC236}">
                <a16:creationId xmlns:a16="http://schemas.microsoft.com/office/drawing/2014/main" id="{3D0FF3EF-862A-4066-ACE2-67CA31B4B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2F4FF4F3-A325-4F91-81CA-10B6B9EAF181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D4B60F4E-3D6D-4457-A480-89A9B13C69D2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287A6C-A967-49B7-8FAD-821B7E987320}"/>
              </a:ext>
            </a:extLst>
          </p:cNvPr>
          <p:cNvGrpSpPr/>
          <p:nvPr/>
        </p:nvGrpSpPr>
        <p:grpSpPr>
          <a:xfrm>
            <a:off x="847725" y="2395474"/>
            <a:ext cx="5106670" cy="1673352"/>
            <a:chOff x="847725" y="2395474"/>
            <a:chExt cx="5106670" cy="167335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CFB23F6-B811-40F2-B887-02BE6195DA30}"/>
                </a:ext>
              </a:extLst>
            </p:cNvPr>
            <p:cNvSpPr/>
            <p:nvPr/>
          </p:nvSpPr>
          <p:spPr>
            <a:xfrm>
              <a:off x="1215136" y="2588641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31" name="Group 1930">
              <a:extLst>
                <a:ext uri="{FF2B5EF4-FFF2-40B4-BE49-F238E27FC236}">
                  <a16:creationId xmlns:a16="http://schemas.microsoft.com/office/drawing/2014/main" id="{8D9AC37A-435C-41D6-856B-D3B743048E45}"/>
                </a:ext>
              </a:extLst>
            </p:cNvPr>
            <p:cNvGrpSpPr/>
            <p:nvPr/>
          </p:nvGrpSpPr>
          <p:grpSpPr>
            <a:xfrm>
              <a:off x="847725" y="2395474"/>
              <a:ext cx="5106670" cy="1673352"/>
              <a:chOff x="847725" y="2395474"/>
              <a:chExt cx="5106670" cy="167335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D615C3D-6FDA-4FC0-A7AE-542DF9885298}"/>
                  </a:ext>
                </a:extLst>
              </p:cNvPr>
              <p:cNvSpPr/>
              <p:nvPr/>
            </p:nvSpPr>
            <p:spPr>
              <a:xfrm>
                <a:off x="847725" y="239547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C20FEC-26AD-4043-B673-FB4E156FE9D8}"/>
                  </a:ext>
                </a:extLst>
              </p:cNvPr>
              <p:cNvSpPr/>
              <p:nvPr/>
            </p:nvSpPr>
            <p:spPr>
              <a:xfrm>
                <a:off x="3786886" y="339255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0FB5E2-2B42-450D-AC74-139A3C8FD6CD}"/>
                  </a:ext>
                </a:extLst>
              </p:cNvPr>
              <p:cNvSpPr/>
              <p:nvPr/>
            </p:nvSpPr>
            <p:spPr>
              <a:xfrm>
                <a:off x="3419475" y="3286125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5417F3F-6535-436D-A861-1388FA3C2501}"/>
                  </a:ext>
                </a:extLst>
              </p:cNvPr>
              <p:cNvSpPr/>
              <p:nvPr/>
            </p:nvSpPr>
            <p:spPr>
              <a:xfrm>
                <a:off x="3052064" y="2958592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077E121-555F-4502-9011-07BB07F98E8D}"/>
                  </a:ext>
                </a:extLst>
              </p:cNvPr>
              <p:cNvSpPr/>
              <p:nvPr/>
            </p:nvSpPr>
            <p:spPr>
              <a:xfrm>
                <a:off x="4888992" y="3517646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096A275-57C6-494C-AE39-4D6AE2E9BC03}"/>
                  </a:ext>
                </a:extLst>
              </p:cNvPr>
              <p:cNvSpPr/>
              <p:nvPr/>
            </p:nvSpPr>
            <p:spPr>
              <a:xfrm>
                <a:off x="4521581" y="3627501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49400BE-92D6-4F73-8CF9-CBF94B2111FD}"/>
                  </a:ext>
                </a:extLst>
              </p:cNvPr>
              <p:cNvSpPr/>
              <p:nvPr/>
            </p:nvSpPr>
            <p:spPr>
              <a:xfrm>
                <a:off x="2317369" y="2837434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05875F1-9522-4944-A030-C880C4E9472D}"/>
                  </a:ext>
                </a:extLst>
              </p:cNvPr>
              <p:cNvSpPr/>
              <p:nvPr/>
            </p:nvSpPr>
            <p:spPr>
              <a:xfrm>
                <a:off x="1582547" y="2945384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F256139-E20B-401A-8BD5-2D08648CB1CB}"/>
                  </a:ext>
                </a:extLst>
              </p:cNvPr>
              <p:cNvSpPr/>
              <p:nvPr/>
            </p:nvSpPr>
            <p:spPr>
              <a:xfrm>
                <a:off x="1949958" y="2744470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84E3F69-9C96-4588-A4DD-2EFC340F3EAE}"/>
                  </a:ext>
                </a:extLst>
              </p:cNvPr>
              <p:cNvSpPr/>
              <p:nvPr/>
            </p:nvSpPr>
            <p:spPr>
              <a:xfrm>
                <a:off x="4154297" y="3370961"/>
                <a:ext cx="330580" cy="12700"/>
              </a:xfrm>
              <a:custGeom>
                <a:avLst/>
                <a:gdLst>
                  <a:gd name="connsiteX0" fmla="*/ 0 w 330580"/>
                  <a:gd name="connsiteY0" fmla="*/ 0 h 12700"/>
                  <a:gd name="connsiteX1" fmla="*/ 330581 w 33058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0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BCCFD80-D8A4-48F8-B136-A80A3D30CA0B}"/>
                  </a:ext>
                </a:extLst>
              </p:cNvPr>
              <p:cNvSpPr/>
              <p:nvPr/>
            </p:nvSpPr>
            <p:spPr>
              <a:xfrm>
                <a:off x="2684653" y="2983230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4014F8-EE06-47AC-82BF-4205B57CB2CF}"/>
                  </a:ext>
                </a:extLst>
              </p:cNvPr>
              <p:cNvSpPr/>
              <p:nvPr/>
            </p:nvSpPr>
            <p:spPr>
              <a:xfrm>
                <a:off x="5256403" y="3827907"/>
                <a:ext cx="330708" cy="12700"/>
              </a:xfrm>
              <a:custGeom>
                <a:avLst/>
                <a:gdLst>
                  <a:gd name="connsiteX0" fmla="*/ 0 w 330708"/>
                  <a:gd name="connsiteY0" fmla="*/ 0 h 12700"/>
                  <a:gd name="connsiteX1" fmla="*/ 330708 w 330708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708" h="12700">
                    <a:moveTo>
                      <a:pt x="0" y="0"/>
                    </a:moveTo>
                    <a:lnTo>
                      <a:pt x="330708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453B6D0-007E-4D92-B982-E382DE7E1489}"/>
                  </a:ext>
                </a:extLst>
              </p:cNvPr>
              <p:cNvSpPr/>
              <p:nvPr/>
            </p:nvSpPr>
            <p:spPr>
              <a:xfrm>
                <a:off x="5623814" y="4056126"/>
                <a:ext cx="330581" cy="12700"/>
              </a:xfrm>
              <a:custGeom>
                <a:avLst/>
                <a:gdLst>
                  <a:gd name="connsiteX0" fmla="*/ 0 w 330581"/>
                  <a:gd name="connsiteY0" fmla="*/ 0 h 12700"/>
                  <a:gd name="connsiteX1" fmla="*/ 330581 w 330581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581" h="12700">
                    <a:moveTo>
                      <a:pt x="0" y="0"/>
                    </a:moveTo>
                    <a:lnTo>
                      <a:pt x="330581" y="0"/>
                    </a:lnTo>
                  </a:path>
                </a:pathLst>
              </a:custGeom>
              <a:ln w="27051" cap="flat">
                <a:solidFill>
                  <a:srgbClr val="3F6C9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D3C60F8-4592-4C2B-B352-E7CF1F653DF9}"/>
                  </a:ext>
                </a:extLst>
              </p:cNvPr>
              <p:cNvSpPr/>
              <p:nvPr/>
            </p:nvSpPr>
            <p:spPr>
              <a:xfrm>
                <a:off x="1389634" y="2425065"/>
                <a:ext cx="12700" cy="163576"/>
              </a:xfrm>
              <a:custGeom>
                <a:avLst/>
                <a:gdLst>
                  <a:gd name="connsiteX0" fmla="*/ 0 w 12700"/>
                  <a:gd name="connsiteY0" fmla="*/ 163576 h 163576"/>
                  <a:gd name="connsiteX1" fmla="*/ 0 w 12700"/>
                  <a:gd name="connsiteY1" fmla="*/ 0 h 16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3576">
                    <a:moveTo>
                      <a:pt x="0" y="16357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35" name="Group 1934">
            <a:extLst>
              <a:ext uri="{FF2B5EF4-FFF2-40B4-BE49-F238E27FC236}">
                <a16:creationId xmlns:a16="http://schemas.microsoft.com/office/drawing/2014/main" id="{58275EF1-6D97-40B1-B6BA-7D7BF14E3414}"/>
              </a:ext>
            </a:extLst>
          </p:cNvPr>
          <p:cNvGrpSpPr/>
          <p:nvPr/>
        </p:nvGrpSpPr>
        <p:grpSpPr>
          <a:xfrm>
            <a:off x="862583" y="725931"/>
            <a:ext cx="5068951" cy="5023358"/>
            <a:chOff x="862583" y="725931"/>
            <a:chExt cx="5068951" cy="5023358"/>
          </a:xfrm>
        </p:grpSpPr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5C117D-688F-4371-BB71-AFCF541FE16D}"/>
                </a:ext>
              </a:extLst>
            </p:cNvPr>
            <p:cNvSpPr/>
            <p:nvPr/>
          </p:nvSpPr>
          <p:spPr>
            <a:xfrm>
              <a:off x="5917565" y="4056126"/>
              <a:ext cx="12700" cy="177291"/>
            </a:xfrm>
            <a:custGeom>
              <a:avLst/>
              <a:gdLst>
                <a:gd name="connsiteX0" fmla="*/ 0 w 12700"/>
                <a:gd name="connsiteY0" fmla="*/ 0 h 177291"/>
                <a:gd name="connsiteX1" fmla="*/ 0 w 12700"/>
                <a:gd name="connsiteY1" fmla="*/ 177292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0"/>
                  </a:moveTo>
                  <a:lnTo>
                    <a:pt x="0" y="1772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316BD26C-C17A-4A1A-A6E0-0642B318042D}"/>
                </a:ext>
              </a:extLst>
            </p:cNvPr>
            <p:cNvSpPr/>
            <p:nvPr/>
          </p:nvSpPr>
          <p:spPr>
            <a:xfrm>
              <a:off x="5903595" y="41812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33" name="Group 1932">
              <a:extLst>
                <a:ext uri="{FF2B5EF4-FFF2-40B4-BE49-F238E27FC236}">
                  <a16:creationId xmlns:a16="http://schemas.microsoft.com/office/drawing/2014/main" id="{A4E4931D-0F63-454D-A667-1667D25F995C}"/>
                </a:ext>
              </a:extLst>
            </p:cNvPr>
            <p:cNvGrpSpPr/>
            <p:nvPr/>
          </p:nvGrpSpPr>
          <p:grpSpPr>
            <a:xfrm>
              <a:off x="862583" y="725931"/>
              <a:ext cx="5031359" cy="5023358"/>
              <a:chOff x="862583" y="725931"/>
              <a:chExt cx="5031359" cy="5023358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74B5FF7-144A-4505-9C26-34928FBF9C96}"/>
                  </a:ext>
                </a:extLst>
              </p:cNvPr>
              <p:cNvSpPr/>
              <p:nvPr/>
            </p:nvSpPr>
            <p:spPr>
              <a:xfrm>
                <a:off x="1375663" y="242506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29D813-4490-47FE-8B97-FC7719442ED6}"/>
                  </a:ext>
                </a:extLst>
              </p:cNvPr>
              <p:cNvSpPr/>
              <p:nvPr/>
            </p:nvSpPr>
            <p:spPr>
              <a:xfrm>
                <a:off x="1036447" y="1827022"/>
                <a:ext cx="12700" cy="568451"/>
              </a:xfrm>
              <a:custGeom>
                <a:avLst/>
                <a:gdLst>
                  <a:gd name="connsiteX0" fmla="*/ 0 w 12700"/>
                  <a:gd name="connsiteY0" fmla="*/ 568452 h 568451"/>
                  <a:gd name="connsiteX1" fmla="*/ 0 w 12700"/>
                  <a:gd name="connsiteY1" fmla="*/ 0 h 568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8451">
                    <a:moveTo>
                      <a:pt x="0" y="568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A8FB1AA-9DA1-4823-9A09-BA8624CF318C}"/>
                  </a:ext>
                </a:extLst>
              </p:cNvPr>
              <p:cNvSpPr/>
              <p:nvPr/>
            </p:nvSpPr>
            <p:spPr>
              <a:xfrm>
                <a:off x="1022477" y="182702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E833BC0-3F57-42A0-9CEB-C9E18BE0B403}"/>
                  </a:ext>
                </a:extLst>
              </p:cNvPr>
              <p:cNvSpPr/>
              <p:nvPr/>
            </p:nvSpPr>
            <p:spPr>
              <a:xfrm>
                <a:off x="4032123" y="3392551"/>
                <a:ext cx="12700" cy="168021"/>
              </a:xfrm>
              <a:custGeom>
                <a:avLst/>
                <a:gdLst>
                  <a:gd name="connsiteX0" fmla="*/ 0 w 12700"/>
                  <a:gd name="connsiteY0" fmla="*/ 0 h 168021"/>
                  <a:gd name="connsiteX1" fmla="*/ 0 w 12700"/>
                  <a:gd name="connsiteY1" fmla="*/ 168021 h 16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021">
                    <a:moveTo>
                      <a:pt x="0" y="0"/>
                    </a:moveTo>
                    <a:lnTo>
                      <a:pt x="0" y="1680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B55B52A-E4A1-401D-9A27-3E780BBBC958}"/>
                  </a:ext>
                </a:extLst>
              </p:cNvPr>
              <p:cNvSpPr/>
              <p:nvPr/>
            </p:nvSpPr>
            <p:spPr>
              <a:xfrm>
                <a:off x="4018153" y="3508502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615C145-A575-431D-9E7B-22FC20257900}"/>
                  </a:ext>
                </a:extLst>
              </p:cNvPr>
              <p:cNvSpPr/>
              <p:nvPr/>
            </p:nvSpPr>
            <p:spPr>
              <a:xfrm>
                <a:off x="3522217" y="3114167"/>
                <a:ext cx="12700" cy="171957"/>
              </a:xfrm>
              <a:custGeom>
                <a:avLst/>
                <a:gdLst>
                  <a:gd name="connsiteX0" fmla="*/ 0 w 12700"/>
                  <a:gd name="connsiteY0" fmla="*/ 171958 h 171957"/>
                  <a:gd name="connsiteX1" fmla="*/ 0 w 12700"/>
                  <a:gd name="connsiteY1" fmla="*/ 0 h 17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1957">
                    <a:moveTo>
                      <a:pt x="0" y="1719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19495D0-398B-45BD-BF1D-DA6FEFF1324D}"/>
                  </a:ext>
                </a:extLst>
              </p:cNvPr>
              <p:cNvSpPr/>
              <p:nvPr/>
            </p:nvSpPr>
            <p:spPr>
              <a:xfrm>
                <a:off x="3508247" y="311416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F7C88B5-18F5-4DA6-8DF6-41B6D8036177}"/>
                  </a:ext>
                </a:extLst>
              </p:cNvPr>
              <p:cNvSpPr/>
              <p:nvPr/>
            </p:nvSpPr>
            <p:spPr>
              <a:xfrm>
                <a:off x="3164967" y="2958592"/>
                <a:ext cx="12700" cy="423163"/>
              </a:xfrm>
              <a:custGeom>
                <a:avLst/>
                <a:gdLst>
                  <a:gd name="connsiteX0" fmla="*/ 0 w 12700"/>
                  <a:gd name="connsiteY0" fmla="*/ 0 h 423163"/>
                  <a:gd name="connsiteX1" fmla="*/ 0 w 12700"/>
                  <a:gd name="connsiteY1" fmla="*/ 423164 h 42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3163">
                    <a:moveTo>
                      <a:pt x="0" y="0"/>
                    </a:moveTo>
                    <a:lnTo>
                      <a:pt x="0" y="42316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37D08EE-0E0B-4816-843E-E3013ED362A8}"/>
                  </a:ext>
                </a:extLst>
              </p:cNvPr>
              <p:cNvSpPr/>
              <p:nvPr/>
            </p:nvSpPr>
            <p:spPr>
              <a:xfrm>
                <a:off x="3150997" y="332955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AA5BEF-A27F-49AF-BD14-2FA9F6A06E45}"/>
                  </a:ext>
                </a:extLst>
              </p:cNvPr>
              <p:cNvSpPr/>
              <p:nvPr/>
            </p:nvSpPr>
            <p:spPr>
              <a:xfrm>
                <a:off x="5063490" y="3372230"/>
                <a:ext cx="12700" cy="145415"/>
              </a:xfrm>
              <a:custGeom>
                <a:avLst/>
                <a:gdLst>
                  <a:gd name="connsiteX0" fmla="*/ 0 w 12700"/>
                  <a:gd name="connsiteY0" fmla="*/ 145415 h 145415"/>
                  <a:gd name="connsiteX1" fmla="*/ 0 w 12700"/>
                  <a:gd name="connsiteY1" fmla="*/ 0 h 14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5415">
                    <a:moveTo>
                      <a:pt x="0" y="1454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26E075-441D-4455-84EC-E3115585BB7E}"/>
                  </a:ext>
                </a:extLst>
              </p:cNvPr>
              <p:cNvSpPr/>
              <p:nvPr/>
            </p:nvSpPr>
            <p:spPr>
              <a:xfrm>
                <a:off x="5049520" y="337223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D2EA737-DBDF-4995-9055-A41A40723AB6}"/>
                  </a:ext>
                </a:extLst>
              </p:cNvPr>
              <p:cNvSpPr/>
              <p:nvPr/>
            </p:nvSpPr>
            <p:spPr>
              <a:xfrm>
                <a:off x="4721733" y="3627501"/>
                <a:ext cx="12700" cy="979297"/>
              </a:xfrm>
              <a:custGeom>
                <a:avLst/>
                <a:gdLst>
                  <a:gd name="connsiteX0" fmla="*/ 0 w 12700"/>
                  <a:gd name="connsiteY0" fmla="*/ 0 h 979297"/>
                  <a:gd name="connsiteX1" fmla="*/ 0 w 12700"/>
                  <a:gd name="connsiteY1" fmla="*/ 979297 h 979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79297">
                    <a:moveTo>
                      <a:pt x="0" y="0"/>
                    </a:moveTo>
                    <a:lnTo>
                      <a:pt x="0" y="9792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EE4D141-82A7-44F6-8B5D-550A1622DCAE}"/>
                  </a:ext>
                </a:extLst>
              </p:cNvPr>
              <p:cNvSpPr/>
              <p:nvPr/>
            </p:nvSpPr>
            <p:spPr>
              <a:xfrm>
                <a:off x="4707763" y="4554728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6DF6321-EDC4-4DC8-A904-9D8C22F9431C}"/>
                  </a:ext>
                </a:extLst>
              </p:cNvPr>
              <p:cNvSpPr/>
              <p:nvPr/>
            </p:nvSpPr>
            <p:spPr>
              <a:xfrm>
                <a:off x="2491740" y="2648204"/>
                <a:ext cx="12700" cy="189229"/>
              </a:xfrm>
              <a:custGeom>
                <a:avLst/>
                <a:gdLst>
                  <a:gd name="connsiteX0" fmla="*/ 0 w 12700"/>
                  <a:gd name="connsiteY0" fmla="*/ 189230 h 189229"/>
                  <a:gd name="connsiteX1" fmla="*/ 0 w 12700"/>
                  <a:gd name="connsiteY1" fmla="*/ 0 h 189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9229">
                    <a:moveTo>
                      <a:pt x="0" y="1892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46480DD-4850-4BED-A20A-851965940A7B}"/>
                  </a:ext>
                </a:extLst>
              </p:cNvPr>
              <p:cNvSpPr/>
              <p:nvPr/>
            </p:nvSpPr>
            <p:spPr>
              <a:xfrm>
                <a:off x="2477770" y="264820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0DA081F-9D9C-44FF-AFD1-328C17D4608D}"/>
                  </a:ext>
                </a:extLst>
              </p:cNvPr>
              <p:cNvSpPr/>
              <p:nvPr/>
            </p:nvSpPr>
            <p:spPr>
              <a:xfrm>
                <a:off x="1675892" y="2945384"/>
                <a:ext cx="12700" cy="596645"/>
              </a:xfrm>
              <a:custGeom>
                <a:avLst/>
                <a:gdLst>
                  <a:gd name="connsiteX0" fmla="*/ 0 w 12700"/>
                  <a:gd name="connsiteY0" fmla="*/ 0 h 596645"/>
                  <a:gd name="connsiteX1" fmla="*/ 0 w 12700"/>
                  <a:gd name="connsiteY1" fmla="*/ 596646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6645">
                    <a:moveTo>
                      <a:pt x="0" y="0"/>
                    </a:moveTo>
                    <a:lnTo>
                      <a:pt x="0" y="59664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044A079-B64A-4D1F-B830-4D343850EC05}"/>
                  </a:ext>
                </a:extLst>
              </p:cNvPr>
              <p:cNvSpPr/>
              <p:nvPr/>
            </p:nvSpPr>
            <p:spPr>
              <a:xfrm>
                <a:off x="1661922" y="348983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8B364E0-0D7B-482C-A920-C95B1C7FE576}"/>
                  </a:ext>
                </a:extLst>
              </p:cNvPr>
              <p:cNvSpPr/>
              <p:nvPr/>
            </p:nvSpPr>
            <p:spPr>
              <a:xfrm>
                <a:off x="2168779" y="2744470"/>
                <a:ext cx="12700" cy="965707"/>
              </a:xfrm>
              <a:custGeom>
                <a:avLst/>
                <a:gdLst>
                  <a:gd name="connsiteX0" fmla="*/ 0 w 12700"/>
                  <a:gd name="connsiteY0" fmla="*/ 0 h 965707"/>
                  <a:gd name="connsiteX1" fmla="*/ 0 w 12700"/>
                  <a:gd name="connsiteY1" fmla="*/ 965708 h 965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5707">
                    <a:moveTo>
                      <a:pt x="0" y="0"/>
                    </a:moveTo>
                    <a:lnTo>
                      <a:pt x="0" y="9657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F664809-EA4C-4980-8506-9B1143489084}"/>
                  </a:ext>
                </a:extLst>
              </p:cNvPr>
              <p:cNvSpPr/>
              <p:nvPr/>
            </p:nvSpPr>
            <p:spPr>
              <a:xfrm>
                <a:off x="2154808" y="365798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20AFD99-EAA9-40A9-97A4-45E2136B992E}"/>
                  </a:ext>
                </a:extLst>
              </p:cNvPr>
              <p:cNvSpPr/>
              <p:nvPr/>
            </p:nvSpPr>
            <p:spPr>
              <a:xfrm>
                <a:off x="4203319" y="3370961"/>
                <a:ext cx="12700" cy="458724"/>
              </a:xfrm>
              <a:custGeom>
                <a:avLst/>
                <a:gdLst>
                  <a:gd name="connsiteX0" fmla="*/ 0 w 12700"/>
                  <a:gd name="connsiteY0" fmla="*/ 0 h 458724"/>
                  <a:gd name="connsiteX1" fmla="*/ 0 w 12700"/>
                  <a:gd name="connsiteY1" fmla="*/ 458724 h 45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8724">
                    <a:moveTo>
                      <a:pt x="0" y="0"/>
                    </a:moveTo>
                    <a:lnTo>
                      <a:pt x="0" y="4587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9F50D60-606D-4AF6-A946-A721736D3679}"/>
                  </a:ext>
                </a:extLst>
              </p:cNvPr>
              <p:cNvSpPr/>
              <p:nvPr/>
            </p:nvSpPr>
            <p:spPr>
              <a:xfrm>
                <a:off x="4189221" y="3777488"/>
                <a:ext cx="28067" cy="52196"/>
              </a:xfrm>
              <a:custGeom>
                <a:avLst/>
                <a:gdLst>
                  <a:gd name="connsiteX0" fmla="*/ 0 w 28067"/>
                  <a:gd name="connsiteY0" fmla="*/ 0 h 52196"/>
                  <a:gd name="connsiteX1" fmla="*/ 14097 w 28067"/>
                  <a:gd name="connsiteY1" fmla="*/ 52197 h 52196"/>
                  <a:gd name="connsiteX2" fmla="*/ 28067 w 28067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64E82F8-E535-4DD9-A6A5-31B97B235179}"/>
                  </a:ext>
                </a:extLst>
              </p:cNvPr>
              <p:cNvSpPr/>
              <p:nvPr/>
            </p:nvSpPr>
            <p:spPr>
              <a:xfrm>
                <a:off x="2712339" y="2858262"/>
                <a:ext cx="12700" cy="124968"/>
              </a:xfrm>
              <a:custGeom>
                <a:avLst/>
                <a:gdLst>
                  <a:gd name="connsiteX0" fmla="*/ 0 w 12700"/>
                  <a:gd name="connsiteY0" fmla="*/ 124968 h 124968"/>
                  <a:gd name="connsiteX1" fmla="*/ 0 w 12700"/>
                  <a:gd name="connsiteY1" fmla="*/ 0 h 12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4968">
                    <a:moveTo>
                      <a:pt x="0" y="12496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B155739-901D-4BAF-A3DD-D55367271E5E}"/>
                  </a:ext>
                </a:extLst>
              </p:cNvPr>
              <p:cNvSpPr/>
              <p:nvPr/>
            </p:nvSpPr>
            <p:spPr>
              <a:xfrm>
                <a:off x="2698369" y="285826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EF21818-580C-4EBF-9565-E0059854CA83}"/>
                  </a:ext>
                </a:extLst>
              </p:cNvPr>
              <p:cNvSpPr/>
              <p:nvPr/>
            </p:nvSpPr>
            <p:spPr>
              <a:xfrm>
                <a:off x="5468747" y="3764788"/>
                <a:ext cx="12700" cy="63119"/>
              </a:xfrm>
              <a:custGeom>
                <a:avLst/>
                <a:gdLst>
                  <a:gd name="connsiteX0" fmla="*/ 0 w 12700"/>
                  <a:gd name="connsiteY0" fmla="*/ 63119 h 63119"/>
                  <a:gd name="connsiteX1" fmla="*/ 0 w 12700"/>
                  <a:gd name="connsiteY1" fmla="*/ 0 h 63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119">
                    <a:moveTo>
                      <a:pt x="0" y="631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26CCBA7-F0A9-4EEB-9D8D-97C75931DD09}"/>
                  </a:ext>
                </a:extLst>
              </p:cNvPr>
              <p:cNvSpPr/>
              <p:nvPr/>
            </p:nvSpPr>
            <p:spPr>
              <a:xfrm>
                <a:off x="5454777" y="3764788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E2711FF-FE18-4C33-B213-BC6D53E5CB48}"/>
                  </a:ext>
                </a:extLst>
              </p:cNvPr>
              <p:cNvSpPr/>
              <p:nvPr/>
            </p:nvSpPr>
            <p:spPr>
              <a:xfrm>
                <a:off x="5652643" y="4056126"/>
                <a:ext cx="12700" cy="130301"/>
              </a:xfrm>
              <a:custGeom>
                <a:avLst/>
                <a:gdLst>
                  <a:gd name="connsiteX0" fmla="*/ 0 w 12700"/>
                  <a:gd name="connsiteY0" fmla="*/ 0 h 130301"/>
                  <a:gd name="connsiteX1" fmla="*/ 0 w 12700"/>
                  <a:gd name="connsiteY1" fmla="*/ 130302 h 13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0301">
                    <a:moveTo>
                      <a:pt x="0" y="0"/>
                    </a:moveTo>
                    <a:lnTo>
                      <a:pt x="0" y="1303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2D8424-6DBD-4E0D-BEFB-DFCBE648A994}"/>
                  </a:ext>
                </a:extLst>
              </p:cNvPr>
              <p:cNvSpPr/>
              <p:nvPr/>
            </p:nvSpPr>
            <p:spPr>
              <a:xfrm>
                <a:off x="5638672" y="413423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F98AFA4-AB9A-4AAF-BEEC-ED540DE6BEA3}"/>
                  </a:ext>
                </a:extLst>
              </p:cNvPr>
              <p:cNvSpPr/>
              <p:nvPr/>
            </p:nvSpPr>
            <p:spPr>
              <a:xfrm>
                <a:off x="1362329" y="2588641"/>
                <a:ext cx="12700" cy="19557"/>
              </a:xfrm>
              <a:custGeom>
                <a:avLst/>
                <a:gdLst>
                  <a:gd name="connsiteX0" fmla="*/ 0 w 12700"/>
                  <a:gd name="connsiteY0" fmla="*/ 0 h 19557"/>
                  <a:gd name="connsiteX1" fmla="*/ 0 w 12700"/>
                  <a:gd name="connsiteY1" fmla="*/ 19558 h 1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557">
                    <a:moveTo>
                      <a:pt x="0" y="0"/>
                    </a:moveTo>
                    <a:lnTo>
                      <a:pt x="0" y="195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AFDDA92-E15E-4CC3-A584-E2E9E9BFB848}"/>
                  </a:ext>
                </a:extLst>
              </p:cNvPr>
              <p:cNvSpPr/>
              <p:nvPr/>
            </p:nvSpPr>
            <p:spPr>
              <a:xfrm>
                <a:off x="1348358" y="255600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62A3AD9-4318-4977-BA8A-E531EF19DBB3}"/>
                  </a:ext>
                </a:extLst>
              </p:cNvPr>
              <p:cNvSpPr/>
              <p:nvPr/>
            </p:nvSpPr>
            <p:spPr>
              <a:xfrm>
                <a:off x="1022222" y="2174875"/>
                <a:ext cx="12700" cy="220599"/>
              </a:xfrm>
              <a:custGeom>
                <a:avLst/>
                <a:gdLst>
                  <a:gd name="connsiteX0" fmla="*/ 0 w 12700"/>
                  <a:gd name="connsiteY0" fmla="*/ 220599 h 220599"/>
                  <a:gd name="connsiteX1" fmla="*/ 0 w 12700"/>
                  <a:gd name="connsiteY1" fmla="*/ 0 h 22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0599">
                    <a:moveTo>
                      <a:pt x="0" y="2205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6E61124-77C6-4DED-8FC5-F9456EA655DA}"/>
                  </a:ext>
                </a:extLst>
              </p:cNvPr>
              <p:cNvSpPr/>
              <p:nvPr/>
            </p:nvSpPr>
            <p:spPr>
              <a:xfrm>
                <a:off x="1008252" y="217487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9D5DF2-C8D3-460D-9292-5068CB3D35E8}"/>
                  </a:ext>
                </a:extLst>
              </p:cNvPr>
              <p:cNvSpPr/>
              <p:nvPr/>
            </p:nvSpPr>
            <p:spPr>
              <a:xfrm>
                <a:off x="3888359" y="3256661"/>
                <a:ext cx="12700" cy="135889"/>
              </a:xfrm>
              <a:custGeom>
                <a:avLst/>
                <a:gdLst>
                  <a:gd name="connsiteX0" fmla="*/ 0 w 12700"/>
                  <a:gd name="connsiteY0" fmla="*/ 135890 h 135889"/>
                  <a:gd name="connsiteX1" fmla="*/ 0 w 12700"/>
                  <a:gd name="connsiteY1" fmla="*/ 0 h 13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5889">
                    <a:moveTo>
                      <a:pt x="0" y="13589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9CFDEF5-C6AA-484D-B4E7-0A98DF5EBF62}"/>
                  </a:ext>
                </a:extLst>
              </p:cNvPr>
              <p:cNvSpPr/>
              <p:nvPr/>
            </p:nvSpPr>
            <p:spPr>
              <a:xfrm>
                <a:off x="3874389" y="325666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F1CBA6C-3A8A-4F42-8DF8-07EACC0ABE50}"/>
                  </a:ext>
                </a:extLst>
              </p:cNvPr>
              <p:cNvSpPr/>
              <p:nvPr/>
            </p:nvSpPr>
            <p:spPr>
              <a:xfrm>
                <a:off x="3665220" y="2992374"/>
                <a:ext cx="12700" cy="293750"/>
              </a:xfrm>
              <a:custGeom>
                <a:avLst/>
                <a:gdLst>
                  <a:gd name="connsiteX0" fmla="*/ 0 w 12700"/>
                  <a:gd name="connsiteY0" fmla="*/ 293751 h 293750"/>
                  <a:gd name="connsiteX1" fmla="*/ 0 w 12700"/>
                  <a:gd name="connsiteY1" fmla="*/ 0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3750">
                    <a:moveTo>
                      <a:pt x="0" y="2937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AAFF051-CBA2-4B05-A46C-4082D1439216}"/>
                  </a:ext>
                </a:extLst>
              </p:cNvPr>
              <p:cNvSpPr/>
              <p:nvPr/>
            </p:nvSpPr>
            <p:spPr>
              <a:xfrm>
                <a:off x="3651250" y="2992373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F43C890-07E0-4079-B254-D21A5E357A03}"/>
                  </a:ext>
                </a:extLst>
              </p:cNvPr>
              <p:cNvSpPr/>
              <p:nvPr/>
            </p:nvSpPr>
            <p:spPr>
              <a:xfrm>
                <a:off x="3289300" y="2630678"/>
                <a:ext cx="12700" cy="327914"/>
              </a:xfrm>
              <a:custGeom>
                <a:avLst/>
                <a:gdLst>
                  <a:gd name="connsiteX0" fmla="*/ 0 w 12700"/>
                  <a:gd name="connsiteY0" fmla="*/ 327914 h 327914"/>
                  <a:gd name="connsiteX1" fmla="*/ 0 w 12700"/>
                  <a:gd name="connsiteY1" fmla="*/ 0 h 3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7914">
                    <a:moveTo>
                      <a:pt x="0" y="3279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11E6887-23D2-472C-A07E-2B934640DED6}"/>
                  </a:ext>
                </a:extLst>
              </p:cNvPr>
              <p:cNvSpPr/>
              <p:nvPr/>
            </p:nvSpPr>
            <p:spPr>
              <a:xfrm>
                <a:off x="3275329" y="263067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D5C89FB-890A-42BD-95A7-06924FB29CA0}"/>
                  </a:ext>
                </a:extLst>
              </p:cNvPr>
              <p:cNvSpPr/>
              <p:nvPr/>
            </p:nvSpPr>
            <p:spPr>
              <a:xfrm>
                <a:off x="5105781" y="3517646"/>
                <a:ext cx="12700" cy="718057"/>
              </a:xfrm>
              <a:custGeom>
                <a:avLst/>
                <a:gdLst>
                  <a:gd name="connsiteX0" fmla="*/ 0 w 12700"/>
                  <a:gd name="connsiteY0" fmla="*/ 0 h 718057"/>
                  <a:gd name="connsiteX1" fmla="*/ 0 w 12700"/>
                  <a:gd name="connsiteY1" fmla="*/ 718058 h 71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18057">
                    <a:moveTo>
                      <a:pt x="0" y="0"/>
                    </a:moveTo>
                    <a:lnTo>
                      <a:pt x="0" y="7180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A7532B4-575C-4801-BA4A-DE54BC8C6593}"/>
                  </a:ext>
                </a:extLst>
              </p:cNvPr>
              <p:cNvSpPr/>
              <p:nvPr/>
            </p:nvSpPr>
            <p:spPr>
              <a:xfrm>
                <a:off x="5091810" y="4183634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462B95A-47B8-460B-86D7-192680C35C61}"/>
                  </a:ext>
                </a:extLst>
              </p:cNvPr>
              <p:cNvSpPr/>
              <p:nvPr/>
            </p:nvSpPr>
            <p:spPr>
              <a:xfrm>
                <a:off x="4663821" y="3627501"/>
                <a:ext cx="12700" cy="731520"/>
              </a:xfrm>
              <a:custGeom>
                <a:avLst/>
                <a:gdLst>
                  <a:gd name="connsiteX0" fmla="*/ 0 w 12700"/>
                  <a:gd name="connsiteY0" fmla="*/ 0 h 731520"/>
                  <a:gd name="connsiteX1" fmla="*/ 0 w 1270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1520">
                    <a:moveTo>
                      <a:pt x="0" y="0"/>
                    </a:moveTo>
                    <a:lnTo>
                      <a:pt x="0" y="73152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56F79A9-5CA3-41BD-AC20-ABAF1010F313}"/>
                  </a:ext>
                </a:extLst>
              </p:cNvPr>
              <p:cNvSpPr/>
              <p:nvPr/>
            </p:nvSpPr>
            <p:spPr>
              <a:xfrm>
                <a:off x="4649851" y="430682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AA0701-0209-43ED-B347-2E6D7C85BE83}"/>
                  </a:ext>
                </a:extLst>
              </p:cNvPr>
              <p:cNvSpPr/>
              <p:nvPr/>
            </p:nvSpPr>
            <p:spPr>
              <a:xfrm>
                <a:off x="2434463" y="2837434"/>
                <a:ext cx="12700" cy="193548"/>
              </a:xfrm>
              <a:custGeom>
                <a:avLst/>
                <a:gdLst>
                  <a:gd name="connsiteX0" fmla="*/ 0 w 12700"/>
                  <a:gd name="connsiteY0" fmla="*/ 0 h 193548"/>
                  <a:gd name="connsiteX1" fmla="*/ 0 w 12700"/>
                  <a:gd name="connsiteY1" fmla="*/ 193548 h 19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548">
                    <a:moveTo>
                      <a:pt x="0" y="0"/>
                    </a:moveTo>
                    <a:lnTo>
                      <a:pt x="0" y="1935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522BACE-2588-4F72-B766-EF10274CBB9A}"/>
                  </a:ext>
                </a:extLst>
              </p:cNvPr>
              <p:cNvSpPr/>
              <p:nvPr/>
            </p:nvSpPr>
            <p:spPr>
              <a:xfrm>
                <a:off x="2420492" y="297878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E74A2D2-0F67-4445-8C47-08A62B1EC159}"/>
                  </a:ext>
                </a:extLst>
              </p:cNvPr>
              <p:cNvSpPr/>
              <p:nvPr/>
            </p:nvSpPr>
            <p:spPr>
              <a:xfrm>
                <a:off x="1730756" y="2839212"/>
                <a:ext cx="12700" cy="106171"/>
              </a:xfrm>
              <a:custGeom>
                <a:avLst/>
                <a:gdLst>
                  <a:gd name="connsiteX0" fmla="*/ 0 w 12700"/>
                  <a:gd name="connsiteY0" fmla="*/ 106172 h 106171"/>
                  <a:gd name="connsiteX1" fmla="*/ 0 w 12700"/>
                  <a:gd name="connsiteY1" fmla="*/ 0 h 106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6171">
                    <a:moveTo>
                      <a:pt x="0" y="1061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2A73D58-E688-4BC6-B6E9-6C01FE6DDF7F}"/>
                  </a:ext>
                </a:extLst>
              </p:cNvPr>
              <p:cNvSpPr/>
              <p:nvPr/>
            </p:nvSpPr>
            <p:spPr>
              <a:xfrm>
                <a:off x="1716785" y="283921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4E45779-5913-4828-953A-05885977FF73}"/>
                  </a:ext>
                </a:extLst>
              </p:cNvPr>
              <p:cNvSpPr/>
              <p:nvPr/>
            </p:nvSpPr>
            <p:spPr>
              <a:xfrm>
                <a:off x="2074672" y="2040255"/>
                <a:ext cx="12700" cy="704214"/>
              </a:xfrm>
              <a:custGeom>
                <a:avLst/>
                <a:gdLst>
                  <a:gd name="connsiteX0" fmla="*/ 0 w 12700"/>
                  <a:gd name="connsiteY0" fmla="*/ 704215 h 704214"/>
                  <a:gd name="connsiteX1" fmla="*/ 0 w 12700"/>
                  <a:gd name="connsiteY1" fmla="*/ 0 h 70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4214">
                    <a:moveTo>
                      <a:pt x="0" y="7042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D83D6F6-0AAD-4C30-A385-37831C212E7E}"/>
                  </a:ext>
                </a:extLst>
              </p:cNvPr>
              <p:cNvSpPr/>
              <p:nvPr/>
            </p:nvSpPr>
            <p:spPr>
              <a:xfrm>
                <a:off x="2060701" y="2040254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0E8A330-97BE-4DB9-B968-E4B07F766CEB}"/>
                  </a:ext>
                </a:extLst>
              </p:cNvPr>
              <p:cNvSpPr/>
              <p:nvPr/>
            </p:nvSpPr>
            <p:spPr>
              <a:xfrm>
                <a:off x="4229354" y="3370961"/>
                <a:ext cx="12700" cy="278891"/>
              </a:xfrm>
              <a:custGeom>
                <a:avLst/>
                <a:gdLst>
                  <a:gd name="connsiteX0" fmla="*/ 0 w 12700"/>
                  <a:gd name="connsiteY0" fmla="*/ 0 h 278891"/>
                  <a:gd name="connsiteX1" fmla="*/ 0 w 12700"/>
                  <a:gd name="connsiteY1" fmla="*/ 278892 h 278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8891">
                    <a:moveTo>
                      <a:pt x="0" y="0"/>
                    </a:moveTo>
                    <a:lnTo>
                      <a:pt x="0" y="27889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6B88F46-CFA2-46CC-A295-679F0603731B}"/>
                  </a:ext>
                </a:extLst>
              </p:cNvPr>
              <p:cNvSpPr/>
              <p:nvPr/>
            </p:nvSpPr>
            <p:spPr>
              <a:xfrm>
                <a:off x="4215384" y="3597783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C089462-D753-4C36-B6C0-87805FE0D761}"/>
                  </a:ext>
                </a:extLst>
              </p:cNvPr>
              <p:cNvSpPr/>
              <p:nvPr/>
            </p:nvSpPr>
            <p:spPr>
              <a:xfrm>
                <a:off x="2919095" y="2212848"/>
                <a:ext cx="12700" cy="770382"/>
              </a:xfrm>
              <a:custGeom>
                <a:avLst/>
                <a:gdLst>
                  <a:gd name="connsiteX0" fmla="*/ 0 w 12700"/>
                  <a:gd name="connsiteY0" fmla="*/ 770382 h 770382"/>
                  <a:gd name="connsiteX1" fmla="*/ 0 w 12700"/>
                  <a:gd name="connsiteY1" fmla="*/ 0 h 77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0382">
                    <a:moveTo>
                      <a:pt x="0" y="77038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B7CD282-ED74-4377-85C2-499246553464}"/>
                  </a:ext>
                </a:extLst>
              </p:cNvPr>
              <p:cNvSpPr/>
              <p:nvPr/>
            </p:nvSpPr>
            <p:spPr>
              <a:xfrm>
                <a:off x="2905125" y="22128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0E6271C-AEBA-4B76-B996-7C9D7924BD5F}"/>
                  </a:ext>
                </a:extLst>
              </p:cNvPr>
              <p:cNvSpPr/>
              <p:nvPr/>
            </p:nvSpPr>
            <p:spPr>
              <a:xfrm>
                <a:off x="5321427" y="3367024"/>
                <a:ext cx="12700" cy="460883"/>
              </a:xfrm>
              <a:custGeom>
                <a:avLst/>
                <a:gdLst>
                  <a:gd name="connsiteX0" fmla="*/ 0 w 12700"/>
                  <a:gd name="connsiteY0" fmla="*/ 460883 h 460883"/>
                  <a:gd name="connsiteX1" fmla="*/ 0 w 12700"/>
                  <a:gd name="connsiteY1" fmla="*/ 0 h 46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0883">
                    <a:moveTo>
                      <a:pt x="0" y="4608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12440B7-FD5B-400C-8830-34C14604B785}"/>
                  </a:ext>
                </a:extLst>
              </p:cNvPr>
              <p:cNvSpPr/>
              <p:nvPr/>
            </p:nvSpPr>
            <p:spPr>
              <a:xfrm>
                <a:off x="5307457" y="336702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69EBED4-3950-4463-822D-3CE4823C2D9A}"/>
                  </a:ext>
                </a:extLst>
              </p:cNvPr>
              <p:cNvSpPr/>
              <p:nvPr/>
            </p:nvSpPr>
            <p:spPr>
              <a:xfrm>
                <a:off x="5789168" y="4056126"/>
                <a:ext cx="12700" cy="1428241"/>
              </a:xfrm>
              <a:custGeom>
                <a:avLst/>
                <a:gdLst>
                  <a:gd name="connsiteX0" fmla="*/ 0 w 12700"/>
                  <a:gd name="connsiteY0" fmla="*/ 0 h 1428241"/>
                  <a:gd name="connsiteX1" fmla="*/ 0 w 12700"/>
                  <a:gd name="connsiteY1" fmla="*/ 1428242 h 142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28241">
                    <a:moveTo>
                      <a:pt x="0" y="0"/>
                    </a:moveTo>
                    <a:lnTo>
                      <a:pt x="0" y="14282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1781C7E-8D15-4305-AAAC-F1ABB79437E9}"/>
                  </a:ext>
                </a:extLst>
              </p:cNvPr>
              <p:cNvSpPr/>
              <p:nvPr/>
            </p:nvSpPr>
            <p:spPr>
              <a:xfrm>
                <a:off x="5775197" y="543217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5137DE2-5C6D-4ADD-8B8B-8EB6498FEF67}"/>
                  </a:ext>
                </a:extLst>
              </p:cNvPr>
              <p:cNvSpPr/>
              <p:nvPr/>
            </p:nvSpPr>
            <p:spPr>
              <a:xfrm>
                <a:off x="1349375" y="1794256"/>
                <a:ext cx="12700" cy="794385"/>
              </a:xfrm>
              <a:custGeom>
                <a:avLst/>
                <a:gdLst>
                  <a:gd name="connsiteX0" fmla="*/ 0 w 12700"/>
                  <a:gd name="connsiteY0" fmla="*/ 794385 h 794385"/>
                  <a:gd name="connsiteX1" fmla="*/ 0 w 12700"/>
                  <a:gd name="connsiteY1" fmla="*/ 0 h 79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4385">
                    <a:moveTo>
                      <a:pt x="0" y="7943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0145FDB-8CA3-488D-936E-742307EC5D7B}"/>
                  </a:ext>
                </a:extLst>
              </p:cNvPr>
              <p:cNvSpPr/>
              <p:nvPr/>
            </p:nvSpPr>
            <p:spPr>
              <a:xfrm>
                <a:off x="1335405" y="1794255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0AF6CE8-AECD-492A-A855-DCB4CB4F93F7}"/>
                  </a:ext>
                </a:extLst>
              </p:cNvPr>
              <p:cNvSpPr/>
              <p:nvPr/>
            </p:nvSpPr>
            <p:spPr>
              <a:xfrm>
                <a:off x="974216" y="2395474"/>
                <a:ext cx="12700" cy="260984"/>
              </a:xfrm>
              <a:custGeom>
                <a:avLst/>
                <a:gdLst>
                  <a:gd name="connsiteX0" fmla="*/ 0 w 12700"/>
                  <a:gd name="connsiteY0" fmla="*/ 0 h 260984"/>
                  <a:gd name="connsiteX1" fmla="*/ 0 w 12700"/>
                  <a:gd name="connsiteY1" fmla="*/ 260985 h 26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0984">
                    <a:moveTo>
                      <a:pt x="0" y="0"/>
                    </a:moveTo>
                    <a:lnTo>
                      <a:pt x="0" y="2609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F2F57B7-A817-4E9B-8C1B-1BA51CA558D9}"/>
                  </a:ext>
                </a:extLst>
              </p:cNvPr>
              <p:cNvSpPr/>
              <p:nvPr/>
            </p:nvSpPr>
            <p:spPr>
              <a:xfrm>
                <a:off x="960119" y="2604389"/>
                <a:ext cx="28066" cy="52069"/>
              </a:xfrm>
              <a:custGeom>
                <a:avLst/>
                <a:gdLst>
                  <a:gd name="connsiteX0" fmla="*/ 0 w 28066"/>
                  <a:gd name="connsiteY0" fmla="*/ 0 h 52069"/>
                  <a:gd name="connsiteX1" fmla="*/ 14097 w 28066"/>
                  <a:gd name="connsiteY1" fmla="*/ 52070 h 52069"/>
                  <a:gd name="connsiteX2" fmla="*/ 28067 w 28066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69">
                    <a:moveTo>
                      <a:pt x="0" y="0"/>
                    </a:moveTo>
                    <a:lnTo>
                      <a:pt x="14097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B73C991-230E-4B8F-9AFA-C5EEB0CE1B0F}"/>
                  </a:ext>
                </a:extLst>
              </p:cNvPr>
              <p:cNvSpPr/>
              <p:nvPr/>
            </p:nvSpPr>
            <p:spPr>
              <a:xfrm>
                <a:off x="4033520" y="3234309"/>
                <a:ext cx="12700" cy="158242"/>
              </a:xfrm>
              <a:custGeom>
                <a:avLst/>
                <a:gdLst>
                  <a:gd name="connsiteX0" fmla="*/ 0 w 12700"/>
                  <a:gd name="connsiteY0" fmla="*/ 158242 h 158242"/>
                  <a:gd name="connsiteX1" fmla="*/ 0 w 12700"/>
                  <a:gd name="connsiteY1" fmla="*/ 0 h 15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242">
                    <a:moveTo>
                      <a:pt x="0" y="1582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F0DE6FD-D076-4F9B-BCCC-557B660D3833}"/>
                  </a:ext>
                </a:extLst>
              </p:cNvPr>
              <p:cNvSpPr/>
              <p:nvPr/>
            </p:nvSpPr>
            <p:spPr>
              <a:xfrm>
                <a:off x="4019550" y="323430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FB2713C-4973-4BCD-AB96-823678EEBAD0}"/>
                  </a:ext>
                </a:extLst>
              </p:cNvPr>
              <p:cNvSpPr/>
              <p:nvPr/>
            </p:nvSpPr>
            <p:spPr>
              <a:xfrm>
                <a:off x="3566667" y="3286125"/>
                <a:ext cx="12700" cy="176784"/>
              </a:xfrm>
              <a:custGeom>
                <a:avLst/>
                <a:gdLst>
                  <a:gd name="connsiteX0" fmla="*/ 0 w 12700"/>
                  <a:gd name="connsiteY0" fmla="*/ 0 h 176784"/>
                  <a:gd name="connsiteX1" fmla="*/ 0 w 12700"/>
                  <a:gd name="connsiteY1" fmla="*/ 176784 h 176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6784">
                    <a:moveTo>
                      <a:pt x="0" y="0"/>
                    </a:moveTo>
                    <a:lnTo>
                      <a:pt x="0" y="17678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1D1FAEC-DCBF-4703-AE1D-1397E50D9CC1}"/>
                  </a:ext>
                </a:extLst>
              </p:cNvPr>
              <p:cNvSpPr/>
              <p:nvPr/>
            </p:nvSpPr>
            <p:spPr>
              <a:xfrm>
                <a:off x="3552697" y="341071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B0CEE6E-3B79-4CAC-83B3-862D8870BDE3}"/>
                  </a:ext>
                </a:extLst>
              </p:cNvPr>
              <p:cNvSpPr/>
              <p:nvPr/>
            </p:nvSpPr>
            <p:spPr>
              <a:xfrm>
                <a:off x="3100959" y="2958592"/>
                <a:ext cx="12700" cy="480821"/>
              </a:xfrm>
              <a:custGeom>
                <a:avLst/>
                <a:gdLst>
                  <a:gd name="connsiteX0" fmla="*/ 0 w 12700"/>
                  <a:gd name="connsiteY0" fmla="*/ 0 h 480821"/>
                  <a:gd name="connsiteX1" fmla="*/ 0 w 12700"/>
                  <a:gd name="connsiteY1" fmla="*/ 480822 h 480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0821">
                    <a:moveTo>
                      <a:pt x="0" y="0"/>
                    </a:moveTo>
                    <a:lnTo>
                      <a:pt x="0" y="4808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CBBB7CB-3C43-4923-85DE-7E994759C9C9}"/>
                  </a:ext>
                </a:extLst>
              </p:cNvPr>
              <p:cNvSpPr/>
              <p:nvPr/>
            </p:nvSpPr>
            <p:spPr>
              <a:xfrm>
                <a:off x="3086989" y="3387344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2AE58A9-F111-463C-B15A-1D3D76149782}"/>
                  </a:ext>
                </a:extLst>
              </p:cNvPr>
              <p:cNvSpPr/>
              <p:nvPr/>
            </p:nvSpPr>
            <p:spPr>
              <a:xfrm>
                <a:off x="4967224" y="3517646"/>
                <a:ext cx="12700" cy="152145"/>
              </a:xfrm>
              <a:custGeom>
                <a:avLst/>
                <a:gdLst>
                  <a:gd name="connsiteX0" fmla="*/ 0 w 12700"/>
                  <a:gd name="connsiteY0" fmla="*/ 0 h 152145"/>
                  <a:gd name="connsiteX1" fmla="*/ 0 w 12700"/>
                  <a:gd name="connsiteY1" fmla="*/ 152146 h 15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2145">
                    <a:moveTo>
                      <a:pt x="0" y="0"/>
                    </a:moveTo>
                    <a:lnTo>
                      <a:pt x="0" y="15214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77B99B4-1F8F-4FF8-9BCB-6F037B1117F0}"/>
                  </a:ext>
                </a:extLst>
              </p:cNvPr>
              <p:cNvSpPr/>
              <p:nvPr/>
            </p:nvSpPr>
            <p:spPr>
              <a:xfrm>
                <a:off x="4953253" y="361772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884CE70-11BB-423E-BD79-1A1949460437}"/>
                  </a:ext>
                </a:extLst>
              </p:cNvPr>
              <p:cNvSpPr/>
              <p:nvPr/>
            </p:nvSpPr>
            <p:spPr>
              <a:xfrm>
                <a:off x="4661027" y="3203194"/>
                <a:ext cx="12700" cy="424306"/>
              </a:xfrm>
              <a:custGeom>
                <a:avLst/>
                <a:gdLst>
                  <a:gd name="connsiteX0" fmla="*/ 0 w 12700"/>
                  <a:gd name="connsiteY0" fmla="*/ 424307 h 424306"/>
                  <a:gd name="connsiteX1" fmla="*/ 0 w 12700"/>
                  <a:gd name="connsiteY1" fmla="*/ 0 h 42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306">
                    <a:moveTo>
                      <a:pt x="0" y="42430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6966161-B079-4971-A41F-37F990B04B38}"/>
                  </a:ext>
                </a:extLst>
              </p:cNvPr>
              <p:cNvSpPr/>
              <p:nvPr/>
            </p:nvSpPr>
            <p:spPr>
              <a:xfrm>
                <a:off x="4647057" y="3203194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B3963FB-A55C-458C-AFF1-A2B295FA0BAE}"/>
                  </a:ext>
                </a:extLst>
              </p:cNvPr>
              <p:cNvSpPr/>
              <p:nvPr/>
            </p:nvSpPr>
            <p:spPr>
              <a:xfrm>
                <a:off x="2386076" y="2578100"/>
                <a:ext cx="12700" cy="259333"/>
              </a:xfrm>
              <a:custGeom>
                <a:avLst/>
                <a:gdLst>
                  <a:gd name="connsiteX0" fmla="*/ 0 w 12700"/>
                  <a:gd name="connsiteY0" fmla="*/ 259334 h 259333"/>
                  <a:gd name="connsiteX1" fmla="*/ 0 w 12700"/>
                  <a:gd name="connsiteY1" fmla="*/ 0 h 25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9333">
                    <a:moveTo>
                      <a:pt x="0" y="25933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D01F5E0-5236-4212-B9B0-FAFE78359EA9}"/>
                  </a:ext>
                </a:extLst>
              </p:cNvPr>
              <p:cNvSpPr/>
              <p:nvPr/>
            </p:nvSpPr>
            <p:spPr>
              <a:xfrm>
                <a:off x="2372105" y="2578100"/>
                <a:ext cx="28067" cy="52070"/>
              </a:xfrm>
              <a:custGeom>
                <a:avLst/>
                <a:gdLst>
                  <a:gd name="connsiteX0" fmla="*/ 28067 w 28067"/>
                  <a:gd name="connsiteY0" fmla="*/ 52070 h 52070"/>
                  <a:gd name="connsiteX1" fmla="*/ 13970 w 28067"/>
                  <a:gd name="connsiteY1" fmla="*/ 0 h 52070"/>
                  <a:gd name="connsiteX2" fmla="*/ 0 w 28067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3737152-76A2-46D0-8E14-EEF37F93B979}"/>
                  </a:ext>
                </a:extLst>
              </p:cNvPr>
              <p:cNvSpPr/>
              <p:nvPr/>
            </p:nvSpPr>
            <p:spPr>
              <a:xfrm>
                <a:off x="1610487" y="2683129"/>
                <a:ext cx="12700" cy="262254"/>
              </a:xfrm>
              <a:custGeom>
                <a:avLst/>
                <a:gdLst>
                  <a:gd name="connsiteX0" fmla="*/ 0 w 12700"/>
                  <a:gd name="connsiteY0" fmla="*/ 262255 h 262254"/>
                  <a:gd name="connsiteX1" fmla="*/ 0 w 12700"/>
                  <a:gd name="connsiteY1" fmla="*/ 0 h 2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2254">
                    <a:moveTo>
                      <a:pt x="0" y="26225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231BBFA-E538-4BB1-9C31-CA2F14DE1B55}"/>
                  </a:ext>
                </a:extLst>
              </p:cNvPr>
              <p:cNvSpPr/>
              <p:nvPr/>
            </p:nvSpPr>
            <p:spPr>
              <a:xfrm>
                <a:off x="1596516" y="2683129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16ABF5D-590D-4C68-B8BE-968437CBFAAB}"/>
                  </a:ext>
                </a:extLst>
              </p:cNvPr>
              <p:cNvSpPr/>
              <p:nvPr/>
            </p:nvSpPr>
            <p:spPr>
              <a:xfrm>
                <a:off x="2232533" y="2198497"/>
                <a:ext cx="12700" cy="545972"/>
              </a:xfrm>
              <a:custGeom>
                <a:avLst/>
                <a:gdLst>
                  <a:gd name="connsiteX0" fmla="*/ 0 w 12700"/>
                  <a:gd name="connsiteY0" fmla="*/ 545973 h 545972"/>
                  <a:gd name="connsiteX1" fmla="*/ 0 w 12700"/>
                  <a:gd name="connsiteY1" fmla="*/ 0 h 545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5972">
                    <a:moveTo>
                      <a:pt x="0" y="54597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2B75D96-76A6-4F78-B89D-C4E368EBD574}"/>
                  </a:ext>
                </a:extLst>
              </p:cNvPr>
              <p:cNvSpPr/>
              <p:nvPr/>
            </p:nvSpPr>
            <p:spPr>
              <a:xfrm>
                <a:off x="2218563" y="219849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8B41BDC-F2FB-4813-9A8E-D703B04FFA99}"/>
                  </a:ext>
                </a:extLst>
              </p:cNvPr>
              <p:cNvSpPr/>
              <p:nvPr/>
            </p:nvSpPr>
            <p:spPr>
              <a:xfrm>
                <a:off x="4252722" y="3370961"/>
                <a:ext cx="12700" cy="969644"/>
              </a:xfrm>
              <a:custGeom>
                <a:avLst/>
                <a:gdLst>
                  <a:gd name="connsiteX0" fmla="*/ 0 w 12700"/>
                  <a:gd name="connsiteY0" fmla="*/ 0 h 969644"/>
                  <a:gd name="connsiteX1" fmla="*/ 0 w 12700"/>
                  <a:gd name="connsiteY1" fmla="*/ 969645 h 96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9644">
                    <a:moveTo>
                      <a:pt x="0" y="0"/>
                    </a:moveTo>
                    <a:lnTo>
                      <a:pt x="0" y="9696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DE795D9-C91C-4E4C-A1B3-012FACEF28E6}"/>
                  </a:ext>
                </a:extLst>
              </p:cNvPr>
              <p:cNvSpPr/>
              <p:nvPr/>
            </p:nvSpPr>
            <p:spPr>
              <a:xfrm>
                <a:off x="4238752" y="428840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C388C2A-271A-48D9-A60B-0ECA822842A0}"/>
                  </a:ext>
                </a:extLst>
              </p:cNvPr>
              <p:cNvSpPr/>
              <p:nvPr/>
            </p:nvSpPr>
            <p:spPr>
              <a:xfrm>
                <a:off x="2932176" y="2740279"/>
                <a:ext cx="12700" cy="242950"/>
              </a:xfrm>
              <a:custGeom>
                <a:avLst/>
                <a:gdLst>
                  <a:gd name="connsiteX0" fmla="*/ 0 w 12700"/>
                  <a:gd name="connsiteY0" fmla="*/ 242951 h 242950"/>
                  <a:gd name="connsiteX1" fmla="*/ 0 w 12700"/>
                  <a:gd name="connsiteY1" fmla="*/ 0 h 2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2950">
                    <a:moveTo>
                      <a:pt x="0" y="2429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F9661DA-50D3-4F20-A586-526127271555}"/>
                  </a:ext>
                </a:extLst>
              </p:cNvPr>
              <p:cNvSpPr/>
              <p:nvPr/>
            </p:nvSpPr>
            <p:spPr>
              <a:xfrm>
                <a:off x="2918205" y="27402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694F55A-0416-4D48-B43D-9F14F3610AA9}"/>
                  </a:ext>
                </a:extLst>
              </p:cNvPr>
              <p:cNvSpPr/>
              <p:nvPr/>
            </p:nvSpPr>
            <p:spPr>
              <a:xfrm>
                <a:off x="5410835" y="3827907"/>
                <a:ext cx="12700" cy="908303"/>
              </a:xfrm>
              <a:custGeom>
                <a:avLst/>
                <a:gdLst>
                  <a:gd name="connsiteX0" fmla="*/ 0 w 12700"/>
                  <a:gd name="connsiteY0" fmla="*/ 0 h 908303"/>
                  <a:gd name="connsiteX1" fmla="*/ 0 w 12700"/>
                  <a:gd name="connsiteY1" fmla="*/ 908304 h 90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08303">
                    <a:moveTo>
                      <a:pt x="0" y="0"/>
                    </a:moveTo>
                    <a:lnTo>
                      <a:pt x="0" y="9083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F98A495-2836-4C7B-9AC2-167C5D6B4B29}"/>
                  </a:ext>
                </a:extLst>
              </p:cNvPr>
              <p:cNvSpPr/>
              <p:nvPr/>
            </p:nvSpPr>
            <p:spPr>
              <a:xfrm>
                <a:off x="5396865" y="468401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6DC8F00-43C5-402C-9259-FB024680E335}"/>
                  </a:ext>
                </a:extLst>
              </p:cNvPr>
              <p:cNvSpPr/>
              <p:nvPr/>
            </p:nvSpPr>
            <p:spPr>
              <a:xfrm>
                <a:off x="5754243" y="4056126"/>
                <a:ext cx="12700" cy="975868"/>
              </a:xfrm>
              <a:custGeom>
                <a:avLst/>
                <a:gdLst>
                  <a:gd name="connsiteX0" fmla="*/ 0 w 12700"/>
                  <a:gd name="connsiteY0" fmla="*/ 0 h 975868"/>
                  <a:gd name="connsiteX1" fmla="*/ 0 w 12700"/>
                  <a:gd name="connsiteY1" fmla="*/ 975868 h 97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75868">
                    <a:moveTo>
                      <a:pt x="0" y="0"/>
                    </a:moveTo>
                    <a:lnTo>
                      <a:pt x="0" y="97586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C3107C9-59BB-491F-A073-C0ED5B9AC4B9}"/>
                  </a:ext>
                </a:extLst>
              </p:cNvPr>
              <p:cNvSpPr/>
              <p:nvPr/>
            </p:nvSpPr>
            <p:spPr>
              <a:xfrm>
                <a:off x="5740272" y="4979796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07BA319-6645-4D52-849C-C5845BB7FDBE}"/>
                  </a:ext>
                </a:extLst>
              </p:cNvPr>
              <p:cNvSpPr/>
              <p:nvPr/>
            </p:nvSpPr>
            <p:spPr>
              <a:xfrm>
                <a:off x="1281049" y="2357247"/>
                <a:ext cx="12700" cy="231394"/>
              </a:xfrm>
              <a:custGeom>
                <a:avLst/>
                <a:gdLst>
                  <a:gd name="connsiteX0" fmla="*/ 0 w 12700"/>
                  <a:gd name="connsiteY0" fmla="*/ 231394 h 231394"/>
                  <a:gd name="connsiteX1" fmla="*/ 0 w 12700"/>
                  <a:gd name="connsiteY1" fmla="*/ 0 h 23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1394">
                    <a:moveTo>
                      <a:pt x="0" y="2313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DF03D8E-D341-4A17-ADB3-77D49C6220E9}"/>
                  </a:ext>
                </a:extLst>
              </p:cNvPr>
              <p:cNvSpPr/>
              <p:nvPr/>
            </p:nvSpPr>
            <p:spPr>
              <a:xfrm>
                <a:off x="1267078" y="235724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3A1ECB6-744F-401F-B89B-A1EFFD60C11E}"/>
                  </a:ext>
                </a:extLst>
              </p:cNvPr>
              <p:cNvSpPr/>
              <p:nvPr/>
            </p:nvSpPr>
            <p:spPr>
              <a:xfrm>
                <a:off x="975233" y="1801495"/>
                <a:ext cx="12700" cy="593979"/>
              </a:xfrm>
              <a:custGeom>
                <a:avLst/>
                <a:gdLst>
                  <a:gd name="connsiteX0" fmla="*/ 0 w 12700"/>
                  <a:gd name="connsiteY0" fmla="*/ 593979 h 593979"/>
                  <a:gd name="connsiteX1" fmla="*/ 0 w 12700"/>
                  <a:gd name="connsiteY1" fmla="*/ 0 h 59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3979">
                    <a:moveTo>
                      <a:pt x="0" y="59397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01D92B5-3671-4820-9D44-C4A3AF4AE6FD}"/>
                  </a:ext>
                </a:extLst>
              </p:cNvPr>
              <p:cNvSpPr/>
              <p:nvPr/>
            </p:nvSpPr>
            <p:spPr>
              <a:xfrm>
                <a:off x="961263" y="1801495"/>
                <a:ext cx="28066" cy="52069"/>
              </a:xfrm>
              <a:custGeom>
                <a:avLst/>
                <a:gdLst>
                  <a:gd name="connsiteX0" fmla="*/ 28067 w 28066"/>
                  <a:gd name="connsiteY0" fmla="*/ 52070 h 52069"/>
                  <a:gd name="connsiteX1" fmla="*/ 13970 w 28066"/>
                  <a:gd name="connsiteY1" fmla="*/ 0 h 52069"/>
                  <a:gd name="connsiteX2" fmla="*/ 0 w 28066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69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81FED62-04AD-4F59-AD90-F4B0C34D5ABA}"/>
                  </a:ext>
                </a:extLst>
              </p:cNvPr>
              <p:cNvSpPr/>
              <p:nvPr/>
            </p:nvSpPr>
            <p:spPr>
              <a:xfrm>
                <a:off x="3921125" y="2066163"/>
                <a:ext cx="12700" cy="1326388"/>
              </a:xfrm>
              <a:custGeom>
                <a:avLst/>
                <a:gdLst>
                  <a:gd name="connsiteX0" fmla="*/ 0 w 12700"/>
                  <a:gd name="connsiteY0" fmla="*/ 1326388 h 1326388"/>
                  <a:gd name="connsiteX1" fmla="*/ 0 w 12700"/>
                  <a:gd name="connsiteY1" fmla="*/ 0 h 132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26388">
                    <a:moveTo>
                      <a:pt x="0" y="132638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F4D2A24-FCA4-420A-B9D8-1F671E4CEE1B}"/>
                  </a:ext>
                </a:extLst>
              </p:cNvPr>
              <p:cNvSpPr/>
              <p:nvPr/>
            </p:nvSpPr>
            <p:spPr>
              <a:xfrm>
                <a:off x="3907154" y="2066163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F636B4A-D8ED-41BC-BABD-F3E6967B7B0E}"/>
                  </a:ext>
                </a:extLst>
              </p:cNvPr>
              <p:cNvSpPr/>
              <p:nvPr/>
            </p:nvSpPr>
            <p:spPr>
              <a:xfrm>
                <a:off x="3629405" y="3286125"/>
                <a:ext cx="12700" cy="1290701"/>
              </a:xfrm>
              <a:custGeom>
                <a:avLst/>
                <a:gdLst>
                  <a:gd name="connsiteX0" fmla="*/ 0 w 12700"/>
                  <a:gd name="connsiteY0" fmla="*/ 0 h 1290701"/>
                  <a:gd name="connsiteX1" fmla="*/ 0 w 12700"/>
                  <a:gd name="connsiteY1" fmla="*/ 1290701 h 129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701">
                    <a:moveTo>
                      <a:pt x="0" y="0"/>
                    </a:moveTo>
                    <a:lnTo>
                      <a:pt x="0" y="129070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6C13F3C-3155-452C-982C-509982CFBD4B}"/>
                  </a:ext>
                </a:extLst>
              </p:cNvPr>
              <p:cNvSpPr/>
              <p:nvPr/>
            </p:nvSpPr>
            <p:spPr>
              <a:xfrm>
                <a:off x="3615435" y="452462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BC5A131-21E6-40D0-B715-84F5D61CCC94}"/>
                  </a:ext>
                </a:extLst>
              </p:cNvPr>
              <p:cNvSpPr/>
              <p:nvPr/>
            </p:nvSpPr>
            <p:spPr>
              <a:xfrm>
                <a:off x="3204718" y="1863344"/>
                <a:ext cx="12700" cy="1095248"/>
              </a:xfrm>
              <a:custGeom>
                <a:avLst/>
                <a:gdLst>
                  <a:gd name="connsiteX0" fmla="*/ 0 w 12700"/>
                  <a:gd name="connsiteY0" fmla="*/ 1095248 h 1095248"/>
                  <a:gd name="connsiteX1" fmla="*/ 0 w 12700"/>
                  <a:gd name="connsiteY1" fmla="*/ 0 h 109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95248">
                    <a:moveTo>
                      <a:pt x="0" y="10952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3ED4333-EF2D-4412-8F03-10021DE42686}"/>
                  </a:ext>
                </a:extLst>
              </p:cNvPr>
              <p:cNvSpPr/>
              <p:nvPr/>
            </p:nvSpPr>
            <p:spPr>
              <a:xfrm>
                <a:off x="3190748" y="186334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E83D278-7E21-4E67-B591-19D19FEB87EA}"/>
                  </a:ext>
                </a:extLst>
              </p:cNvPr>
              <p:cNvSpPr/>
              <p:nvPr/>
            </p:nvSpPr>
            <p:spPr>
              <a:xfrm>
                <a:off x="5026025" y="3517646"/>
                <a:ext cx="12700" cy="1012698"/>
              </a:xfrm>
              <a:custGeom>
                <a:avLst/>
                <a:gdLst>
                  <a:gd name="connsiteX0" fmla="*/ 0 w 12700"/>
                  <a:gd name="connsiteY0" fmla="*/ 0 h 1012698"/>
                  <a:gd name="connsiteX1" fmla="*/ 0 w 12700"/>
                  <a:gd name="connsiteY1" fmla="*/ 1012698 h 10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12698">
                    <a:moveTo>
                      <a:pt x="0" y="0"/>
                    </a:moveTo>
                    <a:lnTo>
                      <a:pt x="0" y="101269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67A2FA2-492E-433A-B9CB-04C29E5BB50A}"/>
                  </a:ext>
                </a:extLst>
              </p:cNvPr>
              <p:cNvSpPr/>
              <p:nvPr/>
            </p:nvSpPr>
            <p:spPr>
              <a:xfrm>
                <a:off x="5012054" y="4478146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0C06B50-9B0F-4B28-9567-760C6C3BAF84}"/>
                  </a:ext>
                </a:extLst>
              </p:cNvPr>
              <p:cNvSpPr/>
              <p:nvPr/>
            </p:nvSpPr>
            <p:spPr>
              <a:xfrm>
                <a:off x="4793869" y="3120898"/>
                <a:ext cx="12700" cy="506602"/>
              </a:xfrm>
              <a:custGeom>
                <a:avLst/>
                <a:gdLst>
                  <a:gd name="connsiteX0" fmla="*/ 0 w 12700"/>
                  <a:gd name="connsiteY0" fmla="*/ 506603 h 506602"/>
                  <a:gd name="connsiteX1" fmla="*/ 0 w 12700"/>
                  <a:gd name="connsiteY1" fmla="*/ 0 h 50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6602">
                    <a:moveTo>
                      <a:pt x="0" y="5066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80BD522-C75A-4788-B091-7530AAF0550E}"/>
                  </a:ext>
                </a:extLst>
              </p:cNvPr>
              <p:cNvSpPr/>
              <p:nvPr/>
            </p:nvSpPr>
            <p:spPr>
              <a:xfrm>
                <a:off x="4779898" y="31208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74C9995-0EA7-410A-9211-3AA304D2BEA5}"/>
                  </a:ext>
                </a:extLst>
              </p:cNvPr>
              <p:cNvSpPr/>
              <p:nvPr/>
            </p:nvSpPr>
            <p:spPr>
              <a:xfrm>
                <a:off x="2529713" y="1831720"/>
                <a:ext cx="12700" cy="1005713"/>
              </a:xfrm>
              <a:custGeom>
                <a:avLst/>
                <a:gdLst>
                  <a:gd name="connsiteX0" fmla="*/ 0 w 12700"/>
                  <a:gd name="connsiteY0" fmla="*/ 1005713 h 1005713"/>
                  <a:gd name="connsiteX1" fmla="*/ 0 w 12700"/>
                  <a:gd name="connsiteY1" fmla="*/ 0 h 100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5713">
                    <a:moveTo>
                      <a:pt x="0" y="100571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7789EC8-4E47-42F7-B14E-A6C95C3AD735}"/>
                  </a:ext>
                </a:extLst>
              </p:cNvPr>
              <p:cNvSpPr/>
              <p:nvPr/>
            </p:nvSpPr>
            <p:spPr>
              <a:xfrm>
                <a:off x="2515742" y="183172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F96E62D-2AC9-4185-ADDB-84122C9BB1D6}"/>
                  </a:ext>
                </a:extLst>
              </p:cNvPr>
              <p:cNvSpPr/>
              <p:nvPr/>
            </p:nvSpPr>
            <p:spPr>
              <a:xfrm>
                <a:off x="1807337" y="2945384"/>
                <a:ext cx="12700" cy="686943"/>
              </a:xfrm>
              <a:custGeom>
                <a:avLst/>
                <a:gdLst>
                  <a:gd name="connsiteX0" fmla="*/ 0 w 12700"/>
                  <a:gd name="connsiteY0" fmla="*/ 0 h 686943"/>
                  <a:gd name="connsiteX1" fmla="*/ 0 w 12700"/>
                  <a:gd name="connsiteY1" fmla="*/ 686943 h 68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6943">
                    <a:moveTo>
                      <a:pt x="0" y="0"/>
                    </a:moveTo>
                    <a:lnTo>
                      <a:pt x="0" y="68694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5279E6E-D96B-43E3-95D9-2D90333EA4F0}"/>
                  </a:ext>
                </a:extLst>
              </p:cNvPr>
              <p:cNvSpPr/>
              <p:nvPr/>
            </p:nvSpPr>
            <p:spPr>
              <a:xfrm>
                <a:off x="1793367" y="35801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FBAD446-7D95-4DA2-B8E3-58D86748D798}"/>
                  </a:ext>
                </a:extLst>
              </p:cNvPr>
              <p:cNvSpPr/>
              <p:nvPr/>
            </p:nvSpPr>
            <p:spPr>
              <a:xfrm>
                <a:off x="2014220" y="2295779"/>
                <a:ext cx="12700" cy="448690"/>
              </a:xfrm>
              <a:custGeom>
                <a:avLst/>
                <a:gdLst>
                  <a:gd name="connsiteX0" fmla="*/ 0 w 12700"/>
                  <a:gd name="connsiteY0" fmla="*/ 448691 h 448690"/>
                  <a:gd name="connsiteX1" fmla="*/ 0 w 12700"/>
                  <a:gd name="connsiteY1" fmla="*/ 0 h 44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8690">
                    <a:moveTo>
                      <a:pt x="0" y="4486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59D697A-EB24-428F-9DF3-9E12B239A666}"/>
                  </a:ext>
                </a:extLst>
              </p:cNvPr>
              <p:cNvSpPr/>
              <p:nvPr/>
            </p:nvSpPr>
            <p:spPr>
              <a:xfrm>
                <a:off x="2000250" y="22957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D813BB7-310C-48C3-9E6B-8BC9471341A1}"/>
                  </a:ext>
                </a:extLst>
              </p:cNvPr>
              <p:cNvSpPr/>
              <p:nvPr/>
            </p:nvSpPr>
            <p:spPr>
              <a:xfrm>
                <a:off x="4287901" y="2280666"/>
                <a:ext cx="12700" cy="1090295"/>
              </a:xfrm>
              <a:custGeom>
                <a:avLst/>
                <a:gdLst>
                  <a:gd name="connsiteX0" fmla="*/ 0 w 12700"/>
                  <a:gd name="connsiteY0" fmla="*/ 1090295 h 1090295"/>
                  <a:gd name="connsiteX1" fmla="*/ 0 w 12700"/>
                  <a:gd name="connsiteY1" fmla="*/ 0 h 109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90295">
                    <a:moveTo>
                      <a:pt x="0" y="10902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6B0A341B-0C7A-4E98-985B-E4FF14BBE53A}"/>
                  </a:ext>
                </a:extLst>
              </p:cNvPr>
              <p:cNvSpPr/>
              <p:nvPr/>
            </p:nvSpPr>
            <p:spPr>
              <a:xfrm>
                <a:off x="4273930" y="22806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F4F6050-5EDB-409C-8A88-E15C73CE0D52}"/>
                  </a:ext>
                </a:extLst>
              </p:cNvPr>
              <p:cNvSpPr/>
              <p:nvPr/>
            </p:nvSpPr>
            <p:spPr>
              <a:xfrm>
                <a:off x="2850007" y="2983230"/>
                <a:ext cx="12700" cy="1788286"/>
              </a:xfrm>
              <a:custGeom>
                <a:avLst/>
                <a:gdLst>
                  <a:gd name="connsiteX0" fmla="*/ 0 w 12700"/>
                  <a:gd name="connsiteY0" fmla="*/ 0 h 1788286"/>
                  <a:gd name="connsiteX1" fmla="*/ 0 w 12700"/>
                  <a:gd name="connsiteY1" fmla="*/ 1788287 h 178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88286">
                    <a:moveTo>
                      <a:pt x="0" y="0"/>
                    </a:moveTo>
                    <a:lnTo>
                      <a:pt x="0" y="17882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9CFDC630-27A5-489D-A7D0-C1165140C919}"/>
                  </a:ext>
                </a:extLst>
              </p:cNvPr>
              <p:cNvSpPr/>
              <p:nvPr/>
            </p:nvSpPr>
            <p:spPr>
              <a:xfrm>
                <a:off x="2836036" y="471932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7BCB15D-FDFD-42E0-BD97-07277FFCA39D}"/>
                  </a:ext>
                </a:extLst>
              </p:cNvPr>
              <p:cNvSpPr/>
              <p:nvPr/>
            </p:nvSpPr>
            <p:spPr>
              <a:xfrm>
                <a:off x="5405501" y="3721989"/>
                <a:ext cx="12700" cy="105918"/>
              </a:xfrm>
              <a:custGeom>
                <a:avLst/>
                <a:gdLst>
                  <a:gd name="connsiteX0" fmla="*/ 0 w 12700"/>
                  <a:gd name="connsiteY0" fmla="*/ 105918 h 105918"/>
                  <a:gd name="connsiteX1" fmla="*/ 0 w 12700"/>
                  <a:gd name="connsiteY1" fmla="*/ 0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918">
                    <a:moveTo>
                      <a:pt x="0" y="10591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09E9734-1356-49AE-8FAF-34518E63B9E3}"/>
                  </a:ext>
                </a:extLst>
              </p:cNvPr>
              <p:cNvSpPr/>
              <p:nvPr/>
            </p:nvSpPr>
            <p:spPr>
              <a:xfrm>
                <a:off x="5391403" y="3721989"/>
                <a:ext cx="28067" cy="52196"/>
              </a:xfrm>
              <a:custGeom>
                <a:avLst/>
                <a:gdLst>
                  <a:gd name="connsiteX0" fmla="*/ 28067 w 28067"/>
                  <a:gd name="connsiteY0" fmla="*/ 52197 h 52196"/>
                  <a:gd name="connsiteX1" fmla="*/ 14097 w 28067"/>
                  <a:gd name="connsiteY1" fmla="*/ 0 h 52196"/>
                  <a:gd name="connsiteX2" fmla="*/ 0 w 28067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EFE61C7-F026-4561-96B9-441A9EAFA4FB}"/>
                  </a:ext>
                </a:extLst>
              </p:cNvPr>
              <p:cNvSpPr/>
              <p:nvPr/>
            </p:nvSpPr>
            <p:spPr>
              <a:xfrm>
                <a:off x="5826252" y="3913632"/>
                <a:ext cx="12700" cy="142493"/>
              </a:xfrm>
              <a:custGeom>
                <a:avLst/>
                <a:gdLst>
                  <a:gd name="connsiteX0" fmla="*/ 0 w 12700"/>
                  <a:gd name="connsiteY0" fmla="*/ 142494 h 142493"/>
                  <a:gd name="connsiteX1" fmla="*/ 0 w 12700"/>
                  <a:gd name="connsiteY1" fmla="*/ 0 h 14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2493">
                    <a:moveTo>
                      <a:pt x="0" y="1424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758A27B-F602-41DA-89CC-DD720AE44055}"/>
                  </a:ext>
                </a:extLst>
              </p:cNvPr>
              <p:cNvSpPr/>
              <p:nvPr/>
            </p:nvSpPr>
            <p:spPr>
              <a:xfrm>
                <a:off x="5812282" y="3913632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C17FADD-ABB6-4606-AF14-B61BEC9D69C2}"/>
                  </a:ext>
                </a:extLst>
              </p:cNvPr>
              <p:cNvSpPr/>
              <p:nvPr/>
            </p:nvSpPr>
            <p:spPr>
              <a:xfrm>
                <a:off x="1401191" y="1908683"/>
                <a:ext cx="12700" cy="679958"/>
              </a:xfrm>
              <a:custGeom>
                <a:avLst/>
                <a:gdLst>
                  <a:gd name="connsiteX0" fmla="*/ 0 w 12700"/>
                  <a:gd name="connsiteY0" fmla="*/ 679958 h 679958"/>
                  <a:gd name="connsiteX1" fmla="*/ 0 w 12700"/>
                  <a:gd name="connsiteY1" fmla="*/ 0 h 67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9958">
                    <a:moveTo>
                      <a:pt x="0" y="6799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3BF62FA-B821-4029-9236-D14C33F18469}"/>
                  </a:ext>
                </a:extLst>
              </p:cNvPr>
              <p:cNvSpPr/>
              <p:nvPr/>
            </p:nvSpPr>
            <p:spPr>
              <a:xfrm>
                <a:off x="1387221" y="190868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28BA186-B414-4F2C-BBDB-FEAFFE2475A6}"/>
                  </a:ext>
                </a:extLst>
              </p:cNvPr>
              <p:cNvSpPr/>
              <p:nvPr/>
            </p:nvSpPr>
            <p:spPr>
              <a:xfrm>
                <a:off x="912113" y="2130933"/>
                <a:ext cx="12700" cy="264541"/>
              </a:xfrm>
              <a:custGeom>
                <a:avLst/>
                <a:gdLst>
                  <a:gd name="connsiteX0" fmla="*/ 0 w 12700"/>
                  <a:gd name="connsiteY0" fmla="*/ 264541 h 264541"/>
                  <a:gd name="connsiteX1" fmla="*/ 0 w 12700"/>
                  <a:gd name="connsiteY1" fmla="*/ 0 h 26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4541">
                    <a:moveTo>
                      <a:pt x="0" y="26454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E16B9CD-265A-4EF9-A2ED-07DD0E4F49F7}"/>
                  </a:ext>
                </a:extLst>
              </p:cNvPr>
              <p:cNvSpPr/>
              <p:nvPr/>
            </p:nvSpPr>
            <p:spPr>
              <a:xfrm>
                <a:off x="898144" y="213093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099DFFA-AB38-4F18-ADC2-3FC68DBF1118}"/>
                  </a:ext>
                </a:extLst>
              </p:cNvPr>
              <p:cNvSpPr/>
              <p:nvPr/>
            </p:nvSpPr>
            <p:spPr>
              <a:xfrm>
                <a:off x="3934967" y="2164080"/>
                <a:ext cx="12700" cy="1228470"/>
              </a:xfrm>
              <a:custGeom>
                <a:avLst/>
                <a:gdLst>
                  <a:gd name="connsiteX0" fmla="*/ 0 w 12700"/>
                  <a:gd name="connsiteY0" fmla="*/ 1228471 h 1228470"/>
                  <a:gd name="connsiteX1" fmla="*/ 0 w 12700"/>
                  <a:gd name="connsiteY1" fmla="*/ 0 h 122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8470">
                    <a:moveTo>
                      <a:pt x="0" y="12284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C56334E-675C-40C6-B1B3-BD9D16441DFB}"/>
                  </a:ext>
                </a:extLst>
              </p:cNvPr>
              <p:cNvSpPr/>
              <p:nvPr/>
            </p:nvSpPr>
            <p:spPr>
              <a:xfrm>
                <a:off x="3920997" y="2164079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E326F1-5863-45BA-B0BC-65CC44711790}"/>
                  </a:ext>
                </a:extLst>
              </p:cNvPr>
              <p:cNvSpPr/>
              <p:nvPr/>
            </p:nvSpPr>
            <p:spPr>
              <a:xfrm>
                <a:off x="3584829" y="3286125"/>
                <a:ext cx="12700" cy="1641348"/>
              </a:xfrm>
              <a:custGeom>
                <a:avLst/>
                <a:gdLst>
                  <a:gd name="connsiteX0" fmla="*/ 0 w 12700"/>
                  <a:gd name="connsiteY0" fmla="*/ 0 h 1641348"/>
                  <a:gd name="connsiteX1" fmla="*/ 0 w 12700"/>
                  <a:gd name="connsiteY1" fmla="*/ 1641348 h 1641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41348">
                    <a:moveTo>
                      <a:pt x="0" y="0"/>
                    </a:moveTo>
                    <a:lnTo>
                      <a:pt x="0" y="16413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BF5E304-5055-4736-8580-0D1F2E700F95}"/>
                  </a:ext>
                </a:extLst>
              </p:cNvPr>
              <p:cNvSpPr/>
              <p:nvPr/>
            </p:nvSpPr>
            <p:spPr>
              <a:xfrm>
                <a:off x="3570859" y="4875403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4A96556-99D0-47B4-90C9-079526E28FFE}"/>
                  </a:ext>
                </a:extLst>
              </p:cNvPr>
              <p:cNvSpPr/>
              <p:nvPr/>
            </p:nvSpPr>
            <p:spPr>
              <a:xfrm>
                <a:off x="3272282" y="2958592"/>
                <a:ext cx="12700" cy="323215"/>
              </a:xfrm>
              <a:custGeom>
                <a:avLst/>
                <a:gdLst>
                  <a:gd name="connsiteX0" fmla="*/ 0 w 12700"/>
                  <a:gd name="connsiteY0" fmla="*/ 0 h 323215"/>
                  <a:gd name="connsiteX1" fmla="*/ 0 w 12700"/>
                  <a:gd name="connsiteY1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3215">
                    <a:moveTo>
                      <a:pt x="0" y="0"/>
                    </a:moveTo>
                    <a:lnTo>
                      <a:pt x="0" y="32321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81068BF-65E1-45C4-9504-D393BB2991FB}"/>
                  </a:ext>
                </a:extLst>
              </p:cNvPr>
              <p:cNvSpPr/>
              <p:nvPr/>
            </p:nvSpPr>
            <p:spPr>
              <a:xfrm>
                <a:off x="3258311" y="322973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3D77CE5-7B54-4731-8ADF-E1EBB7E7FEAF}"/>
                  </a:ext>
                </a:extLst>
              </p:cNvPr>
              <p:cNvSpPr/>
              <p:nvPr/>
            </p:nvSpPr>
            <p:spPr>
              <a:xfrm>
                <a:off x="5004689" y="3517646"/>
                <a:ext cx="12700" cy="422655"/>
              </a:xfrm>
              <a:custGeom>
                <a:avLst/>
                <a:gdLst>
                  <a:gd name="connsiteX0" fmla="*/ 0 w 12700"/>
                  <a:gd name="connsiteY0" fmla="*/ 0 h 422655"/>
                  <a:gd name="connsiteX1" fmla="*/ 0 w 12700"/>
                  <a:gd name="connsiteY1" fmla="*/ 422656 h 4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2655">
                    <a:moveTo>
                      <a:pt x="0" y="0"/>
                    </a:moveTo>
                    <a:lnTo>
                      <a:pt x="0" y="42265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64FB7B2-EADE-479A-8BFB-28750B177610}"/>
                  </a:ext>
                </a:extLst>
              </p:cNvPr>
              <p:cNvSpPr/>
              <p:nvPr/>
            </p:nvSpPr>
            <p:spPr>
              <a:xfrm>
                <a:off x="4990719" y="388810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10ABF8C-F33C-4E20-B9A9-6B4A83AACAD4}"/>
                  </a:ext>
                </a:extLst>
              </p:cNvPr>
              <p:cNvSpPr/>
              <p:nvPr/>
            </p:nvSpPr>
            <p:spPr>
              <a:xfrm>
                <a:off x="4591177" y="2991231"/>
                <a:ext cx="12700" cy="636269"/>
              </a:xfrm>
              <a:custGeom>
                <a:avLst/>
                <a:gdLst>
                  <a:gd name="connsiteX0" fmla="*/ 0 w 12700"/>
                  <a:gd name="connsiteY0" fmla="*/ 636270 h 636269"/>
                  <a:gd name="connsiteX1" fmla="*/ 0 w 12700"/>
                  <a:gd name="connsiteY1" fmla="*/ 0 h 63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6269">
                    <a:moveTo>
                      <a:pt x="0" y="6362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EE186096-74B3-406C-83B8-44F9EE6D8629}"/>
                  </a:ext>
                </a:extLst>
              </p:cNvPr>
              <p:cNvSpPr/>
              <p:nvPr/>
            </p:nvSpPr>
            <p:spPr>
              <a:xfrm>
                <a:off x="4577207" y="299123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F6CE5D8-985B-4540-8C9F-F3198097FD4B}"/>
                  </a:ext>
                </a:extLst>
              </p:cNvPr>
              <p:cNvSpPr/>
              <p:nvPr/>
            </p:nvSpPr>
            <p:spPr>
              <a:xfrm>
                <a:off x="2496058" y="2837434"/>
                <a:ext cx="12700" cy="396113"/>
              </a:xfrm>
              <a:custGeom>
                <a:avLst/>
                <a:gdLst>
                  <a:gd name="connsiteX0" fmla="*/ 0 w 12700"/>
                  <a:gd name="connsiteY0" fmla="*/ 0 h 396113"/>
                  <a:gd name="connsiteX1" fmla="*/ 0 w 12700"/>
                  <a:gd name="connsiteY1" fmla="*/ 396113 h 39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96113">
                    <a:moveTo>
                      <a:pt x="0" y="0"/>
                    </a:moveTo>
                    <a:lnTo>
                      <a:pt x="0" y="39611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A1735C6-F010-4FE3-AA06-4DA23DD3823C}"/>
                  </a:ext>
                </a:extLst>
              </p:cNvPr>
              <p:cNvSpPr/>
              <p:nvPr/>
            </p:nvSpPr>
            <p:spPr>
              <a:xfrm>
                <a:off x="2482088" y="31814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0758234-9345-45E0-8EFF-F6FB4A717833}"/>
                  </a:ext>
                </a:extLst>
              </p:cNvPr>
              <p:cNvSpPr/>
              <p:nvPr/>
            </p:nvSpPr>
            <p:spPr>
              <a:xfrm>
                <a:off x="1793239" y="2573274"/>
                <a:ext cx="12700" cy="372109"/>
              </a:xfrm>
              <a:custGeom>
                <a:avLst/>
                <a:gdLst>
                  <a:gd name="connsiteX0" fmla="*/ 0 w 12700"/>
                  <a:gd name="connsiteY0" fmla="*/ 372110 h 372109"/>
                  <a:gd name="connsiteX1" fmla="*/ 0 w 12700"/>
                  <a:gd name="connsiteY1" fmla="*/ 0 h 37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72109">
                    <a:moveTo>
                      <a:pt x="0" y="37211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D15ED0C-8621-4838-B456-CA3EBE6D491D}"/>
                  </a:ext>
                </a:extLst>
              </p:cNvPr>
              <p:cNvSpPr/>
              <p:nvPr/>
            </p:nvSpPr>
            <p:spPr>
              <a:xfrm>
                <a:off x="1779270" y="25732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878ABF-171C-4167-AC3A-C26194C981B8}"/>
                  </a:ext>
                </a:extLst>
              </p:cNvPr>
              <p:cNvSpPr/>
              <p:nvPr/>
            </p:nvSpPr>
            <p:spPr>
              <a:xfrm>
                <a:off x="2166874" y="2744470"/>
                <a:ext cx="12700" cy="286893"/>
              </a:xfrm>
              <a:custGeom>
                <a:avLst/>
                <a:gdLst>
                  <a:gd name="connsiteX0" fmla="*/ 0 w 12700"/>
                  <a:gd name="connsiteY0" fmla="*/ 0 h 286893"/>
                  <a:gd name="connsiteX1" fmla="*/ 0 w 12700"/>
                  <a:gd name="connsiteY1" fmla="*/ 286893 h 286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6893">
                    <a:moveTo>
                      <a:pt x="0" y="0"/>
                    </a:moveTo>
                    <a:lnTo>
                      <a:pt x="0" y="28689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76CDE2D-032C-405C-AE53-616ED9B67A75}"/>
                  </a:ext>
                </a:extLst>
              </p:cNvPr>
              <p:cNvSpPr/>
              <p:nvPr/>
            </p:nvSpPr>
            <p:spPr>
              <a:xfrm>
                <a:off x="2152904" y="29791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F62B9C0-D341-4141-9F2D-85129AE19040}"/>
                  </a:ext>
                </a:extLst>
              </p:cNvPr>
              <p:cNvSpPr/>
              <p:nvPr/>
            </p:nvSpPr>
            <p:spPr>
              <a:xfrm>
                <a:off x="4267708" y="3370961"/>
                <a:ext cx="12700" cy="387858"/>
              </a:xfrm>
              <a:custGeom>
                <a:avLst/>
                <a:gdLst>
                  <a:gd name="connsiteX0" fmla="*/ 0 w 12700"/>
                  <a:gd name="connsiteY0" fmla="*/ 0 h 387858"/>
                  <a:gd name="connsiteX1" fmla="*/ 0 w 12700"/>
                  <a:gd name="connsiteY1" fmla="*/ 387858 h 387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87858">
                    <a:moveTo>
                      <a:pt x="0" y="0"/>
                    </a:moveTo>
                    <a:lnTo>
                      <a:pt x="0" y="3878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75F4E70-E897-473A-8FE3-FBCFD95C76CC}"/>
                  </a:ext>
                </a:extLst>
              </p:cNvPr>
              <p:cNvSpPr/>
              <p:nvPr/>
            </p:nvSpPr>
            <p:spPr>
              <a:xfrm>
                <a:off x="4253738" y="370674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DC5A7B8-5675-4C4A-85A7-98057592BB37}"/>
                  </a:ext>
                </a:extLst>
              </p:cNvPr>
              <p:cNvSpPr/>
              <p:nvPr/>
            </p:nvSpPr>
            <p:spPr>
              <a:xfrm>
                <a:off x="2922397" y="2983230"/>
                <a:ext cx="12700" cy="573405"/>
              </a:xfrm>
              <a:custGeom>
                <a:avLst/>
                <a:gdLst>
                  <a:gd name="connsiteX0" fmla="*/ 0 w 12700"/>
                  <a:gd name="connsiteY0" fmla="*/ 0 h 573405"/>
                  <a:gd name="connsiteX1" fmla="*/ 0 w 12700"/>
                  <a:gd name="connsiteY1" fmla="*/ 573405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3405">
                    <a:moveTo>
                      <a:pt x="0" y="0"/>
                    </a:moveTo>
                    <a:lnTo>
                      <a:pt x="0" y="5734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1DE89A3-78FE-4301-A253-AB3D9285F7D1}"/>
                  </a:ext>
                </a:extLst>
              </p:cNvPr>
              <p:cNvSpPr/>
              <p:nvPr/>
            </p:nvSpPr>
            <p:spPr>
              <a:xfrm>
                <a:off x="2908426" y="3504565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B5DC530-0FCC-4B64-A050-6BE6FF3E4684}"/>
                  </a:ext>
                </a:extLst>
              </p:cNvPr>
              <p:cNvSpPr/>
              <p:nvPr/>
            </p:nvSpPr>
            <p:spPr>
              <a:xfrm>
                <a:off x="5441950" y="3827907"/>
                <a:ext cx="12700" cy="1331594"/>
              </a:xfrm>
              <a:custGeom>
                <a:avLst/>
                <a:gdLst>
                  <a:gd name="connsiteX0" fmla="*/ 0 w 12700"/>
                  <a:gd name="connsiteY0" fmla="*/ 0 h 1331594"/>
                  <a:gd name="connsiteX1" fmla="*/ 0 w 12700"/>
                  <a:gd name="connsiteY1" fmla="*/ 1331595 h 133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1594">
                    <a:moveTo>
                      <a:pt x="0" y="0"/>
                    </a:moveTo>
                    <a:lnTo>
                      <a:pt x="0" y="13315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08FF02E-5D7A-4907-9FBB-2CB498276C5A}"/>
                  </a:ext>
                </a:extLst>
              </p:cNvPr>
              <p:cNvSpPr/>
              <p:nvPr/>
            </p:nvSpPr>
            <p:spPr>
              <a:xfrm>
                <a:off x="5427979" y="5107432"/>
                <a:ext cx="28066" cy="52070"/>
              </a:xfrm>
              <a:custGeom>
                <a:avLst/>
                <a:gdLst>
                  <a:gd name="connsiteX0" fmla="*/ 0 w 28066"/>
                  <a:gd name="connsiteY0" fmla="*/ 0 h 52070"/>
                  <a:gd name="connsiteX1" fmla="*/ 13970 w 28066"/>
                  <a:gd name="connsiteY1" fmla="*/ 52070 h 52070"/>
                  <a:gd name="connsiteX2" fmla="*/ 28067 w 28066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40FA8B-70FC-4079-BADF-520210788FCF}"/>
                  </a:ext>
                </a:extLst>
              </p:cNvPr>
              <p:cNvSpPr/>
              <p:nvPr/>
            </p:nvSpPr>
            <p:spPr>
              <a:xfrm>
                <a:off x="5720588" y="3287649"/>
                <a:ext cx="12700" cy="768476"/>
              </a:xfrm>
              <a:custGeom>
                <a:avLst/>
                <a:gdLst>
                  <a:gd name="connsiteX0" fmla="*/ 0 w 12700"/>
                  <a:gd name="connsiteY0" fmla="*/ 768477 h 768476"/>
                  <a:gd name="connsiteX1" fmla="*/ 0 w 12700"/>
                  <a:gd name="connsiteY1" fmla="*/ 0 h 76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8476">
                    <a:moveTo>
                      <a:pt x="0" y="7684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B1A7D17-B840-4B03-B2D7-C9536D018F74}"/>
                  </a:ext>
                </a:extLst>
              </p:cNvPr>
              <p:cNvSpPr/>
              <p:nvPr/>
            </p:nvSpPr>
            <p:spPr>
              <a:xfrm>
                <a:off x="5706617" y="32876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4EA9CB6-E863-4C72-A27F-C33BA9199CEA}"/>
                  </a:ext>
                </a:extLst>
              </p:cNvPr>
              <p:cNvSpPr/>
              <p:nvPr/>
            </p:nvSpPr>
            <p:spPr>
              <a:xfrm>
                <a:off x="1368552" y="2588641"/>
                <a:ext cx="12700" cy="1592325"/>
              </a:xfrm>
              <a:custGeom>
                <a:avLst/>
                <a:gdLst>
                  <a:gd name="connsiteX0" fmla="*/ 0 w 12700"/>
                  <a:gd name="connsiteY0" fmla="*/ 0 h 1592325"/>
                  <a:gd name="connsiteX1" fmla="*/ 0 w 12700"/>
                  <a:gd name="connsiteY1" fmla="*/ 1592326 h 159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92325">
                    <a:moveTo>
                      <a:pt x="0" y="0"/>
                    </a:moveTo>
                    <a:lnTo>
                      <a:pt x="0" y="15923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C25922E-C8E8-47F3-AEB5-1B4200DBE653}"/>
                  </a:ext>
                </a:extLst>
              </p:cNvPr>
              <p:cNvSpPr/>
              <p:nvPr/>
            </p:nvSpPr>
            <p:spPr>
              <a:xfrm>
                <a:off x="1354582" y="412877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8338DDC-649D-4E2B-875C-77A5D2836A29}"/>
                  </a:ext>
                </a:extLst>
              </p:cNvPr>
              <p:cNvSpPr/>
              <p:nvPr/>
            </p:nvSpPr>
            <p:spPr>
              <a:xfrm>
                <a:off x="1077087" y="2395474"/>
                <a:ext cx="12700" cy="574420"/>
              </a:xfrm>
              <a:custGeom>
                <a:avLst/>
                <a:gdLst>
                  <a:gd name="connsiteX0" fmla="*/ 0 w 12700"/>
                  <a:gd name="connsiteY0" fmla="*/ 0 h 574420"/>
                  <a:gd name="connsiteX1" fmla="*/ 0 w 12700"/>
                  <a:gd name="connsiteY1" fmla="*/ 574421 h 57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4420">
                    <a:moveTo>
                      <a:pt x="0" y="0"/>
                    </a:moveTo>
                    <a:lnTo>
                      <a:pt x="0" y="5744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918D823-55CC-47FC-AE73-0267427FBC5A}"/>
                  </a:ext>
                </a:extLst>
              </p:cNvPr>
              <p:cNvSpPr/>
              <p:nvPr/>
            </p:nvSpPr>
            <p:spPr>
              <a:xfrm>
                <a:off x="1063116" y="291769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73A6D8F-B8B4-44BB-9896-344CB255DF5B}"/>
                  </a:ext>
                </a:extLst>
              </p:cNvPr>
              <p:cNvSpPr/>
              <p:nvPr/>
            </p:nvSpPr>
            <p:spPr>
              <a:xfrm>
                <a:off x="4005453" y="3392551"/>
                <a:ext cx="12700" cy="33020"/>
              </a:xfrm>
              <a:custGeom>
                <a:avLst/>
                <a:gdLst>
                  <a:gd name="connsiteX0" fmla="*/ 0 w 12700"/>
                  <a:gd name="connsiteY0" fmla="*/ 0 h 33020"/>
                  <a:gd name="connsiteX1" fmla="*/ 0 w 12700"/>
                  <a:gd name="connsiteY1" fmla="*/ 33020 h 3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020">
                    <a:moveTo>
                      <a:pt x="0" y="0"/>
                    </a:moveTo>
                    <a:lnTo>
                      <a:pt x="0" y="3302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8A46D2A-B4ED-4F19-A855-745DDE4DF817}"/>
                  </a:ext>
                </a:extLst>
              </p:cNvPr>
              <p:cNvSpPr/>
              <p:nvPr/>
            </p:nvSpPr>
            <p:spPr>
              <a:xfrm>
                <a:off x="3991483" y="3373501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B8DE3A-5603-4B8A-ADF4-4464E408809D}"/>
                  </a:ext>
                </a:extLst>
              </p:cNvPr>
              <p:cNvSpPr/>
              <p:nvPr/>
            </p:nvSpPr>
            <p:spPr>
              <a:xfrm>
                <a:off x="3529838" y="3286125"/>
                <a:ext cx="12700" cy="559308"/>
              </a:xfrm>
              <a:custGeom>
                <a:avLst/>
                <a:gdLst>
                  <a:gd name="connsiteX0" fmla="*/ 0 w 12700"/>
                  <a:gd name="connsiteY0" fmla="*/ 0 h 559308"/>
                  <a:gd name="connsiteX1" fmla="*/ 0 w 12700"/>
                  <a:gd name="connsiteY1" fmla="*/ 559308 h 5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59308">
                    <a:moveTo>
                      <a:pt x="0" y="0"/>
                    </a:moveTo>
                    <a:lnTo>
                      <a:pt x="0" y="5593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D12F32B-1A14-487D-9616-D2F5F7BF9B1F}"/>
                  </a:ext>
                </a:extLst>
              </p:cNvPr>
              <p:cNvSpPr/>
              <p:nvPr/>
            </p:nvSpPr>
            <p:spPr>
              <a:xfrm>
                <a:off x="3515867" y="379336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F2DD50-C0E3-4F05-9B71-969CD215D0F1}"/>
                  </a:ext>
                </a:extLst>
              </p:cNvPr>
              <p:cNvSpPr/>
              <p:nvPr/>
            </p:nvSpPr>
            <p:spPr>
              <a:xfrm>
                <a:off x="3199765" y="2675128"/>
                <a:ext cx="12700" cy="283464"/>
              </a:xfrm>
              <a:custGeom>
                <a:avLst/>
                <a:gdLst>
                  <a:gd name="connsiteX0" fmla="*/ 0 w 12700"/>
                  <a:gd name="connsiteY0" fmla="*/ 283464 h 283464"/>
                  <a:gd name="connsiteX1" fmla="*/ 0 w 12700"/>
                  <a:gd name="connsiteY1" fmla="*/ 0 h 28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3464">
                    <a:moveTo>
                      <a:pt x="0" y="28346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52EDACE-B15E-48DA-99EF-2E14CD6A8498}"/>
                  </a:ext>
                </a:extLst>
              </p:cNvPr>
              <p:cNvSpPr/>
              <p:nvPr/>
            </p:nvSpPr>
            <p:spPr>
              <a:xfrm>
                <a:off x="3185795" y="267512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796D9D4-4491-48F4-A168-686E87C12B64}"/>
                  </a:ext>
                </a:extLst>
              </p:cNvPr>
              <p:cNvSpPr/>
              <p:nvPr/>
            </p:nvSpPr>
            <p:spPr>
              <a:xfrm>
                <a:off x="5016246" y="2967355"/>
                <a:ext cx="12700" cy="550291"/>
              </a:xfrm>
              <a:custGeom>
                <a:avLst/>
                <a:gdLst>
                  <a:gd name="connsiteX0" fmla="*/ 0 w 12700"/>
                  <a:gd name="connsiteY0" fmla="*/ 550291 h 550291"/>
                  <a:gd name="connsiteX1" fmla="*/ 0 w 12700"/>
                  <a:gd name="connsiteY1" fmla="*/ 0 h 55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50291">
                    <a:moveTo>
                      <a:pt x="0" y="5502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85ABAAB-694A-4506-8B6D-91C337D930C2}"/>
                  </a:ext>
                </a:extLst>
              </p:cNvPr>
              <p:cNvSpPr/>
              <p:nvPr/>
            </p:nvSpPr>
            <p:spPr>
              <a:xfrm>
                <a:off x="5002276" y="296735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DB8D7679-590F-4605-8A19-3B89BBC890DF}"/>
                  </a:ext>
                </a:extLst>
              </p:cNvPr>
              <p:cNvSpPr/>
              <p:nvPr/>
            </p:nvSpPr>
            <p:spPr>
              <a:xfrm>
                <a:off x="4696079" y="3468878"/>
                <a:ext cx="12700" cy="158623"/>
              </a:xfrm>
              <a:custGeom>
                <a:avLst/>
                <a:gdLst>
                  <a:gd name="connsiteX0" fmla="*/ 0 w 12700"/>
                  <a:gd name="connsiteY0" fmla="*/ 158623 h 158623"/>
                  <a:gd name="connsiteX1" fmla="*/ 0 w 12700"/>
                  <a:gd name="connsiteY1" fmla="*/ 0 h 1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623">
                    <a:moveTo>
                      <a:pt x="0" y="15862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1232630-28C0-48B1-AB92-C9C87DE827C6}"/>
                  </a:ext>
                </a:extLst>
              </p:cNvPr>
              <p:cNvSpPr/>
              <p:nvPr/>
            </p:nvSpPr>
            <p:spPr>
              <a:xfrm>
                <a:off x="4682109" y="3468878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14D8795-9C0E-4D74-9108-3D77ECE00504}"/>
                  </a:ext>
                </a:extLst>
              </p:cNvPr>
              <p:cNvSpPr/>
              <p:nvPr/>
            </p:nvSpPr>
            <p:spPr>
              <a:xfrm>
                <a:off x="2574036" y="2324735"/>
                <a:ext cx="12700" cy="512698"/>
              </a:xfrm>
              <a:custGeom>
                <a:avLst/>
                <a:gdLst>
                  <a:gd name="connsiteX0" fmla="*/ 0 w 12700"/>
                  <a:gd name="connsiteY0" fmla="*/ 512699 h 512698"/>
                  <a:gd name="connsiteX1" fmla="*/ 0 w 12700"/>
                  <a:gd name="connsiteY1" fmla="*/ 0 h 5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2698">
                    <a:moveTo>
                      <a:pt x="0" y="5126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B0195F6-98DF-4904-8982-C93AAF51CAA8}"/>
                  </a:ext>
                </a:extLst>
              </p:cNvPr>
              <p:cNvSpPr/>
              <p:nvPr/>
            </p:nvSpPr>
            <p:spPr>
              <a:xfrm>
                <a:off x="2560066" y="2324735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657CAF25-BFD4-40E4-AE5F-91BBC309F457}"/>
                  </a:ext>
                </a:extLst>
              </p:cNvPr>
              <p:cNvSpPr/>
              <p:nvPr/>
            </p:nvSpPr>
            <p:spPr>
              <a:xfrm>
                <a:off x="1747139" y="725932"/>
                <a:ext cx="12700" cy="2219452"/>
              </a:xfrm>
              <a:custGeom>
                <a:avLst/>
                <a:gdLst>
                  <a:gd name="connsiteX0" fmla="*/ 0 w 12700"/>
                  <a:gd name="connsiteY0" fmla="*/ 2219452 h 2219452"/>
                  <a:gd name="connsiteX1" fmla="*/ 0 w 12700"/>
                  <a:gd name="connsiteY1" fmla="*/ 0 h 221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19452">
                    <a:moveTo>
                      <a:pt x="0" y="2219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FEDCF3B-A578-4B9E-B1CC-4D2E094438D1}"/>
                  </a:ext>
                </a:extLst>
              </p:cNvPr>
              <p:cNvSpPr/>
              <p:nvPr/>
            </p:nvSpPr>
            <p:spPr>
              <a:xfrm>
                <a:off x="1733169" y="72593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1864BF4-605A-42B9-9E9D-B2359E598ABB}"/>
                  </a:ext>
                </a:extLst>
              </p:cNvPr>
              <p:cNvSpPr/>
              <p:nvPr/>
            </p:nvSpPr>
            <p:spPr>
              <a:xfrm>
                <a:off x="2098421" y="2744470"/>
                <a:ext cx="12700" cy="228727"/>
              </a:xfrm>
              <a:custGeom>
                <a:avLst/>
                <a:gdLst>
                  <a:gd name="connsiteX0" fmla="*/ 0 w 12700"/>
                  <a:gd name="connsiteY0" fmla="*/ 0 h 228727"/>
                  <a:gd name="connsiteX1" fmla="*/ 0 w 12700"/>
                  <a:gd name="connsiteY1" fmla="*/ 228727 h 2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8727">
                    <a:moveTo>
                      <a:pt x="0" y="0"/>
                    </a:moveTo>
                    <a:lnTo>
                      <a:pt x="0" y="22872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8A11264-4817-4498-ABC7-EE915DFE5C4B}"/>
                  </a:ext>
                </a:extLst>
              </p:cNvPr>
              <p:cNvSpPr/>
              <p:nvPr/>
            </p:nvSpPr>
            <p:spPr>
              <a:xfrm>
                <a:off x="2084451" y="292100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EA4C736-1E71-4DDA-B6F8-4C54CE519062}"/>
                  </a:ext>
                </a:extLst>
              </p:cNvPr>
              <p:cNvSpPr/>
              <p:nvPr/>
            </p:nvSpPr>
            <p:spPr>
              <a:xfrm>
                <a:off x="4242181" y="2810637"/>
                <a:ext cx="12700" cy="560324"/>
              </a:xfrm>
              <a:custGeom>
                <a:avLst/>
                <a:gdLst>
                  <a:gd name="connsiteX0" fmla="*/ 0 w 12700"/>
                  <a:gd name="connsiteY0" fmla="*/ 560324 h 560324"/>
                  <a:gd name="connsiteX1" fmla="*/ 0 w 12700"/>
                  <a:gd name="connsiteY1" fmla="*/ 0 h 560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0324">
                    <a:moveTo>
                      <a:pt x="0" y="5603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0792F41-5CF5-4786-8216-5077094EC21A}"/>
                  </a:ext>
                </a:extLst>
              </p:cNvPr>
              <p:cNvSpPr/>
              <p:nvPr/>
            </p:nvSpPr>
            <p:spPr>
              <a:xfrm>
                <a:off x="4228210" y="281063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177754D-0E70-4CFB-BFDD-BD776344B6CB}"/>
                  </a:ext>
                </a:extLst>
              </p:cNvPr>
              <p:cNvSpPr/>
              <p:nvPr/>
            </p:nvSpPr>
            <p:spPr>
              <a:xfrm>
                <a:off x="2864739" y="2983230"/>
                <a:ext cx="12700" cy="389128"/>
              </a:xfrm>
              <a:custGeom>
                <a:avLst/>
                <a:gdLst>
                  <a:gd name="connsiteX0" fmla="*/ 0 w 12700"/>
                  <a:gd name="connsiteY0" fmla="*/ 0 h 389128"/>
                  <a:gd name="connsiteX1" fmla="*/ 0 w 12700"/>
                  <a:gd name="connsiteY1" fmla="*/ 389128 h 38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89128">
                    <a:moveTo>
                      <a:pt x="0" y="0"/>
                    </a:moveTo>
                    <a:lnTo>
                      <a:pt x="0" y="38912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C28D229-ACC3-4A12-B17C-C68DC32AF1BA}"/>
                  </a:ext>
                </a:extLst>
              </p:cNvPr>
              <p:cNvSpPr/>
              <p:nvPr/>
            </p:nvSpPr>
            <p:spPr>
              <a:xfrm>
                <a:off x="2850769" y="33201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5EC8499-E2A7-42FB-9913-7E5FA84D31E8}"/>
                  </a:ext>
                </a:extLst>
              </p:cNvPr>
              <p:cNvSpPr/>
              <p:nvPr/>
            </p:nvSpPr>
            <p:spPr>
              <a:xfrm>
                <a:off x="5432933" y="3827907"/>
                <a:ext cx="12700" cy="1057020"/>
              </a:xfrm>
              <a:custGeom>
                <a:avLst/>
                <a:gdLst>
                  <a:gd name="connsiteX0" fmla="*/ 0 w 12700"/>
                  <a:gd name="connsiteY0" fmla="*/ 0 h 1057020"/>
                  <a:gd name="connsiteX1" fmla="*/ 0 w 12700"/>
                  <a:gd name="connsiteY1" fmla="*/ 1057021 h 1057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7020">
                    <a:moveTo>
                      <a:pt x="0" y="0"/>
                    </a:moveTo>
                    <a:lnTo>
                      <a:pt x="0" y="10570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2806A24-42B7-43D5-B05D-FE796CEC358E}"/>
                  </a:ext>
                </a:extLst>
              </p:cNvPr>
              <p:cNvSpPr/>
              <p:nvPr/>
            </p:nvSpPr>
            <p:spPr>
              <a:xfrm>
                <a:off x="5418963" y="483285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4306E9E-5550-4931-87D5-D5CBF451F248}"/>
                  </a:ext>
                </a:extLst>
              </p:cNvPr>
              <p:cNvSpPr/>
              <p:nvPr/>
            </p:nvSpPr>
            <p:spPr>
              <a:xfrm>
                <a:off x="5686298" y="4056126"/>
                <a:ext cx="12700" cy="607822"/>
              </a:xfrm>
              <a:custGeom>
                <a:avLst/>
                <a:gdLst>
                  <a:gd name="connsiteX0" fmla="*/ 0 w 12700"/>
                  <a:gd name="connsiteY0" fmla="*/ 0 h 607822"/>
                  <a:gd name="connsiteX1" fmla="*/ 0 w 12700"/>
                  <a:gd name="connsiteY1" fmla="*/ 607822 h 6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7822">
                    <a:moveTo>
                      <a:pt x="0" y="0"/>
                    </a:moveTo>
                    <a:lnTo>
                      <a:pt x="0" y="6078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37218BC-F860-4BE2-AB00-B10536483E4D}"/>
                  </a:ext>
                </a:extLst>
              </p:cNvPr>
              <p:cNvSpPr/>
              <p:nvPr/>
            </p:nvSpPr>
            <p:spPr>
              <a:xfrm>
                <a:off x="5672328" y="4611751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D2E79BF-9296-4EB5-951F-29621AD1A95F}"/>
                  </a:ext>
                </a:extLst>
              </p:cNvPr>
              <p:cNvSpPr/>
              <p:nvPr/>
            </p:nvSpPr>
            <p:spPr>
              <a:xfrm>
                <a:off x="1317371" y="2588641"/>
                <a:ext cx="12700" cy="892047"/>
              </a:xfrm>
              <a:custGeom>
                <a:avLst/>
                <a:gdLst>
                  <a:gd name="connsiteX0" fmla="*/ 0 w 12700"/>
                  <a:gd name="connsiteY0" fmla="*/ 0 h 892047"/>
                  <a:gd name="connsiteX1" fmla="*/ 0 w 12700"/>
                  <a:gd name="connsiteY1" fmla="*/ 892048 h 89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2047">
                    <a:moveTo>
                      <a:pt x="0" y="0"/>
                    </a:moveTo>
                    <a:lnTo>
                      <a:pt x="0" y="8920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2731873-703D-4E85-9F5D-D7DA15785DD4}"/>
                  </a:ext>
                </a:extLst>
              </p:cNvPr>
              <p:cNvSpPr/>
              <p:nvPr/>
            </p:nvSpPr>
            <p:spPr>
              <a:xfrm>
                <a:off x="1303400" y="3428619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FF95ED0-F028-4887-B4BA-E48664379A71}"/>
                  </a:ext>
                </a:extLst>
              </p:cNvPr>
              <p:cNvSpPr/>
              <p:nvPr/>
            </p:nvSpPr>
            <p:spPr>
              <a:xfrm>
                <a:off x="1095248" y="1792224"/>
                <a:ext cx="12700" cy="603250"/>
              </a:xfrm>
              <a:custGeom>
                <a:avLst/>
                <a:gdLst>
                  <a:gd name="connsiteX0" fmla="*/ 0 w 12700"/>
                  <a:gd name="connsiteY0" fmla="*/ 603250 h 603250"/>
                  <a:gd name="connsiteX1" fmla="*/ 0 w 12700"/>
                  <a:gd name="connsiteY1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3250">
                    <a:moveTo>
                      <a:pt x="0" y="60325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03FA736-6F1E-4925-8F0B-F994868F6B54}"/>
                  </a:ext>
                </a:extLst>
              </p:cNvPr>
              <p:cNvSpPr/>
              <p:nvPr/>
            </p:nvSpPr>
            <p:spPr>
              <a:xfrm>
                <a:off x="1081277" y="179222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07AF64C-F307-49DF-AB80-5FBED820D91D}"/>
                  </a:ext>
                </a:extLst>
              </p:cNvPr>
              <p:cNvSpPr/>
              <p:nvPr/>
            </p:nvSpPr>
            <p:spPr>
              <a:xfrm>
                <a:off x="3973067" y="3392551"/>
                <a:ext cx="12700" cy="747902"/>
              </a:xfrm>
              <a:custGeom>
                <a:avLst/>
                <a:gdLst>
                  <a:gd name="connsiteX0" fmla="*/ 0 w 12700"/>
                  <a:gd name="connsiteY0" fmla="*/ 0 h 747902"/>
                  <a:gd name="connsiteX1" fmla="*/ 0 w 12700"/>
                  <a:gd name="connsiteY1" fmla="*/ 747903 h 74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7902">
                    <a:moveTo>
                      <a:pt x="0" y="0"/>
                    </a:moveTo>
                    <a:lnTo>
                      <a:pt x="0" y="74790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930DE34-F920-4BB1-B042-7BA5BE5BC141}"/>
                  </a:ext>
                </a:extLst>
              </p:cNvPr>
              <p:cNvSpPr/>
              <p:nvPr/>
            </p:nvSpPr>
            <p:spPr>
              <a:xfrm>
                <a:off x="3959097" y="4088257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6EF5551-8610-4A74-BDEF-6A56B8BEF96B}"/>
                  </a:ext>
                </a:extLst>
              </p:cNvPr>
              <p:cNvSpPr/>
              <p:nvPr/>
            </p:nvSpPr>
            <p:spPr>
              <a:xfrm>
                <a:off x="3620262" y="1988693"/>
                <a:ext cx="12700" cy="1297432"/>
              </a:xfrm>
              <a:custGeom>
                <a:avLst/>
                <a:gdLst>
                  <a:gd name="connsiteX0" fmla="*/ 0 w 12700"/>
                  <a:gd name="connsiteY0" fmla="*/ 1297432 h 1297432"/>
                  <a:gd name="connsiteX1" fmla="*/ 0 w 12700"/>
                  <a:gd name="connsiteY1" fmla="*/ 0 h 129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7432">
                    <a:moveTo>
                      <a:pt x="0" y="1297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742362E1-0D22-479A-9B81-DA8DBFA67402}"/>
                  </a:ext>
                </a:extLst>
              </p:cNvPr>
              <p:cNvSpPr/>
              <p:nvPr/>
            </p:nvSpPr>
            <p:spPr>
              <a:xfrm>
                <a:off x="3606291" y="198869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E86E11C-EE4F-4EDB-82E9-55F7A8859EBC}"/>
                  </a:ext>
                </a:extLst>
              </p:cNvPr>
              <p:cNvSpPr/>
              <p:nvPr/>
            </p:nvSpPr>
            <p:spPr>
              <a:xfrm>
                <a:off x="3170555" y="2392299"/>
                <a:ext cx="12700" cy="566293"/>
              </a:xfrm>
              <a:custGeom>
                <a:avLst/>
                <a:gdLst>
                  <a:gd name="connsiteX0" fmla="*/ 0 w 12700"/>
                  <a:gd name="connsiteY0" fmla="*/ 566293 h 566293"/>
                  <a:gd name="connsiteX1" fmla="*/ 0 w 12700"/>
                  <a:gd name="connsiteY1" fmla="*/ 0 h 5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293">
                    <a:moveTo>
                      <a:pt x="0" y="5662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042784F-122D-446F-A4E4-A1787873D413}"/>
                  </a:ext>
                </a:extLst>
              </p:cNvPr>
              <p:cNvSpPr/>
              <p:nvPr/>
            </p:nvSpPr>
            <p:spPr>
              <a:xfrm>
                <a:off x="3156585" y="239229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F6B68BA-8025-4F46-88E7-E855FA3E2BE1}"/>
                  </a:ext>
                </a:extLst>
              </p:cNvPr>
              <p:cNvSpPr/>
              <p:nvPr/>
            </p:nvSpPr>
            <p:spPr>
              <a:xfrm>
                <a:off x="4953381" y="3277997"/>
                <a:ext cx="12700" cy="239649"/>
              </a:xfrm>
              <a:custGeom>
                <a:avLst/>
                <a:gdLst>
                  <a:gd name="connsiteX0" fmla="*/ 0 w 12700"/>
                  <a:gd name="connsiteY0" fmla="*/ 239649 h 239649"/>
                  <a:gd name="connsiteX1" fmla="*/ 0 w 12700"/>
                  <a:gd name="connsiteY1" fmla="*/ 0 h 23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9649">
                    <a:moveTo>
                      <a:pt x="0" y="2396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161B8A1-D54D-47FB-A41A-A7B96D903F23}"/>
                  </a:ext>
                </a:extLst>
              </p:cNvPr>
              <p:cNvSpPr/>
              <p:nvPr/>
            </p:nvSpPr>
            <p:spPr>
              <a:xfrm>
                <a:off x="4939410" y="327799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744910D-D74F-4444-96B2-D524D9338082}"/>
                  </a:ext>
                </a:extLst>
              </p:cNvPr>
              <p:cNvSpPr/>
              <p:nvPr/>
            </p:nvSpPr>
            <p:spPr>
              <a:xfrm>
                <a:off x="4594606" y="3627501"/>
                <a:ext cx="12700" cy="544195"/>
              </a:xfrm>
              <a:custGeom>
                <a:avLst/>
                <a:gdLst>
                  <a:gd name="connsiteX0" fmla="*/ 0 w 12700"/>
                  <a:gd name="connsiteY0" fmla="*/ 0 h 544195"/>
                  <a:gd name="connsiteX1" fmla="*/ 0 w 12700"/>
                  <a:gd name="connsiteY1" fmla="*/ 544195 h 54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4195">
                    <a:moveTo>
                      <a:pt x="0" y="0"/>
                    </a:moveTo>
                    <a:lnTo>
                      <a:pt x="0" y="5441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D595215-6597-48C9-9AD6-1DEBE61F800D}"/>
                  </a:ext>
                </a:extLst>
              </p:cNvPr>
              <p:cNvSpPr/>
              <p:nvPr/>
            </p:nvSpPr>
            <p:spPr>
              <a:xfrm>
                <a:off x="4580635" y="4119498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7C78E2E-7758-4438-954F-2AEFEB96DF6B}"/>
                  </a:ext>
                </a:extLst>
              </p:cNvPr>
              <p:cNvSpPr/>
              <p:nvPr/>
            </p:nvSpPr>
            <p:spPr>
              <a:xfrm>
                <a:off x="2444623" y="1822323"/>
                <a:ext cx="12700" cy="1015110"/>
              </a:xfrm>
              <a:custGeom>
                <a:avLst/>
                <a:gdLst>
                  <a:gd name="connsiteX0" fmla="*/ 0 w 12700"/>
                  <a:gd name="connsiteY0" fmla="*/ 1015111 h 1015110"/>
                  <a:gd name="connsiteX1" fmla="*/ 0 w 12700"/>
                  <a:gd name="connsiteY1" fmla="*/ 0 h 1015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15110">
                    <a:moveTo>
                      <a:pt x="0" y="10151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36C6373-754D-4335-85A8-1A780E2F476D}"/>
                  </a:ext>
                </a:extLst>
              </p:cNvPr>
              <p:cNvSpPr/>
              <p:nvPr/>
            </p:nvSpPr>
            <p:spPr>
              <a:xfrm>
                <a:off x="2430652" y="1822323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FE37FB6-DC54-4836-9EF8-096E57760F7F}"/>
                  </a:ext>
                </a:extLst>
              </p:cNvPr>
              <p:cNvSpPr/>
              <p:nvPr/>
            </p:nvSpPr>
            <p:spPr>
              <a:xfrm>
                <a:off x="1830577" y="2638425"/>
                <a:ext cx="12700" cy="306958"/>
              </a:xfrm>
              <a:custGeom>
                <a:avLst/>
                <a:gdLst>
                  <a:gd name="connsiteX0" fmla="*/ 0 w 12700"/>
                  <a:gd name="connsiteY0" fmla="*/ 306959 h 306958"/>
                  <a:gd name="connsiteX1" fmla="*/ 0 w 12700"/>
                  <a:gd name="connsiteY1" fmla="*/ 0 h 3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6958">
                    <a:moveTo>
                      <a:pt x="0" y="30695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CBF069B-534B-4BB2-B652-D90E0CDF8BCE}"/>
                  </a:ext>
                </a:extLst>
              </p:cNvPr>
              <p:cNvSpPr/>
              <p:nvPr/>
            </p:nvSpPr>
            <p:spPr>
              <a:xfrm>
                <a:off x="1816607" y="2638425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0831CE2-00C8-4313-B7A9-4A7AB243420D}"/>
                  </a:ext>
                </a:extLst>
              </p:cNvPr>
              <p:cNvSpPr/>
              <p:nvPr/>
            </p:nvSpPr>
            <p:spPr>
              <a:xfrm>
                <a:off x="2133219" y="2744470"/>
                <a:ext cx="12700" cy="616204"/>
              </a:xfrm>
              <a:custGeom>
                <a:avLst/>
                <a:gdLst>
                  <a:gd name="connsiteX0" fmla="*/ 0 w 12700"/>
                  <a:gd name="connsiteY0" fmla="*/ 0 h 616204"/>
                  <a:gd name="connsiteX1" fmla="*/ 0 w 12700"/>
                  <a:gd name="connsiteY1" fmla="*/ 616204 h 61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6204">
                    <a:moveTo>
                      <a:pt x="0" y="0"/>
                    </a:moveTo>
                    <a:lnTo>
                      <a:pt x="0" y="6162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AD1FABD-FE09-4BE4-8676-711B84AC96FB}"/>
                  </a:ext>
                </a:extLst>
              </p:cNvPr>
              <p:cNvSpPr/>
              <p:nvPr/>
            </p:nvSpPr>
            <p:spPr>
              <a:xfrm>
                <a:off x="2119248" y="330860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017BDF3-E592-44C5-9658-8FECCA0EB1F8}"/>
                  </a:ext>
                </a:extLst>
              </p:cNvPr>
              <p:cNvSpPr/>
              <p:nvPr/>
            </p:nvSpPr>
            <p:spPr>
              <a:xfrm>
                <a:off x="4335526" y="2687066"/>
                <a:ext cx="12700" cy="683894"/>
              </a:xfrm>
              <a:custGeom>
                <a:avLst/>
                <a:gdLst>
                  <a:gd name="connsiteX0" fmla="*/ 0 w 12700"/>
                  <a:gd name="connsiteY0" fmla="*/ 683895 h 683894"/>
                  <a:gd name="connsiteX1" fmla="*/ 0 w 12700"/>
                  <a:gd name="connsiteY1" fmla="*/ 0 h 6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3894">
                    <a:moveTo>
                      <a:pt x="0" y="683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705A81B-2F3D-427A-BA8C-B18CDA095BB6}"/>
                  </a:ext>
                </a:extLst>
              </p:cNvPr>
              <p:cNvSpPr/>
              <p:nvPr/>
            </p:nvSpPr>
            <p:spPr>
              <a:xfrm>
                <a:off x="4321555" y="26870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B76B48E-6E3E-4114-AD81-4E4FF657441E}"/>
                  </a:ext>
                </a:extLst>
              </p:cNvPr>
              <p:cNvSpPr/>
              <p:nvPr/>
            </p:nvSpPr>
            <p:spPr>
              <a:xfrm>
                <a:off x="2832227" y="2983230"/>
                <a:ext cx="12700" cy="44957"/>
              </a:xfrm>
              <a:custGeom>
                <a:avLst/>
                <a:gdLst>
                  <a:gd name="connsiteX0" fmla="*/ 0 w 12700"/>
                  <a:gd name="connsiteY0" fmla="*/ 0 h 44957"/>
                  <a:gd name="connsiteX1" fmla="*/ 0 w 12700"/>
                  <a:gd name="connsiteY1" fmla="*/ 44958 h 4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957">
                    <a:moveTo>
                      <a:pt x="0" y="0"/>
                    </a:moveTo>
                    <a:lnTo>
                      <a:pt x="0" y="449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8FAA86A-D57B-4AFB-839A-A30C18F79538}"/>
                  </a:ext>
                </a:extLst>
              </p:cNvPr>
              <p:cNvSpPr/>
              <p:nvPr/>
            </p:nvSpPr>
            <p:spPr>
              <a:xfrm>
                <a:off x="2818257" y="2976117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024A779-67B7-4616-A553-97DFEEB16BD4}"/>
                  </a:ext>
                </a:extLst>
              </p:cNvPr>
              <p:cNvSpPr/>
              <p:nvPr/>
            </p:nvSpPr>
            <p:spPr>
              <a:xfrm>
                <a:off x="5416931" y="2818257"/>
                <a:ext cx="12700" cy="1009650"/>
              </a:xfrm>
              <a:custGeom>
                <a:avLst/>
                <a:gdLst>
                  <a:gd name="connsiteX0" fmla="*/ 0 w 12700"/>
                  <a:gd name="connsiteY0" fmla="*/ 1009650 h 1009650"/>
                  <a:gd name="connsiteX1" fmla="*/ 0 w 12700"/>
                  <a:gd name="connsiteY1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9650">
                    <a:moveTo>
                      <a:pt x="0" y="100965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103224A-6CA9-42E3-A851-9C9348E51817}"/>
                  </a:ext>
                </a:extLst>
              </p:cNvPr>
              <p:cNvSpPr/>
              <p:nvPr/>
            </p:nvSpPr>
            <p:spPr>
              <a:xfrm>
                <a:off x="5402834" y="2818257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AE60693-F0F0-4F9B-8205-96AFAE78C923}"/>
                  </a:ext>
                </a:extLst>
              </p:cNvPr>
              <p:cNvSpPr/>
              <p:nvPr/>
            </p:nvSpPr>
            <p:spPr>
              <a:xfrm>
                <a:off x="5879973" y="4056126"/>
                <a:ext cx="12700" cy="280670"/>
              </a:xfrm>
              <a:custGeom>
                <a:avLst/>
                <a:gdLst>
                  <a:gd name="connsiteX0" fmla="*/ 0 w 12700"/>
                  <a:gd name="connsiteY0" fmla="*/ 0 h 280670"/>
                  <a:gd name="connsiteX1" fmla="*/ 0 w 12700"/>
                  <a:gd name="connsiteY1" fmla="*/ 280670 h 28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0670">
                    <a:moveTo>
                      <a:pt x="0" y="0"/>
                    </a:moveTo>
                    <a:lnTo>
                      <a:pt x="0" y="28067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12E5023-6CE1-48FD-B26F-348CD1B7C6CA}"/>
                  </a:ext>
                </a:extLst>
              </p:cNvPr>
              <p:cNvSpPr/>
              <p:nvPr/>
            </p:nvSpPr>
            <p:spPr>
              <a:xfrm>
                <a:off x="5866003" y="428472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64A54DF-FD73-444D-B763-E07A43A22E04}"/>
                  </a:ext>
                </a:extLst>
              </p:cNvPr>
              <p:cNvSpPr/>
              <p:nvPr/>
            </p:nvSpPr>
            <p:spPr>
              <a:xfrm>
                <a:off x="1294765" y="2588641"/>
                <a:ext cx="12700" cy="229488"/>
              </a:xfrm>
              <a:custGeom>
                <a:avLst/>
                <a:gdLst>
                  <a:gd name="connsiteX0" fmla="*/ 0 w 12700"/>
                  <a:gd name="connsiteY0" fmla="*/ 0 h 229488"/>
                  <a:gd name="connsiteX1" fmla="*/ 0 w 12700"/>
                  <a:gd name="connsiteY1" fmla="*/ 229489 h 2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9488">
                    <a:moveTo>
                      <a:pt x="0" y="0"/>
                    </a:moveTo>
                    <a:lnTo>
                      <a:pt x="0" y="22948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D61832-AF87-4FDB-B46E-2FF903AF6867}"/>
                  </a:ext>
                </a:extLst>
              </p:cNvPr>
              <p:cNvSpPr/>
              <p:nvPr/>
            </p:nvSpPr>
            <p:spPr>
              <a:xfrm>
                <a:off x="1280794" y="2765932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4610E89-9C38-42D1-A953-A21E4826D690}"/>
                  </a:ext>
                </a:extLst>
              </p:cNvPr>
              <p:cNvSpPr/>
              <p:nvPr/>
            </p:nvSpPr>
            <p:spPr>
              <a:xfrm>
                <a:off x="1013079" y="2395474"/>
                <a:ext cx="12700" cy="1849374"/>
              </a:xfrm>
              <a:custGeom>
                <a:avLst/>
                <a:gdLst>
                  <a:gd name="connsiteX0" fmla="*/ 0 w 12700"/>
                  <a:gd name="connsiteY0" fmla="*/ 0 h 1849374"/>
                  <a:gd name="connsiteX1" fmla="*/ 0 w 12700"/>
                  <a:gd name="connsiteY1" fmla="*/ 1849374 h 184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49374">
                    <a:moveTo>
                      <a:pt x="0" y="0"/>
                    </a:moveTo>
                    <a:lnTo>
                      <a:pt x="0" y="18493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683B592-9198-4881-A5EF-F6075CE366BE}"/>
                  </a:ext>
                </a:extLst>
              </p:cNvPr>
              <p:cNvSpPr/>
              <p:nvPr/>
            </p:nvSpPr>
            <p:spPr>
              <a:xfrm>
                <a:off x="999108" y="4192778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9CED0FE-B8A5-4436-8F4A-E4AEE46E36D3}"/>
                  </a:ext>
                </a:extLst>
              </p:cNvPr>
              <p:cNvSpPr/>
              <p:nvPr/>
            </p:nvSpPr>
            <p:spPr>
              <a:xfrm>
                <a:off x="3990213" y="2144014"/>
                <a:ext cx="12700" cy="1248537"/>
              </a:xfrm>
              <a:custGeom>
                <a:avLst/>
                <a:gdLst>
                  <a:gd name="connsiteX0" fmla="*/ 0 w 12700"/>
                  <a:gd name="connsiteY0" fmla="*/ 1248537 h 1248537"/>
                  <a:gd name="connsiteX1" fmla="*/ 0 w 12700"/>
                  <a:gd name="connsiteY1" fmla="*/ 0 h 124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48537">
                    <a:moveTo>
                      <a:pt x="0" y="12485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F0CFDD2-38A6-45EA-A03A-4982CE464C89}"/>
                  </a:ext>
                </a:extLst>
              </p:cNvPr>
              <p:cNvSpPr/>
              <p:nvPr/>
            </p:nvSpPr>
            <p:spPr>
              <a:xfrm>
                <a:off x="3976242" y="2144014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BBCF69A4-CB14-4491-A1AF-679AD9ED9B5F}"/>
                  </a:ext>
                </a:extLst>
              </p:cNvPr>
              <p:cNvSpPr/>
              <p:nvPr/>
            </p:nvSpPr>
            <p:spPr>
              <a:xfrm>
                <a:off x="3639185" y="3286125"/>
                <a:ext cx="12700" cy="199136"/>
              </a:xfrm>
              <a:custGeom>
                <a:avLst/>
                <a:gdLst>
                  <a:gd name="connsiteX0" fmla="*/ 0 w 12700"/>
                  <a:gd name="connsiteY0" fmla="*/ 0 h 199136"/>
                  <a:gd name="connsiteX1" fmla="*/ 0 w 12700"/>
                  <a:gd name="connsiteY1" fmla="*/ 199136 h 19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9136">
                    <a:moveTo>
                      <a:pt x="0" y="0"/>
                    </a:moveTo>
                    <a:lnTo>
                      <a:pt x="0" y="1991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259E81C-0EB0-4DFD-97E0-14D4BB488865}"/>
                  </a:ext>
                </a:extLst>
              </p:cNvPr>
              <p:cNvSpPr/>
              <p:nvPr/>
            </p:nvSpPr>
            <p:spPr>
              <a:xfrm>
                <a:off x="3625215" y="343306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C95E891-F4E4-4AC1-896D-C294DA43EAF4}"/>
                  </a:ext>
                </a:extLst>
              </p:cNvPr>
              <p:cNvSpPr/>
              <p:nvPr/>
            </p:nvSpPr>
            <p:spPr>
              <a:xfrm>
                <a:off x="3215894" y="1209040"/>
                <a:ext cx="12700" cy="1749552"/>
              </a:xfrm>
              <a:custGeom>
                <a:avLst/>
                <a:gdLst>
                  <a:gd name="connsiteX0" fmla="*/ 0 w 12700"/>
                  <a:gd name="connsiteY0" fmla="*/ 1749552 h 1749552"/>
                  <a:gd name="connsiteX1" fmla="*/ 0 w 12700"/>
                  <a:gd name="connsiteY1" fmla="*/ 0 h 17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49552">
                    <a:moveTo>
                      <a:pt x="0" y="17495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DDE6A97-1116-4BED-9A31-8808695C35E7}"/>
                  </a:ext>
                </a:extLst>
              </p:cNvPr>
              <p:cNvSpPr/>
              <p:nvPr/>
            </p:nvSpPr>
            <p:spPr>
              <a:xfrm>
                <a:off x="3201923" y="120903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656B22B-50C0-4EAC-9B48-34CDA19C40EA}"/>
                  </a:ext>
                </a:extLst>
              </p:cNvPr>
              <p:cNvSpPr/>
              <p:nvPr/>
            </p:nvSpPr>
            <p:spPr>
              <a:xfrm>
                <a:off x="5076190" y="2465070"/>
                <a:ext cx="12700" cy="1052576"/>
              </a:xfrm>
              <a:custGeom>
                <a:avLst/>
                <a:gdLst>
                  <a:gd name="connsiteX0" fmla="*/ 0 w 12700"/>
                  <a:gd name="connsiteY0" fmla="*/ 1052576 h 1052576"/>
                  <a:gd name="connsiteX1" fmla="*/ 0 w 12700"/>
                  <a:gd name="connsiteY1" fmla="*/ 0 h 105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52576">
                    <a:moveTo>
                      <a:pt x="0" y="105257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CBC7473-D124-419E-98E5-66981C9919A3}"/>
                  </a:ext>
                </a:extLst>
              </p:cNvPr>
              <p:cNvSpPr/>
              <p:nvPr/>
            </p:nvSpPr>
            <p:spPr>
              <a:xfrm>
                <a:off x="5062220" y="246507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EC9E7B5F-E64E-4A88-A752-C5D61F031C57}"/>
                  </a:ext>
                </a:extLst>
              </p:cNvPr>
              <p:cNvSpPr/>
              <p:nvPr/>
            </p:nvSpPr>
            <p:spPr>
              <a:xfrm>
                <a:off x="4762627" y="3627501"/>
                <a:ext cx="12700" cy="276733"/>
              </a:xfrm>
              <a:custGeom>
                <a:avLst/>
                <a:gdLst>
                  <a:gd name="connsiteX0" fmla="*/ 0 w 12700"/>
                  <a:gd name="connsiteY0" fmla="*/ 0 h 276733"/>
                  <a:gd name="connsiteX1" fmla="*/ 0 w 12700"/>
                  <a:gd name="connsiteY1" fmla="*/ 276733 h 27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6733">
                    <a:moveTo>
                      <a:pt x="0" y="0"/>
                    </a:moveTo>
                    <a:lnTo>
                      <a:pt x="0" y="27673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EE6CD56-3647-4988-9826-03753FBEEC79}"/>
                  </a:ext>
                </a:extLst>
              </p:cNvPr>
              <p:cNvSpPr/>
              <p:nvPr/>
            </p:nvSpPr>
            <p:spPr>
              <a:xfrm>
                <a:off x="4748657" y="3852036"/>
                <a:ext cx="28066" cy="52197"/>
              </a:xfrm>
              <a:custGeom>
                <a:avLst/>
                <a:gdLst>
                  <a:gd name="connsiteX0" fmla="*/ 0 w 28066"/>
                  <a:gd name="connsiteY0" fmla="*/ 0 h 52197"/>
                  <a:gd name="connsiteX1" fmla="*/ 13970 w 28066"/>
                  <a:gd name="connsiteY1" fmla="*/ 52197 h 52197"/>
                  <a:gd name="connsiteX2" fmla="*/ 28067 w 28066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86E088B-E665-4EB3-B723-174B07BF2337}"/>
                  </a:ext>
                </a:extLst>
              </p:cNvPr>
              <p:cNvSpPr/>
              <p:nvPr/>
            </p:nvSpPr>
            <p:spPr>
              <a:xfrm>
                <a:off x="2517521" y="2837434"/>
                <a:ext cx="12700" cy="950594"/>
              </a:xfrm>
              <a:custGeom>
                <a:avLst/>
                <a:gdLst>
                  <a:gd name="connsiteX0" fmla="*/ 0 w 12700"/>
                  <a:gd name="connsiteY0" fmla="*/ 0 h 950594"/>
                  <a:gd name="connsiteX1" fmla="*/ 0 w 12700"/>
                  <a:gd name="connsiteY1" fmla="*/ 950595 h 9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0594">
                    <a:moveTo>
                      <a:pt x="0" y="0"/>
                    </a:moveTo>
                    <a:lnTo>
                      <a:pt x="0" y="9505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4D40DA4-BD76-49F4-84DF-824C336E5AB7}"/>
                  </a:ext>
                </a:extLst>
              </p:cNvPr>
              <p:cNvSpPr/>
              <p:nvPr/>
            </p:nvSpPr>
            <p:spPr>
              <a:xfrm>
                <a:off x="2503551" y="3735832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03F7313-0D13-4F38-A4E2-8AAB73B29AF0}"/>
                  </a:ext>
                </a:extLst>
              </p:cNvPr>
              <p:cNvSpPr/>
              <p:nvPr/>
            </p:nvSpPr>
            <p:spPr>
              <a:xfrm>
                <a:off x="1757045" y="2646172"/>
                <a:ext cx="12700" cy="299211"/>
              </a:xfrm>
              <a:custGeom>
                <a:avLst/>
                <a:gdLst>
                  <a:gd name="connsiteX0" fmla="*/ 0 w 12700"/>
                  <a:gd name="connsiteY0" fmla="*/ 299212 h 299211"/>
                  <a:gd name="connsiteX1" fmla="*/ 0 w 12700"/>
                  <a:gd name="connsiteY1" fmla="*/ 0 h 29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9211">
                    <a:moveTo>
                      <a:pt x="0" y="2992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B1AA63F-06F6-468F-A736-1F22B5C9EFE8}"/>
                  </a:ext>
                </a:extLst>
              </p:cNvPr>
              <p:cNvSpPr/>
              <p:nvPr/>
            </p:nvSpPr>
            <p:spPr>
              <a:xfrm>
                <a:off x="1743075" y="264617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10EA846-6D89-4FC1-B887-46D703C36641}"/>
                  </a:ext>
                </a:extLst>
              </p:cNvPr>
              <p:cNvSpPr/>
              <p:nvPr/>
            </p:nvSpPr>
            <p:spPr>
              <a:xfrm>
                <a:off x="2053336" y="2470531"/>
                <a:ext cx="12700" cy="273938"/>
              </a:xfrm>
              <a:custGeom>
                <a:avLst/>
                <a:gdLst>
                  <a:gd name="connsiteX0" fmla="*/ 0 w 12700"/>
                  <a:gd name="connsiteY0" fmla="*/ 273939 h 273938"/>
                  <a:gd name="connsiteX1" fmla="*/ 0 w 12700"/>
                  <a:gd name="connsiteY1" fmla="*/ 0 h 27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3938">
                    <a:moveTo>
                      <a:pt x="0" y="27393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8022A30-3425-4391-BD47-A8269F7CD4C4}"/>
                  </a:ext>
                </a:extLst>
              </p:cNvPr>
              <p:cNvSpPr/>
              <p:nvPr/>
            </p:nvSpPr>
            <p:spPr>
              <a:xfrm>
                <a:off x="2039366" y="247053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288E933-2D4A-4CB0-8780-3D1EFE2FA3BC}"/>
                  </a:ext>
                </a:extLst>
              </p:cNvPr>
              <p:cNvSpPr/>
              <p:nvPr/>
            </p:nvSpPr>
            <p:spPr>
              <a:xfrm>
                <a:off x="4373880" y="3370961"/>
                <a:ext cx="12700" cy="267462"/>
              </a:xfrm>
              <a:custGeom>
                <a:avLst/>
                <a:gdLst>
                  <a:gd name="connsiteX0" fmla="*/ 0 w 12700"/>
                  <a:gd name="connsiteY0" fmla="*/ 0 h 267462"/>
                  <a:gd name="connsiteX1" fmla="*/ 0 w 12700"/>
                  <a:gd name="connsiteY1" fmla="*/ 267462 h 267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7462">
                    <a:moveTo>
                      <a:pt x="0" y="0"/>
                    </a:moveTo>
                    <a:lnTo>
                      <a:pt x="0" y="26746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CE55872-AC07-4D66-8A72-89D81E929275}"/>
                  </a:ext>
                </a:extLst>
              </p:cNvPr>
              <p:cNvSpPr/>
              <p:nvPr/>
            </p:nvSpPr>
            <p:spPr>
              <a:xfrm>
                <a:off x="4359909" y="3586226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D31D1BB-0A88-4945-8B9D-6400D6D2B569}"/>
                  </a:ext>
                </a:extLst>
              </p:cNvPr>
              <p:cNvSpPr/>
              <p:nvPr/>
            </p:nvSpPr>
            <p:spPr>
              <a:xfrm>
                <a:off x="2824480" y="2537333"/>
                <a:ext cx="12700" cy="445897"/>
              </a:xfrm>
              <a:custGeom>
                <a:avLst/>
                <a:gdLst>
                  <a:gd name="connsiteX0" fmla="*/ 0 w 12700"/>
                  <a:gd name="connsiteY0" fmla="*/ 445897 h 445897"/>
                  <a:gd name="connsiteX1" fmla="*/ 0 w 12700"/>
                  <a:gd name="connsiteY1" fmla="*/ 0 h 44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5897">
                    <a:moveTo>
                      <a:pt x="0" y="44589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02F8FE7-2216-4BB6-9894-4F2D4A9DB83E}"/>
                  </a:ext>
                </a:extLst>
              </p:cNvPr>
              <p:cNvSpPr/>
              <p:nvPr/>
            </p:nvSpPr>
            <p:spPr>
              <a:xfrm>
                <a:off x="2810510" y="253733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5B25ADAE-5059-477F-9879-17F679E777B5}"/>
                  </a:ext>
                </a:extLst>
              </p:cNvPr>
              <p:cNvSpPr/>
              <p:nvPr/>
            </p:nvSpPr>
            <p:spPr>
              <a:xfrm>
                <a:off x="5406771" y="3827907"/>
                <a:ext cx="12700" cy="1663318"/>
              </a:xfrm>
              <a:custGeom>
                <a:avLst/>
                <a:gdLst>
                  <a:gd name="connsiteX0" fmla="*/ 0 w 12700"/>
                  <a:gd name="connsiteY0" fmla="*/ 0 h 1663318"/>
                  <a:gd name="connsiteX1" fmla="*/ 0 w 12700"/>
                  <a:gd name="connsiteY1" fmla="*/ 1663319 h 1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63318">
                    <a:moveTo>
                      <a:pt x="0" y="0"/>
                    </a:moveTo>
                    <a:lnTo>
                      <a:pt x="0" y="166331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97FE5BA-284A-4C74-AF68-C406F42A5F7C}"/>
                  </a:ext>
                </a:extLst>
              </p:cNvPr>
              <p:cNvSpPr/>
              <p:nvPr/>
            </p:nvSpPr>
            <p:spPr>
              <a:xfrm>
                <a:off x="5392801" y="543902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05ECC6F-EFFA-437C-93F4-D1AB3C598B8A}"/>
                  </a:ext>
                </a:extLst>
              </p:cNvPr>
              <p:cNvSpPr/>
              <p:nvPr/>
            </p:nvSpPr>
            <p:spPr>
              <a:xfrm>
                <a:off x="5707253" y="3915410"/>
                <a:ext cx="12700" cy="140715"/>
              </a:xfrm>
              <a:custGeom>
                <a:avLst/>
                <a:gdLst>
                  <a:gd name="connsiteX0" fmla="*/ 0 w 12700"/>
                  <a:gd name="connsiteY0" fmla="*/ 140716 h 140715"/>
                  <a:gd name="connsiteX1" fmla="*/ 0 w 12700"/>
                  <a:gd name="connsiteY1" fmla="*/ 0 h 14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0715">
                    <a:moveTo>
                      <a:pt x="0" y="14071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01F7CF4-2E47-43B2-B5D4-33201394FBC2}"/>
                  </a:ext>
                </a:extLst>
              </p:cNvPr>
              <p:cNvSpPr/>
              <p:nvPr/>
            </p:nvSpPr>
            <p:spPr>
              <a:xfrm>
                <a:off x="5693283" y="391540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64CD4F6-B06C-467B-95AE-A59F91FA53B8}"/>
                  </a:ext>
                </a:extLst>
              </p:cNvPr>
              <p:cNvSpPr/>
              <p:nvPr/>
            </p:nvSpPr>
            <p:spPr>
              <a:xfrm>
                <a:off x="1459611" y="2588641"/>
                <a:ext cx="12700" cy="689482"/>
              </a:xfrm>
              <a:custGeom>
                <a:avLst/>
                <a:gdLst>
                  <a:gd name="connsiteX0" fmla="*/ 0 w 12700"/>
                  <a:gd name="connsiteY0" fmla="*/ 0 h 689482"/>
                  <a:gd name="connsiteX1" fmla="*/ 0 w 12700"/>
                  <a:gd name="connsiteY1" fmla="*/ 689483 h 68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89482">
                    <a:moveTo>
                      <a:pt x="0" y="0"/>
                    </a:moveTo>
                    <a:lnTo>
                      <a:pt x="0" y="6894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E95BAAD-87FC-49B1-87AF-E947EFB15A3E}"/>
                  </a:ext>
                </a:extLst>
              </p:cNvPr>
              <p:cNvSpPr/>
              <p:nvPr/>
            </p:nvSpPr>
            <p:spPr>
              <a:xfrm>
                <a:off x="1445641" y="322592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50C6791-10B2-47EC-985D-463C9B0872DE}"/>
                  </a:ext>
                </a:extLst>
              </p:cNvPr>
              <p:cNvSpPr/>
              <p:nvPr/>
            </p:nvSpPr>
            <p:spPr>
              <a:xfrm>
                <a:off x="1024763" y="2395474"/>
                <a:ext cx="12700" cy="424942"/>
              </a:xfrm>
              <a:custGeom>
                <a:avLst/>
                <a:gdLst>
                  <a:gd name="connsiteX0" fmla="*/ 0 w 12700"/>
                  <a:gd name="connsiteY0" fmla="*/ 0 h 424942"/>
                  <a:gd name="connsiteX1" fmla="*/ 0 w 12700"/>
                  <a:gd name="connsiteY1" fmla="*/ 424942 h 42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942">
                    <a:moveTo>
                      <a:pt x="0" y="0"/>
                    </a:moveTo>
                    <a:lnTo>
                      <a:pt x="0" y="4249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D44CEE7-FB8D-4076-92C1-04762CACB848}"/>
                  </a:ext>
                </a:extLst>
              </p:cNvPr>
              <p:cNvSpPr/>
              <p:nvPr/>
            </p:nvSpPr>
            <p:spPr>
              <a:xfrm>
                <a:off x="1010792" y="276821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74DBB52-DED7-445E-A5A0-25747A8C6B23}"/>
                  </a:ext>
                </a:extLst>
              </p:cNvPr>
              <p:cNvSpPr/>
              <p:nvPr/>
            </p:nvSpPr>
            <p:spPr>
              <a:xfrm>
                <a:off x="3855720" y="3181604"/>
                <a:ext cx="12700" cy="210946"/>
              </a:xfrm>
              <a:custGeom>
                <a:avLst/>
                <a:gdLst>
                  <a:gd name="connsiteX0" fmla="*/ 0 w 12700"/>
                  <a:gd name="connsiteY0" fmla="*/ 210947 h 210946"/>
                  <a:gd name="connsiteX1" fmla="*/ 0 w 12700"/>
                  <a:gd name="connsiteY1" fmla="*/ 0 h 21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0946">
                    <a:moveTo>
                      <a:pt x="0" y="21094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88F013F-D25A-4A8E-AEB8-12788342BD16}"/>
                  </a:ext>
                </a:extLst>
              </p:cNvPr>
              <p:cNvSpPr/>
              <p:nvPr/>
            </p:nvSpPr>
            <p:spPr>
              <a:xfrm>
                <a:off x="3841750" y="318160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DA53E17-DCD2-4A5B-938B-632CE4244530}"/>
                  </a:ext>
                </a:extLst>
              </p:cNvPr>
              <p:cNvSpPr/>
              <p:nvPr/>
            </p:nvSpPr>
            <p:spPr>
              <a:xfrm>
                <a:off x="3461892" y="3286125"/>
                <a:ext cx="12700" cy="760602"/>
              </a:xfrm>
              <a:custGeom>
                <a:avLst/>
                <a:gdLst>
                  <a:gd name="connsiteX0" fmla="*/ 0 w 12700"/>
                  <a:gd name="connsiteY0" fmla="*/ 0 h 760602"/>
                  <a:gd name="connsiteX1" fmla="*/ 0 w 12700"/>
                  <a:gd name="connsiteY1" fmla="*/ 760603 h 7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0602">
                    <a:moveTo>
                      <a:pt x="0" y="0"/>
                    </a:moveTo>
                    <a:lnTo>
                      <a:pt x="0" y="76060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474ABF8-B646-430B-AC69-E92FCD6980D1}"/>
                  </a:ext>
                </a:extLst>
              </p:cNvPr>
              <p:cNvSpPr/>
              <p:nvPr/>
            </p:nvSpPr>
            <p:spPr>
              <a:xfrm>
                <a:off x="3447922" y="3994658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DB893476-BE35-4CDB-BAD8-FAEA5F56BDCD}"/>
                  </a:ext>
                </a:extLst>
              </p:cNvPr>
              <p:cNvSpPr/>
              <p:nvPr/>
            </p:nvSpPr>
            <p:spPr>
              <a:xfrm>
                <a:off x="3237611" y="1562989"/>
                <a:ext cx="12700" cy="1395603"/>
              </a:xfrm>
              <a:custGeom>
                <a:avLst/>
                <a:gdLst>
                  <a:gd name="connsiteX0" fmla="*/ 0 w 12700"/>
                  <a:gd name="connsiteY0" fmla="*/ 1395603 h 1395603"/>
                  <a:gd name="connsiteX1" fmla="*/ 0 w 12700"/>
                  <a:gd name="connsiteY1" fmla="*/ 0 h 1395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95603">
                    <a:moveTo>
                      <a:pt x="0" y="13956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43CB79B-F6BD-4E83-9EBD-0B88422C0DE1}"/>
                  </a:ext>
                </a:extLst>
              </p:cNvPr>
              <p:cNvSpPr/>
              <p:nvPr/>
            </p:nvSpPr>
            <p:spPr>
              <a:xfrm>
                <a:off x="3223641" y="15629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359A3739-293E-45F4-A499-C980A3458A1D}"/>
                  </a:ext>
                </a:extLst>
              </p:cNvPr>
              <p:cNvSpPr/>
              <p:nvPr/>
            </p:nvSpPr>
            <p:spPr>
              <a:xfrm>
                <a:off x="5098796" y="3149981"/>
                <a:ext cx="12700" cy="367665"/>
              </a:xfrm>
              <a:custGeom>
                <a:avLst/>
                <a:gdLst>
                  <a:gd name="connsiteX0" fmla="*/ 0 w 12700"/>
                  <a:gd name="connsiteY0" fmla="*/ 367665 h 367665"/>
                  <a:gd name="connsiteX1" fmla="*/ 0 w 12700"/>
                  <a:gd name="connsiteY1" fmla="*/ 0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7665">
                    <a:moveTo>
                      <a:pt x="0" y="36766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440C0AF-EF17-43F8-A700-78093A95CC02}"/>
                  </a:ext>
                </a:extLst>
              </p:cNvPr>
              <p:cNvSpPr/>
              <p:nvPr/>
            </p:nvSpPr>
            <p:spPr>
              <a:xfrm>
                <a:off x="5084826" y="3149980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57F1399-FBE8-4B8E-B9F8-E6E3D9984821}"/>
                  </a:ext>
                </a:extLst>
              </p:cNvPr>
              <p:cNvSpPr/>
              <p:nvPr/>
            </p:nvSpPr>
            <p:spPr>
              <a:xfrm>
                <a:off x="4686935" y="3627501"/>
                <a:ext cx="12700" cy="1663953"/>
              </a:xfrm>
              <a:custGeom>
                <a:avLst/>
                <a:gdLst>
                  <a:gd name="connsiteX0" fmla="*/ 0 w 12700"/>
                  <a:gd name="connsiteY0" fmla="*/ 0 h 1663953"/>
                  <a:gd name="connsiteX1" fmla="*/ 0 w 12700"/>
                  <a:gd name="connsiteY1" fmla="*/ 1663954 h 166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63953">
                    <a:moveTo>
                      <a:pt x="0" y="0"/>
                    </a:moveTo>
                    <a:lnTo>
                      <a:pt x="0" y="16639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D94479E-42C5-4628-ABD6-03936F56C36C}"/>
                  </a:ext>
                </a:extLst>
              </p:cNvPr>
              <p:cNvSpPr/>
              <p:nvPr/>
            </p:nvSpPr>
            <p:spPr>
              <a:xfrm>
                <a:off x="4672965" y="523925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616CAC-FF59-4165-9B72-3DD96A70350A}"/>
                  </a:ext>
                </a:extLst>
              </p:cNvPr>
              <p:cNvSpPr/>
              <p:nvPr/>
            </p:nvSpPr>
            <p:spPr>
              <a:xfrm>
                <a:off x="2561717" y="2581148"/>
                <a:ext cx="12700" cy="256285"/>
              </a:xfrm>
              <a:custGeom>
                <a:avLst/>
                <a:gdLst>
                  <a:gd name="connsiteX0" fmla="*/ 0 w 12700"/>
                  <a:gd name="connsiteY0" fmla="*/ 256286 h 256285"/>
                  <a:gd name="connsiteX1" fmla="*/ 0 w 12700"/>
                  <a:gd name="connsiteY1" fmla="*/ 0 h 25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6285">
                    <a:moveTo>
                      <a:pt x="0" y="25628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ED62EA6-4A23-42FB-9E7B-926198FF38E5}"/>
                  </a:ext>
                </a:extLst>
              </p:cNvPr>
              <p:cNvSpPr/>
              <p:nvPr/>
            </p:nvSpPr>
            <p:spPr>
              <a:xfrm>
                <a:off x="2547747" y="25811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4078CEC-73F5-43DA-8313-64BC073E64AB}"/>
                  </a:ext>
                </a:extLst>
              </p:cNvPr>
              <p:cNvSpPr/>
              <p:nvPr/>
            </p:nvSpPr>
            <p:spPr>
              <a:xfrm>
                <a:off x="1764664" y="1655191"/>
                <a:ext cx="12700" cy="1290192"/>
              </a:xfrm>
              <a:custGeom>
                <a:avLst/>
                <a:gdLst>
                  <a:gd name="connsiteX0" fmla="*/ 0 w 12700"/>
                  <a:gd name="connsiteY0" fmla="*/ 1290193 h 1290192"/>
                  <a:gd name="connsiteX1" fmla="*/ 0 w 12700"/>
                  <a:gd name="connsiteY1" fmla="*/ 0 h 129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192">
                    <a:moveTo>
                      <a:pt x="0" y="12901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53E26D6-FD06-492B-993A-76F86D8410FD}"/>
                  </a:ext>
                </a:extLst>
              </p:cNvPr>
              <p:cNvSpPr/>
              <p:nvPr/>
            </p:nvSpPr>
            <p:spPr>
              <a:xfrm>
                <a:off x="1750695" y="1655191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6563610-3677-4191-81EA-0DF36D6350BF}"/>
                  </a:ext>
                </a:extLst>
              </p:cNvPr>
              <p:cNvSpPr/>
              <p:nvPr/>
            </p:nvSpPr>
            <p:spPr>
              <a:xfrm>
                <a:off x="1992249" y="2744470"/>
                <a:ext cx="12700" cy="678560"/>
              </a:xfrm>
              <a:custGeom>
                <a:avLst/>
                <a:gdLst>
                  <a:gd name="connsiteX0" fmla="*/ 0 w 12700"/>
                  <a:gd name="connsiteY0" fmla="*/ 0 h 678560"/>
                  <a:gd name="connsiteX1" fmla="*/ 0 w 12700"/>
                  <a:gd name="connsiteY1" fmla="*/ 678561 h 6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8560">
                    <a:moveTo>
                      <a:pt x="0" y="0"/>
                    </a:moveTo>
                    <a:lnTo>
                      <a:pt x="0" y="67856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A1DDE4A6-D95E-400A-ACE6-ADBA9435A6CD}"/>
                  </a:ext>
                </a:extLst>
              </p:cNvPr>
              <p:cNvSpPr/>
              <p:nvPr/>
            </p:nvSpPr>
            <p:spPr>
              <a:xfrm>
                <a:off x="1978279" y="3370834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3970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AF88B48-6A50-44D8-9FA4-2F78FACB5DAD}"/>
                  </a:ext>
                </a:extLst>
              </p:cNvPr>
              <p:cNvSpPr/>
              <p:nvPr/>
            </p:nvSpPr>
            <p:spPr>
              <a:xfrm>
                <a:off x="4447794" y="3370961"/>
                <a:ext cx="12700" cy="112775"/>
              </a:xfrm>
              <a:custGeom>
                <a:avLst/>
                <a:gdLst>
                  <a:gd name="connsiteX0" fmla="*/ 0 w 12700"/>
                  <a:gd name="connsiteY0" fmla="*/ 0 h 112775"/>
                  <a:gd name="connsiteX1" fmla="*/ 0 w 12700"/>
                  <a:gd name="connsiteY1" fmla="*/ 112776 h 11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775">
                    <a:moveTo>
                      <a:pt x="0" y="0"/>
                    </a:moveTo>
                    <a:lnTo>
                      <a:pt x="0" y="1127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1832AD33-1BC6-481A-AA2A-2D86208212D5}"/>
                  </a:ext>
                </a:extLst>
              </p:cNvPr>
              <p:cNvSpPr/>
              <p:nvPr/>
            </p:nvSpPr>
            <p:spPr>
              <a:xfrm>
                <a:off x="4433823" y="34315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AEB56D3-2443-46C8-8853-A4522E98C4C0}"/>
                  </a:ext>
                </a:extLst>
              </p:cNvPr>
              <p:cNvSpPr/>
              <p:nvPr/>
            </p:nvSpPr>
            <p:spPr>
              <a:xfrm>
                <a:off x="2796921" y="2170430"/>
                <a:ext cx="12700" cy="812800"/>
              </a:xfrm>
              <a:custGeom>
                <a:avLst/>
                <a:gdLst>
                  <a:gd name="connsiteX0" fmla="*/ 0 w 12700"/>
                  <a:gd name="connsiteY0" fmla="*/ 812800 h 812800"/>
                  <a:gd name="connsiteX1" fmla="*/ 0 w 12700"/>
                  <a:gd name="connsiteY1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2800">
                    <a:moveTo>
                      <a:pt x="0" y="81280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3406E28-CFEF-4C04-8B6A-23C3B0871C62}"/>
                  </a:ext>
                </a:extLst>
              </p:cNvPr>
              <p:cNvSpPr/>
              <p:nvPr/>
            </p:nvSpPr>
            <p:spPr>
              <a:xfrm>
                <a:off x="2782951" y="217042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1307480-ADC6-47F8-BC2A-04F706F647EF}"/>
                  </a:ext>
                </a:extLst>
              </p:cNvPr>
              <p:cNvSpPr/>
              <p:nvPr/>
            </p:nvSpPr>
            <p:spPr>
              <a:xfrm>
                <a:off x="5466969" y="3334258"/>
                <a:ext cx="12700" cy="493649"/>
              </a:xfrm>
              <a:custGeom>
                <a:avLst/>
                <a:gdLst>
                  <a:gd name="connsiteX0" fmla="*/ 0 w 12700"/>
                  <a:gd name="connsiteY0" fmla="*/ 493649 h 493649"/>
                  <a:gd name="connsiteX1" fmla="*/ 0 w 12700"/>
                  <a:gd name="connsiteY1" fmla="*/ 0 h 49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3649">
                    <a:moveTo>
                      <a:pt x="0" y="4936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D7F17F9-AC86-46D6-B937-4BA013E2EEC3}"/>
                  </a:ext>
                </a:extLst>
              </p:cNvPr>
              <p:cNvSpPr/>
              <p:nvPr/>
            </p:nvSpPr>
            <p:spPr>
              <a:xfrm>
                <a:off x="5452998" y="3334258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4A6ED7D-5174-49E5-90AC-6918C1455236}"/>
                  </a:ext>
                </a:extLst>
              </p:cNvPr>
              <p:cNvSpPr/>
              <p:nvPr/>
            </p:nvSpPr>
            <p:spPr>
              <a:xfrm>
                <a:off x="5844159" y="4056126"/>
                <a:ext cx="12700" cy="216153"/>
              </a:xfrm>
              <a:custGeom>
                <a:avLst/>
                <a:gdLst>
                  <a:gd name="connsiteX0" fmla="*/ 0 w 12700"/>
                  <a:gd name="connsiteY0" fmla="*/ 0 h 216153"/>
                  <a:gd name="connsiteX1" fmla="*/ 0 w 12700"/>
                  <a:gd name="connsiteY1" fmla="*/ 216154 h 216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6153">
                    <a:moveTo>
                      <a:pt x="0" y="0"/>
                    </a:moveTo>
                    <a:lnTo>
                      <a:pt x="0" y="2161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0C39693E-671C-4F0E-AF18-841133F61E3D}"/>
                  </a:ext>
                </a:extLst>
              </p:cNvPr>
              <p:cNvSpPr/>
              <p:nvPr/>
            </p:nvSpPr>
            <p:spPr>
              <a:xfrm>
                <a:off x="5830189" y="422008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BAFD867-C69D-4101-AB77-0F3D43193554}"/>
                  </a:ext>
                </a:extLst>
              </p:cNvPr>
              <p:cNvSpPr/>
              <p:nvPr/>
            </p:nvSpPr>
            <p:spPr>
              <a:xfrm>
                <a:off x="1377188" y="1185545"/>
                <a:ext cx="12700" cy="1403096"/>
              </a:xfrm>
              <a:custGeom>
                <a:avLst/>
                <a:gdLst>
                  <a:gd name="connsiteX0" fmla="*/ 0 w 12700"/>
                  <a:gd name="connsiteY0" fmla="*/ 1403096 h 1403096"/>
                  <a:gd name="connsiteX1" fmla="*/ 0 w 12700"/>
                  <a:gd name="connsiteY1" fmla="*/ 0 h 140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03096">
                    <a:moveTo>
                      <a:pt x="0" y="14030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E8E1517-A46D-4000-996A-AD848F2F9D79}"/>
                  </a:ext>
                </a:extLst>
              </p:cNvPr>
              <p:cNvSpPr/>
              <p:nvPr/>
            </p:nvSpPr>
            <p:spPr>
              <a:xfrm>
                <a:off x="1363217" y="118554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8F3C6DD-9546-4C96-BA5A-131C4E734D3A}"/>
                  </a:ext>
                </a:extLst>
              </p:cNvPr>
              <p:cNvSpPr/>
              <p:nvPr/>
            </p:nvSpPr>
            <p:spPr>
              <a:xfrm>
                <a:off x="934974" y="2395474"/>
                <a:ext cx="12700" cy="36321"/>
              </a:xfrm>
              <a:custGeom>
                <a:avLst/>
                <a:gdLst>
                  <a:gd name="connsiteX0" fmla="*/ 0 w 12700"/>
                  <a:gd name="connsiteY0" fmla="*/ 0 h 36321"/>
                  <a:gd name="connsiteX1" fmla="*/ 0 w 12700"/>
                  <a:gd name="connsiteY1" fmla="*/ 36322 h 3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321">
                    <a:moveTo>
                      <a:pt x="0" y="0"/>
                    </a:moveTo>
                    <a:lnTo>
                      <a:pt x="0" y="3632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0284715-106E-4F0F-A43F-49E5772CCD11}"/>
                  </a:ext>
                </a:extLst>
              </p:cNvPr>
              <p:cNvSpPr/>
              <p:nvPr/>
            </p:nvSpPr>
            <p:spPr>
              <a:xfrm>
                <a:off x="921003" y="2379598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E27BAE7-B02F-4A89-AE0A-A9D91BF318A4}"/>
                  </a:ext>
                </a:extLst>
              </p:cNvPr>
              <p:cNvSpPr/>
              <p:nvPr/>
            </p:nvSpPr>
            <p:spPr>
              <a:xfrm>
                <a:off x="3963289" y="3392551"/>
                <a:ext cx="12700" cy="620013"/>
              </a:xfrm>
              <a:custGeom>
                <a:avLst/>
                <a:gdLst>
                  <a:gd name="connsiteX0" fmla="*/ 0 w 12700"/>
                  <a:gd name="connsiteY0" fmla="*/ 0 h 620013"/>
                  <a:gd name="connsiteX1" fmla="*/ 0 w 12700"/>
                  <a:gd name="connsiteY1" fmla="*/ 620014 h 62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0013">
                    <a:moveTo>
                      <a:pt x="0" y="0"/>
                    </a:moveTo>
                    <a:lnTo>
                      <a:pt x="0" y="6200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E5B341E-EF1D-45C7-924B-E6BA25D103E6}"/>
                  </a:ext>
                </a:extLst>
              </p:cNvPr>
              <p:cNvSpPr/>
              <p:nvPr/>
            </p:nvSpPr>
            <p:spPr>
              <a:xfrm>
                <a:off x="3949319" y="396036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2CC47DC5-61B8-4A8F-B776-851204029649}"/>
                  </a:ext>
                </a:extLst>
              </p:cNvPr>
              <p:cNvSpPr/>
              <p:nvPr/>
            </p:nvSpPr>
            <p:spPr>
              <a:xfrm>
                <a:off x="3531108" y="2095627"/>
                <a:ext cx="12700" cy="1190498"/>
              </a:xfrm>
              <a:custGeom>
                <a:avLst/>
                <a:gdLst>
                  <a:gd name="connsiteX0" fmla="*/ 0 w 12700"/>
                  <a:gd name="connsiteY0" fmla="*/ 1190498 h 1190498"/>
                  <a:gd name="connsiteX1" fmla="*/ 0 w 12700"/>
                  <a:gd name="connsiteY1" fmla="*/ 0 h 119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0498">
                    <a:moveTo>
                      <a:pt x="0" y="11904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4C1B228-98D5-4987-9021-DC03EE82B192}"/>
                  </a:ext>
                </a:extLst>
              </p:cNvPr>
              <p:cNvSpPr/>
              <p:nvPr/>
            </p:nvSpPr>
            <p:spPr>
              <a:xfrm>
                <a:off x="3517138" y="2095626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77AA305-26C9-4169-9487-079516EFE819}"/>
                  </a:ext>
                </a:extLst>
              </p:cNvPr>
              <p:cNvSpPr/>
              <p:nvPr/>
            </p:nvSpPr>
            <p:spPr>
              <a:xfrm>
                <a:off x="3228213" y="2392045"/>
                <a:ext cx="12700" cy="566547"/>
              </a:xfrm>
              <a:custGeom>
                <a:avLst/>
                <a:gdLst>
                  <a:gd name="connsiteX0" fmla="*/ 0 w 12700"/>
                  <a:gd name="connsiteY0" fmla="*/ 566547 h 566547"/>
                  <a:gd name="connsiteX1" fmla="*/ 0 w 12700"/>
                  <a:gd name="connsiteY1" fmla="*/ 0 h 566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547">
                    <a:moveTo>
                      <a:pt x="0" y="56654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5B27E7E-7649-40FA-AB54-209236E4EED5}"/>
                  </a:ext>
                </a:extLst>
              </p:cNvPr>
              <p:cNvSpPr/>
              <p:nvPr/>
            </p:nvSpPr>
            <p:spPr>
              <a:xfrm>
                <a:off x="3214242" y="239204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BF74905-DAB7-4AC3-A3B7-0BD5B25A5954}"/>
                  </a:ext>
                </a:extLst>
              </p:cNvPr>
              <p:cNvSpPr/>
              <p:nvPr/>
            </p:nvSpPr>
            <p:spPr>
              <a:xfrm>
                <a:off x="5177282" y="3517646"/>
                <a:ext cx="12700" cy="93852"/>
              </a:xfrm>
              <a:custGeom>
                <a:avLst/>
                <a:gdLst>
                  <a:gd name="connsiteX0" fmla="*/ 0 w 12700"/>
                  <a:gd name="connsiteY0" fmla="*/ 0 h 93852"/>
                  <a:gd name="connsiteX1" fmla="*/ 0 w 12700"/>
                  <a:gd name="connsiteY1" fmla="*/ 93853 h 9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3852">
                    <a:moveTo>
                      <a:pt x="0" y="0"/>
                    </a:moveTo>
                    <a:lnTo>
                      <a:pt x="0" y="9385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1BC76EA-3075-4D39-BE0F-06EA8AC27DCA}"/>
                  </a:ext>
                </a:extLst>
              </p:cNvPr>
              <p:cNvSpPr/>
              <p:nvPr/>
            </p:nvSpPr>
            <p:spPr>
              <a:xfrm>
                <a:off x="5163311" y="3559302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0132049-971E-4A20-8F44-2F361258A900}"/>
                  </a:ext>
                </a:extLst>
              </p:cNvPr>
              <p:cNvSpPr/>
              <p:nvPr/>
            </p:nvSpPr>
            <p:spPr>
              <a:xfrm>
                <a:off x="4668901" y="3540633"/>
                <a:ext cx="12700" cy="86867"/>
              </a:xfrm>
              <a:custGeom>
                <a:avLst/>
                <a:gdLst>
                  <a:gd name="connsiteX0" fmla="*/ 0 w 12700"/>
                  <a:gd name="connsiteY0" fmla="*/ 86868 h 86867"/>
                  <a:gd name="connsiteX1" fmla="*/ 0 w 12700"/>
                  <a:gd name="connsiteY1" fmla="*/ 0 h 8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6867">
                    <a:moveTo>
                      <a:pt x="0" y="8686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0946DF-2217-4548-8C5C-55ECEABD7334}"/>
                  </a:ext>
                </a:extLst>
              </p:cNvPr>
              <p:cNvSpPr/>
              <p:nvPr/>
            </p:nvSpPr>
            <p:spPr>
              <a:xfrm>
                <a:off x="4654930" y="3540633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BDF1FCC-27BA-4369-A6FD-E554609E325A}"/>
                  </a:ext>
                </a:extLst>
              </p:cNvPr>
              <p:cNvSpPr/>
              <p:nvPr/>
            </p:nvSpPr>
            <p:spPr>
              <a:xfrm>
                <a:off x="2396744" y="2268474"/>
                <a:ext cx="12700" cy="568959"/>
              </a:xfrm>
              <a:custGeom>
                <a:avLst/>
                <a:gdLst>
                  <a:gd name="connsiteX0" fmla="*/ 0 w 12700"/>
                  <a:gd name="connsiteY0" fmla="*/ 568960 h 568959"/>
                  <a:gd name="connsiteX1" fmla="*/ 0 w 12700"/>
                  <a:gd name="connsiteY1" fmla="*/ 0 h 56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8959">
                    <a:moveTo>
                      <a:pt x="0" y="56896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A236251-D7F7-4612-9A8C-325BEB77F433}"/>
                  </a:ext>
                </a:extLst>
              </p:cNvPr>
              <p:cNvSpPr/>
              <p:nvPr/>
            </p:nvSpPr>
            <p:spPr>
              <a:xfrm>
                <a:off x="2382647" y="2268473"/>
                <a:ext cx="28067" cy="52070"/>
              </a:xfrm>
              <a:custGeom>
                <a:avLst/>
                <a:gdLst>
                  <a:gd name="connsiteX0" fmla="*/ 28067 w 28067"/>
                  <a:gd name="connsiteY0" fmla="*/ 52070 h 52070"/>
                  <a:gd name="connsiteX1" fmla="*/ 14097 w 28067"/>
                  <a:gd name="connsiteY1" fmla="*/ 0 h 52070"/>
                  <a:gd name="connsiteX2" fmla="*/ 0 w 28067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070">
                    <a:moveTo>
                      <a:pt x="28067" y="52070"/>
                    </a:moveTo>
                    <a:lnTo>
                      <a:pt x="14097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CFB7576-5C9B-4FAE-BBF8-75B305E1E799}"/>
                  </a:ext>
                </a:extLst>
              </p:cNvPr>
              <p:cNvSpPr/>
              <p:nvPr/>
            </p:nvSpPr>
            <p:spPr>
              <a:xfrm>
                <a:off x="1722120" y="1744852"/>
                <a:ext cx="12700" cy="1200531"/>
              </a:xfrm>
              <a:custGeom>
                <a:avLst/>
                <a:gdLst>
                  <a:gd name="connsiteX0" fmla="*/ 0 w 12700"/>
                  <a:gd name="connsiteY0" fmla="*/ 1200531 h 1200531"/>
                  <a:gd name="connsiteX1" fmla="*/ 0 w 12700"/>
                  <a:gd name="connsiteY1" fmla="*/ 0 h 120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00531">
                    <a:moveTo>
                      <a:pt x="0" y="120053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14A270D-E78F-45E3-B0D8-22E5C31B2857}"/>
                  </a:ext>
                </a:extLst>
              </p:cNvPr>
              <p:cNvSpPr/>
              <p:nvPr/>
            </p:nvSpPr>
            <p:spPr>
              <a:xfrm>
                <a:off x="1708150" y="174485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0CEDEFA-730F-4D79-9BBA-62E2E24CAAF2}"/>
                  </a:ext>
                </a:extLst>
              </p:cNvPr>
              <p:cNvSpPr/>
              <p:nvPr/>
            </p:nvSpPr>
            <p:spPr>
              <a:xfrm>
                <a:off x="2115312" y="2744470"/>
                <a:ext cx="12700" cy="1298067"/>
              </a:xfrm>
              <a:custGeom>
                <a:avLst/>
                <a:gdLst>
                  <a:gd name="connsiteX0" fmla="*/ 0 w 12700"/>
                  <a:gd name="connsiteY0" fmla="*/ 0 h 1298067"/>
                  <a:gd name="connsiteX1" fmla="*/ 0 w 12700"/>
                  <a:gd name="connsiteY1" fmla="*/ 1298067 h 129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8067">
                    <a:moveTo>
                      <a:pt x="0" y="0"/>
                    </a:moveTo>
                    <a:lnTo>
                      <a:pt x="0" y="129806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C889E660-9B24-491D-AA34-CB320590008F}"/>
                  </a:ext>
                </a:extLst>
              </p:cNvPr>
              <p:cNvSpPr/>
              <p:nvPr/>
            </p:nvSpPr>
            <p:spPr>
              <a:xfrm>
                <a:off x="2101342" y="399034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A07F6F9-987B-4088-B5FA-67E71CF8A4DD}"/>
                  </a:ext>
                </a:extLst>
              </p:cNvPr>
              <p:cNvSpPr/>
              <p:nvPr/>
            </p:nvSpPr>
            <p:spPr>
              <a:xfrm>
                <a:off x="4395089" y="3242691"/>
                <a:ext cx="12700" cy="128269"/>
              </a:xfrm>
              <a:custGeom>
                <a:avLst/>
                <a:gdLst>
                  <a:gd name="connsiteX0" fmla="*/ 0 w 12700"/>
                  <a:gd name="connsiteY0" fmla="*/ 128270 h 128269"/>
                  <a:gd name="connsiteX1" fmla="*/ 0 w 12700"/>
                  <a:gd name="connsiteY1" fmla="*/ 0 h 12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269">
                    <a:moveTo>
                      <a:pt x="0" y="1282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FAA9752-401B-46AB-87D2-15DF641770B6}"/>
                  </a:ext>
                </a:extLst>
              </p:cNvPr>
              <p:cNvSpPr/>
              <p:nvPr/>
            </p:nvSpPr>
            <p:spPr>
              <a:xfrm>
                <a:off x="4381119" y="3242691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F718695-7814-4665-9594-7CC3BA548059}"/>
                  </a:ext>
                </a:extLst>
              </p:cNvPr>
              <p:cNvSpPr/>
              <p:nvPr/>
            </p:nvSpPr>
            <p:spPr>
              <a:xfrm>
                <a:off x="2763901" y="2983230"/>
                <a:ext cx="12700" cy="134365"/>
              </a:xfrm>
              <a:custGeom>
                <a:avLst/>
                <a:gdLst>
                  <a:gd name="connsiteX0" fmla="*/ 0 w 12700"/>
                  <a:gd name="connsiteY0" fmla="*/ 0 h 134365"/>
                  <a:gd name="connsiteX1" fmla="*/ 0 w 12700"/>
                  <a:gd name="connsiteY1" fmla="*/ 134366 h 1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4365">
                    <a:moveTo>
                      <a:pt x="0" y="0"/>
                    </a:moveTo>
                    <a:lnTo>
                      <a:pt x="0" y="1343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753D943A-EF7E-4353-AAEC-BD6EE98F04CD}"/>
                  </a:ext>
                </a:extLst>
              </p:cNvPr>
              <p:cNvSpPr/>
              <p:nvPr/>
            </p:nvSpPr>
            <p:spPr>
              <a:xfrm>
                <a:off x="2749930" y="30653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52FF5131-3192-40C2-912D-D30B9C15DA28}"/>
                  </a:ext>
                </a:extLst>
              </p:cNvPr>
              <p:cNvSpPr/>
              <p:nvPr/>
            </p:nvSpPr>
            <p:spPr>
              <a:xfrm>
                <a:off x="5464429" y="3827907"/>
                <a:ext cx="12700" cy="502538"/>
              </a:xfrm>
              <a:custGeom>
                <a:avLst/>
                <a:gdLst>
                  <a:gd name="connsiteX0" fmla="*/ 0 w 12700"/>
                  <a:gd name="connsiteY0" fmla="*/ 0 h 502538"/>
                  <a:gd name="connsiteX1" fmla="*/ 0 w 12700"/>
                  <a:gd name="connsiteY1" fmla="*/ 502539 h 50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2538">
                    <a:moveTo>
                      <a:pt x="0" y="0"/>
                    </a:moveTo>
                    <a:lnTo>
                      <a:pt x="0" y="50253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52203FE-FCA5-4B31-A13E-8B33D12615A1}"/>
                  </a:ext>
                </a:extLst>
              </p:cNvPr>
              <p:cNvSpPr/>
              <p:nvPr/>
            </p:nvSpPr>
            <p:spPr>
              <a:xfrm>
                <a:off x="5450459" y="42783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8C7AE45-D09D-4311-BC03-D43EEFE91013}"/>
                  </a:ext>
                </a:extLst>
              </p:cNvPr>
              <p:cNvSpPr/>
              <p:nvPr/>
            </p:nvSpPr>
            <p:spPr>
              <a:xfrm>
                <a:off x="5846318" y="3171190"/>
                <a:ext cx="12700" cy="884936"/>
              </a:xfrm>
              <a:custGeom>
                <a:avLst/>
                <a:gdLst>
                  <a:gd name="connsiteX0" fmla="*/ 0 w 12700"/>
                  <a:gd name="connsiteY0" fmla="*/ 884936 h 884936"/>
                  <a:gd name="connsiteX1" fmla="*/ 0 w 12700"/>
                  <a:gd name="connsiteY1" fmla="*/ 0 h 88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4936">
                    <a:moveTo>
                      <a:pt x="0" y="8849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D2DB043-56C9-43BB-89BE-6454FCAFD25D}"/>
                  </a:ext>
                </a:extLst>
              </p:cNvPr>
              <p:cNvSpPr/>
              <p:nvPr/>
            </p:nvSpPr>
            <p:spPr>
              <a:xfrm>
                <a:off x="5832347" y="317118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33B00DD-6CCE-4C4F-AF90-00887F134D46}"/>
                  </a:ext>
                </a:extLst>
              </p:cNvPr>
              <p:cNvSpPr/>
              <p:nvPr/>
            </p:nvSpPr>
            <p:spPr>
              <a:xfrm>
                <a:off x="1421384" y="2126869"/>
                <a:ext cx="12700" cy="461772"/>
              </a:xfrm>
              <a:custGeom>
                <a:avLst/>
                <a:gdLst>
                  <a:gd name="connsiteX0" fmla="*/ 0 w 12700"/>
                  <a:gd name="connsiteY0" fmla="*/ 461772 h 461772"/>
                  <a:gd name="connsiteX1" fmla="*/ 0 w 12700"/>
                  <a:gd name="connsiteY1" fmla="*/ 0 h 46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1772">
                    <a:moveTo>
                      <a:pt x="0" y="4617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08144668-242D-449F-935F-8AF3B43E8A2C}"/>
                  </a:ext>
                </a:extLst>
              </p:cNvPr>
              <p:cNvSpPr/>
              <p:nvPr/>
            </p:nvSpPr>
            <p:spPr>
              <a:xfrm>
                <a:off x="1407413" y="2126869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7B4E02E9-283A-4934-97F8-82B7B266125E}"/>
                  </a:ext>
                </a:extLst>
              </p:cNvPr>
              <p:cNvSpPr/>
              <p:nvPr/>
            </p:nvSpPr>
            <p:spPr>
              <a:xfrm>
                <a:off x="1135253" y="2278126"/>
                <a:ext cx="12700" cy="117348"/>
              </a:xfrm>
              <a:custGeom>
                <a:avLst/>
                <a:gdLst>
                  <a:gd name="connsiteX0" fmla="*/ 0 w 12700"/>
                  <a:gd name="connsiteY0" fmla="*/ 117348 h 117348"/>
                  <a:gd name="connsiteX1" fmla="*/ 0 w 12700"/>
                  <a:gd name="connsiteY1" fmla="*/ 0 h 11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348">
                    <a:moveTo>
                      <a:pt x="0" y="1173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C48528D-7627-4298-8F3C-E876842D7CEA}"/>
                  </a:ext>
                </a:extLst>
              </p:cNvPr>
              <p:cNvSpPr/>
              <p:nvPr/>
            </p:nvSpPr>
            <p:spPr>
              <a:xfrm>
                <a:off x="1121283" y="227812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3C82DC73-408C-4A05-A370-D9E7AC0B5097}"/>
                  </a:ext>
                </a:extLst>
              </p:cNvPr>
              <p:cNvSpPr/>
              <p:nvPr/>
            </p:nvSpPr>
            <p:spPr>
              <a:xfrm>
                <a:off x="4053078" y="3066034"/>
                <a:ext cx="12700" cy="326517"/>
              </a:xfrm>
              <a:custGeom>
                <a:avLst/>
                <a:gdLst>
                  <a:gd name="connsiteX0" fmla="*/ 0 w 12700"/>
                  <a:gd name="connsiteY0" fmla="*/ 326517 h 326517"/>
                  <a:gd name="connsiteX1" fmla="*/ 0 w 12700"/>
                  <a:gd name="connsiteY1" fmla="*/ 0 h 32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6517">
                    <a:moveTo>
                      <a:pt x="0" y="3265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FB38F14-ECC4-4866-9B06-B48520E11249}"/>
                  </a:ext>
                </a:extLst>
              </p:cNvPr>
              <p:cNvSpPr/>
              <p:nvPr/>
            </p:nvSpPr>
            <p:spPr>
              <a:xfrm>
                <a:off x="4039108" y="306603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97E5043-EB3F-40A9-86F0-47036B9B015E}"/>
                  </a:ext>
                </a:extLst>
              </p:cNvPr>
              <p:cNvSpPr/>
              <p:nvPr/>
            </p:nvSpPr>
            <p:spPr>
              <a:xfrm>
                <a:off x="3450336" y="3232912"/>
                <a:ext cx="12700" cy="53212"/>
              </a:xfrm>
              <a:custGeom>
                <a:avLst/>
                <a:gdLst>
                  <a:gd name="connsiteX0" fmla="*/ 0 w 12700"/>
                  <a:gd name="connsiteY0" fmla="*/ 53213 h 53212"/>
                  <a:gd name="connsiteX1" fmla="*/ 0 w 12700"/>
                  <a:gd name="connsiteY1" fmla="*/ 0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212">
                    <a:moveTo>
                      <a:pt x="0" y="5321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4C38B21-2A6D-48E5-AAA9-807720CA0B4E}"/>
                  </a:ext>
                </a:extLst>
              </p:cNvPr>
              <p:cNvSpPr/>
              <p:nvPr/>
            </p:nvSpPr>
            <p:spPr>
              <a:xfrm>
                <a:off x="3436365" y="323291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22ACF51-082D-459A-BFAD-3B816667D0BC}"/>
                  </a:ext>
                </a:extLst>
              </p:cNvPr>
              <p:cNvSpPr/>
              <p:nvPr/>
            </p:nvSpPr>
            <p:spPr>
              <a:xfrm>
                <a:off x="3287903" y="2939288"/>
                <a:ext cx="12700" cy="19304"/>
              </a:xfrm>
              <a:custGeom>
                <a:avLst/>
                <a:gdLst>
                  <a:gd name="connsiteX0" fmla="*/ 0 w 12700"/>
                  <a:gd name="connsiteY0" fmla="*/ 19304 h 19304"/>
                  <a:gd name="connsiteX1" fmla="*/ 0 w 12700"/>
                  <a:gd name="connsiteY1" fmla="*/ 0 h 1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04">
                    <a:moveTo>
                      <a:pt x="0" y="193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4D63808-029A-4607-8DC3-034993DD6F55}"/>
                  </a:ext>
                </a:extLst>
              </p:cNvPr>
              <p:cNvSpPr/>
              <p:nvPr/>
            </p:nvSpPr>
            <p:spPr>
              <a:xfrm>
                <a:off x="3273933" y="29392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45F1F32-22CA-4D4F-BDF4-6D6A36DE0E17}"/>
                  </a:ext>
                </a:extLst>
              </p:cNvPr>
              <p:cNvSpPr/>
              <p:nvPr/>
            </p:nvSpPr>
            <p:spPr>
              <a:xfrm>
                <a:off x="4939284" y="3517646"/>
                <a:ext cx="12700" cy="441198"/>
              </a:xfrm>
              <a:custGeom>
                <a:avLst/>
                <a:gdLst>
                  <a:gd name="connsiteX0" fmla="*/ 0 w 12700"/>
                  <a:gd name="connsiteY0" fmla="*/ 0 h 441198"/>
                  <a:gd name="connsiteX1" fmla="*/ 0 w 12700"/>
                  <a:gd name="connsiteY1" fmla="*/ 441198 h 44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1198">
                    <a:moveTo>
                      <a:pt x="0" y="0"/>
                    </a:moveTo>
                    <a:lnTo>
                      <a:pt x="0" y="44119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BC9B8A9A-F665-4D79-9B22-302CC17E546D}"/>
                  </a:ext>
                </a:extLst>
              </p:cNvPr>
              <p:cNvSpPr/>
              <p:nvPr/>
            </p:nvSpPr>
            <p:spPr>
              <a:xfrm>
                <a:off x="4925314" y="390664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168BF0A-519B-4F91-95D7-6CF5344BD590}"/>
                  </a:ext>
                </a:extLst>
              </p:cNvPr>
              <p:cNvSpPr/>
              <p:nvPr/>
            </p:nvSpPr>
            <p:spPr>
              <a:xfrm>
                <a:off x="4666234" y="3627501"/>
                <a:ext cx="12700" cy="1281557"/>
              </a:xfrm>
              <a:custGeom>
                <a:avLst/>
                <a:gdLst>
                  <a:gd name="connsiteX0" fmla="*/ 0 w 12700"/>
                  <a:gd name="connsiteY0" fmla="*/ 0 h 1281557"/>
                  <a:gd name="connsiteX1" fmla="*/ 0 w 12700"/>
                  <a:gd name="connsiteY1" fmla="*/ 1281557 h 12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1557">
                    <a:moveTo>
                      <a:pt x="0" y="0"/>
                    </a:moveTo>
                    <a:lnTo>
                      <a:pt x="0" y="128155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D1DDD8E-9C44-454A-8C1F-B4134D718D4A}"/>
                  </a:ext>
                </a:extLst>
              </p:cNvPr>
              <p:cNvSpPr/>
              <p:nvPr/>
            </p:nvSpPr>
            <p:spPr>
              <a:xfrm>
                <a:off x="4652264" y="48568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98AB696-598A-4010-A4C6-3E0741AC990C}"/>
                  </a:ext>
                </a:extLst>
              </p:cNvPr>
              <p:cNvSpPr/>
              <p:nvPr/>
            </p:nvSpPr>
            <p:spPr>
              <a:xfrm>
                <a:off x="2420620" y="2598420"/>
                <a:ext cx="12700" cy="239013"/>
              </a:xfrm>
              <a:custGeom>
                <a:avLst/>
                <a:gdLst>
                  <a:gd name="connsiteX0" fmla="*/ 0 w 12700"/>
                  <a:gd name="connsiteY0" fmla="*/ 239014 h 239013"/>
                  <a:gd name="connsiteX1" fmla="*/ 0 w 12700"/>
                  <a:gd name="connsiteY1" fmla="*/ 0 h 23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9013">
                    <a:moveTo>
                      <a:pt x="0" y="2390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0A70A5D-1502-47E5-A671-FD5B2541BD6F}"/>
                  </a:ext>
                </a:extLst>
              </p:cNvPr>
              <p:cNvSpPr/>
              <p:nvPr/>
            </p:nvSpPr>
            <p:spPr>
              <a:xfrm>
                <a:off x="2406650" y="259842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DCCE9348-94F0-4F78-89F0-B0B7EA606D62}"/>
                  </a:ext>
                </a:extLst>
              </p:cNvPr>
              <p:cNvSpPr/>
              <p:nvPr/>
            </p:nvSpPr>
            <p:spPr>
              <a:xfrm>
                <a:off x="1730120" y="2945384"/>
                <a:ext cx="12700" cy="893826"/>
              </a:xfrm>
              <a:custGeom>
                <a:avLst/>
                <a:gdLst>
                  <a:gd name="connsiteX0" fmla="*/ 0 w 12700"/>
                  <a:gd name="connsiteY0" fmla="*/ 0 h 893826"/>
                  <a:gd name="connsiteX1" fmla="*/ 0 w 12700"/>
                  <a:gd name="connsiteY1" fmla="*/ 893826 h 89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3826">
                    <a:moveTo>
                      <a:pt x="0" y="0"/>
                    </a:moveTo>
                    <a:lnTo>
                      <a:pt x="0" y="8938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F453797-928F-4231-B1A7-962F6B60B2A8}"/>
                  </a:ext>
                </a:extLst>
              </p:cNvPr>
              <p:cNvSpPr/>
              <p:nvPr/>
            </p:nvSpPr>
            <p:spPr>
              <a:xfrm>
                <a:off x="1716151" y="378714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46A25CC2-7D14-45DD-B90E-D443D7A80406}"/>
                  </a:ext>
                </a:extLst>
              </p:cNvPr>
              <p:cNvSpPr/>
              <p:nvPr/>
            </p:nvSpPr>
            <p:spPr>
              <a:xfrm>
                <a:off x="2066925" y="1757045"/>
                <a:ext cx="12700" cy="987425"/>
              </a:xfrm>
              <a:custGeom>
                <a:avLst/>
                <a:gdLst>
                  <a:gd name="connsiteX0" fmla="*/ 0 w 12700"/>
                  <a:gd name="connsiteY0" fmla="*/ 987425 h 987425"/>
                  <a:gd name="connsiteX1" fmla="*/ 0 w 12700"/>
                  <a:gd name="connsiteY1" fmla="*/ 0 h 98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7425">
                    <a:moveTo>
                      <a:pt x="0" y="9874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6777C25-3B63-4B9B-81CA-1E94AED47679}"/>
                  </a:ext>
                </a:extLst>
              </p:cNvPr>
              <p:cNvSpPr/>
              <p:nvPr/>
            </p:nvSpPr>
            <p:spPr>
              <a:xfrm>
                <a:off x="2052954" y="175704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BB433EB-1747-4E2B-BE7C-5B958EFE138F}"/>
                  </a:ext>
                </a:extLst>
              </p:cNvPr>
              <p:cNvSpPr/>
              <p:nvPr/>
            </p:nvSpPr>
            <p:spPr>
              <a:xfrm>
                <a:off x="4336415" y="1990217"/>
                <a:ext cx="12700" cy="1380744"/>
              </a:xfrm>
              <a:custGeom>
                <a:avLst/>
                <a:gdLst>
                  <a:gd name="connsiteX0" fmla="*/ 0 w 12700"/>
                  <a:gd name="connsiteY0" fmla="*/ 1380744 h 1380744"/>
                  <a:gd name="connsiteX1" fmla="*/ 0 w 12700"/>
                  <a:gd name="connsiteY1" fmla="*/ 0 h 138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80744">
                    <a:moveTo>
                      <a:pt x="0" y="138074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3FC118-C10C-4528-94D2-53A55AA5255F}"/>
                  </a:ext>
                </a:extLst>
              </p:cNvPr>
              <p:cNvSpPr/>
              <p:nvPr/>
            </p:nvSpPr>
            <p:spPr>
              <a:xfrm>
                <a:off x="4322445" y="1990217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0EFBE03F-0B0A-49C6-8EF0-41088A5CB8C5}"/>
                  </a:ext>
                </a:extLst>
              </p:cNvPr>
              <p:cNvSpPr/>
              <p:nvPr/>
            </p:nvSpPr>
            <p:spPr>
              <a:xfrm>
                <a:off x="2957830" y="2493010"/>
                <a:ext cx="12700" cy="490219"/>
              </a:xfrm>
              <a:custGeom>
                <a:avLst/>
                <a:gdLst>
                  <a:gd name="connsiteX0" fmla="*/ 0 w 12700"/>
                  <a:gd name="connsiteY0" fmla="*/ 490220 h 490219"/>
                  <a:gd name="connsiteX1" fmla="*/ 0 w 12700"/>
                  <a:gd name="connsiteY1" fmla="*/ 0 h 49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0219">
                    <a:moveTo>
                      <a:pt x="0" y="49022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DD26E005-F2A2-4BE5-B269-4A921EA37BEE}"/>
                  </a:ext>
                </a:extLst>
              </p:cNvPr>
              <p:cNvSpPr/>
              <p:nvPr/>
            </p:nvSpPr>
            <p:spPr>
              <a:xfrm>
                <a:off x="2943860" y="2493010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3970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1CCC86D-81F0-4443-BC5D-16ABDF39EB19}"/>
                  </a:ext>
                </a:extLst>
              </p:cNvPr>
              <p:cNvSpPr/>
              <p:nvPr/>
            </p:nvSpPr>
            <p:spPr>
              <a:xfrm>
                <a:off x="5385943" y="3032379"/>
                <a:ext cx="12700" cy="795528"/>
              </a:xfrm>
              <a:custGeom>
                <a:avLst/>
                <a:gdLst>
                  <a:gd name="connsiteX0" fmla="*/ 0 w 12700"/>
                  <a:gd name="connsiteY0" fmla="*/ 795528 h 795528"/>
                  <a:gd name="connsiteX1" fmla="*/ 0 w 12700"/>
                  <a:gd name="connsiteY1" fmla="*/ 0 h 79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5528">
                    <a:moveTo>
                      <a:pt x="0" y="79552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AA86F2B-891D-4D99-B18F-81FD845F9FCE}"/>
                  </a:ext>
                </a:extLst>
              </p:cNvPr>
              <p:cNvSpPr/>
              <p:nvPr/>
            </p:nvSpPr>
            <p:spPr>
              <a:xfrm>
                <a:off x="5371972" y="303237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9748D00-614C-42C7-A70F-F13F5799D622}"/>
                  </a:ext>
                </a:extLst>
              </p:cNvPr>
              <p:cNvSpPr/>
              <p:nvPr/>
            </p:nvSpPr>
            <p:spPr>
              <a:xfrm>
                <a:off x="5734812" y="4056126"/>
                <a:ext cx="12700" cy="297688"/>
              </a:xfrm>
              <a:custGeom>
                <a:avLst/>
                <a:gdLst>
                  <a:gd name="connsiteX0" fmla="*/ 0 w 12700"/>
                  <a:gd name="connsiteY0" fmla="*/ 0 h 297688"/>
                  <a:gd name="connsiteX1" fmla="*/ 0 w 12700"/>
                  <a:gd name="connsiteY1" fmla="*/ 297688 h 297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7688">
                    <a:moveTo>
                      <a:pt x="0" y="0"/>
                    </a:moveTo>
                    <a:lnTo>
                      <a:pt x="0" y="29768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05B3A91-65A9-4366-9C71-6F02A6323D73}"/>
                  </a:ext>
                </a:extLst>
              </p:cNvPr>
              <p:cNvSpPr/>
              <p:nvPr/>
            </p:nvSpPr>
            <p:spPr>
              <a:xfrm>
                <a:off x="5720841" y="4301616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6309FCF-5CCD-4246-B059-70DC1884CBD2}"/>
                  </a:ext>
                </a:extLst>
              </p:cNvPr>
              <p:cNvSpPr/>
              <p:nvPr/>
            </p:nvSpPr>
            <p:spPr>
              <a:xfrm>
                <a:off x="1331722" y="2588641"/>
                <a:ext cx="12700" cy="355853"/>
              </a:xfrm>
              <a:custGeom>
                <a:avLst/>
                <a:gdLst>
                  <a:gd name="connsiteX0" fmla="*/ 0 w 12700"/>
                  <a:gd name="connsiteY0" fmla="*/ 0 h 355853"/>
                  <a:gd name="connsiteX1" fmla="*/ 0 w 12700"/>
                  <a:gd name="connsiteY1" fmla="*/ 355854 h 35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5853">
                    <a:moveTo>
                      <a:pt x="0" y="0"/>
                    </a:moveTo>
                    <a:lnTo>
                      <a:pt x="0" y="3558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1B9C7629-4238-4E3F-8206-5BE1B66F6B13}"/>
                  </a:ext>
                </a:extLst>
              </p:cNvPr>
              <p:cNvSpPr/>
              <p:nvPr/>
            </p:nvSpPr>
            <p:spPr>
              <a:xfrm>
                <a:off x="1317752" y="28922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E09B6CD-942D-4C63-B8DA-0AEF7EED6F27}"/>
                  </a:ext>
                </a:extLst>
              </p:cNvPr>
              <p:cNvSpPr/>
              <p:nvPr/>
            </p:nvSpPr>
            <p:spPr>
              <a:xfrm>
                <a:off x="995934" y="2310257"/>
                <a:ext cx="12700" cy="85217"/>
              </a:xfrm>
              <a:custGeom>
                <a:avLst/>
                <a:gdLst>
                  <a:gd name="connsiteX0" fmla="*/ 0 w 12700"/>
                  <a:gd name="connsiteY0" fmla="*/ 85217 h 85217"/>
                  <a:gd name="connsiteX1" fmla="*/ 0 w 12700"/>
                  <a:gd name="connsiteY1" fmla="*/ 0 h 8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217">
                    <a:moveTo>
                      <a:pt x="0" y="85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8FFE719E-EC5D-44AC-9A43-B58B0020F644}"/>
                  </a:ext>
                </a:extLst>
              </p:cNvPr>
              <p:cNvSpPr/>
              <p:nvPr/>
            </p:nvSpPr>
            <p:spPr>
              <a:xfrm>
                <a:off x="981963" y="23102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03F521A-01FD-402F-9389-8A3F3AA79374}"/>
                  </a:ext>
                </a:extLst>
              </p:cNvPr>
              <p:cNvSpPr/>
              <p:nvPr/>
            </p:nvSpPr>
            <p:spPr>
              <a:xfrm>
                <a:off x="3904615" y="3392551"/>
                <a:ext cx="12700" cy="1139952"/>
              </a:xfrm>
              <a:custGeom>
                <a:avLst/>
                <a:gdLst>
                  <a:gd name="connsiteX0" fmla="*/ 0 w 12700"/>
                  <a:gd name="connsiteY0" fmla="*/ 0 h 1139952"/>
                  <a:gd name="connsiteX1" fmla="*/ 0 w 12700"/>
                  <a:gd name="connsiteY1" fmla="*/ 1139952 h 113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9952">
                    <a:moveTo>
                      <a:pt x="0" y="0"/>
                    </a:moveTo>
                    <a:lnTo>
                      <a:pt x="0" y="113995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F81FB16-09BF-4183-8214-FC203AAEC6EF}"/>
                  </a:ext>
                </a:extLst>
              </p:cNvPr>
              <p:cNvSpPr/>
              <p:nvPr/>
            </p:nvSpPr>
            <p:spPr>
              <a:xfrm>
                <a:off x="3890645" y="448030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50CBC78-B309-43A8-B190-D4979D863094}"/>
                  </a:ext>
                </a:extLst>
              </p:cNvPr>
              <p:cNvSpPr/>
              <p:nvPr/>
            </p:nvSpPr>
            <p:spPr>
              <a:xfrm>
                <a:off x="3493642" y="3286125"/>
                <a:ext cx="12700" cy="1006221"/>
              </a:xfrm>
              <a:custGeom>
                <a:avLst/>
                <a:gdLst>
                  <a:gd name="connsiteX0" fmla="*/ 0 w 12700"/>
                  <a:gd name="connsiteY0" fmla="*/ 0 h 1006221"/>
                  <a:gd name="connsiteX1" fmla="*/ 0 w 12700"/>
                  <a:gd name="connsiteY1" fmla="*/ 1006221 h 100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06221">
                    <a:moveTo>
                      <a:pt x="0" y="0"/>
                    </a:moveTo>
                    <a:lnTo>
                      <a:pt x="0" y="10062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9D1889AC-BBCC-4A64-A177-405ECCA0E412}"/>
                  </a:ext>
                </a:extLst>
              </p:cNvPr>
              <p:cNvSpPr/>
              <p:nvPr/>
            </p:nvSpPr>
            <p:spPr>
              <a:xfrm>
                <a:off x="3479672" y="424027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CEB67B29-09F6-4811-9FF6-DD3FF24384A8}"/>
                  </a:ext>
                </a:extLst>
              </p:cNvPr>
              <p:cNvSpPr/>
              <p:nvPr/>
            </p:nvSpPr>
            <p:spPr>
              <a:xfrm>
                <a:off x="3148330" y="2729357"/>
                <a:ext cx="12700" cy="229235"/>
              </a:xfrm>
              <a:custGeom>
                <a:avLst/>
                <a:gdLst>
                  <a:gd name="connsiteX0" fmla="*/ 0 w 12700"/>
                  <a:gd name="connsiteY0" fmla="*/ 229235 h 229235"/>
                  <a:gd name="connsiteX1" fmla="*/ 0 w 12700"/>
                  <a:gd name="connsiteY1" fmla="*/ 0 h 2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9235">
                    <a:moveTo>
                      <a:pt x="0" y="22923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99A707F2-DE7A-4933-BFAB-F8D73AD25399}"/>
                  </a:ext>
                </a:extLst>
              </p:cNvPr>
              <p:cNvSpPr/>
              <p:nvPr/>
            </p:nvSpPr>
            <p:spPr>
              <a:xfrm>
                <a:off x="3134360" y="27293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CE9FBE3-CDA4-497A-9040-4BFE23FD5B46}"/>
                  </a:ext>
                </a:extLst>
              </p:cNvPr>
              <p:cNvSpPr/>
              <p:nvPr/>
            </p:nvSpPr>
            <p:spPr>
              <a:xfrm>
                <a:off x="4977003" y="3517646"/>
                <a:ext cx="12700" cy="716788"/>
              </a:xfrm>
              <a:custGeom>
                <a:avLst/>
                <a:gdLst>
                  <a:gd name="connsiteX0" fmla="*/ 0 w 12700"/>
                  <a:gd name="connsiteY0" fmla="*/ 0 h 716788"/>
                  <a:gd name="connsiteX1" fmla="*/ 0 w 12700"/>
                  <a:gd name="connsiteY1" fmla="*/ 716788 h 7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16788">
                    <a:moveTo>
                      <a:pt x="0" y="0"/>
                    </a:moveTo>
                    <a:lnTo>
                      <a:pt x="0" y="71678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332C8A9-D0EF-4E2A-8ADB-F5B4C547A426}"/>
                  </a:ext>
                </a:extLst>
              </p:cNvPr>
              <p:cNvSpPr/>
              <p:nvPr/>
            </p:nvSpPr>
            <p:spPr>
              <a:xfrm>
                <a:off x="4963033" y="418223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02E4957-7734-41FC-B848-A019A67335B9}"/>
                  </a:ext>
                </a:extLst>
              </p:cNvPr>
              <p:cNvSpPr/>
              <p:nvPr/>
            </p:nvSpPr>
            <p:spPr>
              <a:xfrm>
                <a:off x="4763135" y="3627501"/>
                <a:ext cx="12700" cy="607060"/>
              </a:xfrm>
              <a:custGeom>
                <a:avLst/>
                <a:gdLst>
                  <a:gd name="connsiteX0" fmla="*/ 0 w 12700"/>
                  <a:gd name="connsiteY0" fmla="*/ 0 h 607060"/>
                  <a:gd name="connsiteX1" fmla="*/ 0 w 12700"/>
                  <a:gd name="connsiteY1" fmla="*/ 607060 h 60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7060">
                    <a:moveTo>
                      <a:pt x="0" y="0"/>
                    </a:moveTo>
                    <a:lnTo>
                      <a:pt x="0" y="60706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CAC3F2FC-5656-4C0E-8E39-38AE4E59F38B}"/>
                  </a:ext>
                </a:extLst>
              </p:cNvPr>
              <p:cNvSpPr/>
              <p:nvPr/>
            </p:nvSpPr>
            <p:spPr>
              <a:xfrm>
                <a:off x="4749165" y="418249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7F9FA61-C5E7-457B-92CB-572B7AE55DF6}"/>
                  </a:ext>
                </a:extLst>
              </p:cNvPr>
              <p:cNvSpPr/>
              <p:nvPr/>
            </p:nvSpPr>
            <p:spPr>
              <a:xfrm>
                <a:off x="2526411" y="2573528"/>
                <a:ext cx="12700" cy="263906"/>
              </a:xfrm>
              <a:custGeom>
                <a:avLst/>
                <a:gdLst>
                  <a:gd name="connsiteX0" fmla="*/ 0 w 12700"/>
                  <a:gd name="connsiteY0" fmla="*/ 263906 h 263906"/>
                  <a:gd name="connsiteX1" fmla="*/ 0 w 12700"/>
                  <a:gd name="connsiteY1" fmla="*/ 0 h 26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63906">
                    <a:moveTo>
                      <a:pt x="0" y="2639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7373A680-86F7-4C97-A57B-18469946B827}"/>
                  </a:ext>
                </a:extLst>
              </p:cNvPr>
              <p:cNvSpPr/>
              <p:nvPr/>
            </p:nvSpPr>
            <p:spPr>
              <a:xfrm>
                <a:off x="2512441" y="257352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AE5D674A-2320-49FD-94CC-C7AF42A5FA7A}"/>
                  </a:ext>
                </a:extLst>
              </p:cNvPr>
              <p:cNvSpPr/>
              <p:nvPr/>
            </p:nvSpPr>
            <p:spPr>
              <a:xfrm>
                <a:off x="1811401" y="2945384"/>
                <a:ext cx="12700" cy="225679"/>
              </a:xfrm>
              <a:custGeom>
                <a:avLst/>
                <a:gdLst>
                  <a:gd name="connsiteX0" fmla="*/ 0 w 12700"/>
                  <a:gd name="connsiteY0" fmla="*/ 0 h 225679"/>
                  <a:gd name="connsiteX1" fmla="*/ 0 w 12700"/>
                  <a:gd name="connsiteY1" fmla="*/ 225679 h 22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5679">
                    <a:moveTo>
                      <a:pt x="0" y="0"/>
                    </a:moveTo>
                    <a:lnTo>
                      <a:pt x="0" y="22567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399FB0-8C8B-40F2-AA04-EF36297679AB}"/>
                  </a:ext>
                </a:extLst>
              </p:cNvPr>
              <p:cNvSpPr/>
              <p:nvPr/>
            </p:nvSpPr>
            <p:spPr>
              <a:xfrm>
                <a:off x="1797430" y="31188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1FC69B9-389C-4342-99C4-C84990B6249C}"/>
                  </a:ext>
                </a:extLst>
              </p:cNvPr>
              <p:cNvSpPr/>
              <p:nvPr/>
            </p:nvSpPr>
            <p:spPr>
              <a:xfrm>
                <a:off x="2219325" y="2744470"/>
                <a:ext cx="12700" cy="706246"/>
              </a:xfrm>
              <a:custGeom>
                <a:avLst/>
                <a:gdLst>
                  <a:gd name="connsiteX0" fmla="*/ 0 w 12700"/>
                  <a:gd name="connsiteY0" fmla="*/ 0 h 706246"/>
                  <a:gd name="connsiteX1" fmla="*/ 0 w 12700"/>
                  <a:gd name="connsiteY1" fmla="*/ 706247 h 70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6246">
                    <a:moveTo>
                      <a:pt x="0" y="0"/>
                    </a:moveTo>
                    <a:lnTo>
                      <a:pt x="0" y="7062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DB93AEC-5F2C-4FB7-BF43-2BE2204F5AAB}"/>
                  </a:ext>
                </a:extLst>
              </p:cNvPr>
              <p:cNvSpPr/>
              <p:nvPr/>
            </p:nvSpPr>
            <p:spPr>
              <a:xfrm>
                <a:off x="2205354" y="3398646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3B4A55D-03B8-4BF4-9E14-9587B42C6D31}"/>
                  </a:ext>
                </a:extLst>
              </p:cNvPr>
              <p:cNvSpPr/>
              <p:nvPr/>
            </p:nvSpPr>
            <p:spPr>
              <a:xfrm>
                <a:off x="4319524" y="3370961"/>
                <a:ext cx="12700" cy="1190625"/>
              </a:xfrm>
              <a:custGeom>
                <a:avLst/>
                <a:gdLst>
                  <a:gd name="connsiteX0" fmla="*/ 0 w 12700"/>
                  <a:gd name="connsiteY0" fmla="*/ 0 h 1190625"/>
                  <a:gd name="connsiteX1" fmla="*/ 0 w 12700"/>
                  <a:gd name="connsiteY1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0625">
                    <a:moveTo>
                      <a:pt x="0" y="0"/>
                    </a:moveTo>
                    <a:lnTo>
                      <a:pt x="0" y="119062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360D2B-7E5B-4287-944E-8CE7F0198151}"/>
                  </a:ext>
                </a:extLst>
              </p:cNvPr>
              <p:cNvSpPr/>
              <p:nvPr/>
            </p:nvSpPr>
            <p:spPr>
              <a:xfrm>
                <a:off x="4305553" y="450938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3534BB1-7F71-4433-BD0A-518094B8547D}"/>
                  </a:ext>
                </a:extLst>
              </p:cNvPr>
              <p:cNvSpPr/>
              <p:nvPr/>
            </p:nvSpPr>
            <p:spPr>
              <a:xfrm>
                <a:off x="2872613" y="1853438"/>
                <a:ext cx="12700" cy="1129792"/>
              </a:xfrm>
              <a:custGeom>
                <a:avLst/>
                <a:gdLst>
                  <a:gd name="connsiteX0" fmla="*/ 0 w 12700"/>
                  <a:gd name="connsiteY0" fmla="*/ 1129792 h 1129792"/>
                  <a:gd name="connsiteX1" fmla="*/ 0 w 12700"/>
                  <a:gd name="connsiteY1" fmla="*/ 0 h 1129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9792">
                    <a:moveTo>
                      <a:pt x="0" y="112979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6A120A8-BB35-49D3-B28C-C03A5015E48E}"/>
                  </a:ext>
                </a:extLst>
              </p:cNvPr>
              <p:cNvSpPr/>
              <p:nvPr/>
            </p:nvSpPr>
            <p:spPr>
              <a:xfrm>
                <a:off x="2858642" y="1853438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A062F24E-C92A-4809-8009-E980859014F1}"/>
                  </a:ext>
                </a:extLst>
              </p:cNvPr>
              <p:cNvSpPr/>
              <p:nvPr/>
            </p:nvSpPr>
            <p:spPr>
              <a:xfrm>
                <a:off x="5431028" y="3827907"/>
                <a:ext cx="12700" cy="333120"/>
              </a:xfrm>
              <a:custGeom>
                <a:avLst/>
                <a:gdLst>
                  <a:gd name="connsiteX0" fmla="*/ 0 w 12700"/>
                  <a:gd name="connsiteY0" fmla="*/ 0 h 333120"/>
                  <a:gd name="connsiteX1" fmla="*/ 0 w 12700"/>
                  <a:gd name="connsiteY1" fmla="*/ 333121 h 33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3120">
                    <a:moveTo>
                      <a:pt x="0" y="0"/>
                    </a:moveTo>
                    <a:lnTo>
                      <a:pt x="0" y="33312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E842CCD-3AF7-4288-ABED-E353B1790369}"/>
                  </a:ext>
                </a:extLst>
              </p:cNvPr>
              <p:cNvSpPr/>
              <p:nvPr/>
            </p:nvSpPr>
            <p:spPr>
              <a:xfrm>
                <a:off x="5417058" y="4108958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A72632A-2FCE-48E4-903C-0258CF61D257}"/>
                  </a:ext>
                </a:extLst>
              </p:cNvPr>
              <p:cNvSpPr/>
              <p:nvPr/>
            </p:nvSpPr>
            <p:spPr>
              <a:xfrm>
                <a:off x="5804916" y="3272154"/>
                <a:ext cx="12700" cy="783971"/>
              </a:xfrm>
              <a:custGeom>
                <a:avLst/>
                <a:gdLst>
                  <a:gd name="connsiteX0" fmla="*/ 0 w 12700"/>
                  <a:gd name="connsiteY0" fmla="*/ 783971 h 783971"/>
                  <a:gd name="connsiteX1" fmla="*/ 0 w 12700"/>
                  <a:gd name="connsiteY1" fmla="*/ 0 h 783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3971">
                    <a:moveTo>
                      <a:pt x="0" y="7839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260CFD9F-AB55-424E-916D-02FBDE089FAB}"/>
                  </a:ext>
                </a:extLst>
              </p:cNvPr>
              <p:cNvSpPr/>
              <p:nvPr/>
            </p:nvSpPr>
            <p:spPr>
              <a:xfrm>
                <a:off x="5790946" y="3272154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3A205F5-0A2D-46A5-B2C1-7E2818022F2F}"/>
                  </a:ext>
                </a:extLst>
              </p:cNvPr>
              <p:cNvSpPr/>
              <p:nvPr/>
            </p:nvSpPr>
            <p:spPr>
              <a:xfrm>
                <a:off x="1417955" y="2588641"/>
                <a:ext cx="12700" cy="969009"/>
              </a:xfrm>
              <a:custGeom>
                <a:avLst/>
                <a:gdLst>
                  <a:gd name="connsiteX0" fmla="*/ 0 w 12700"/>
                  <a:gd name="connsiteY0" fmla="*/ 0 h 969009"/>
                  <a:gd name="connsiteX1" fmla="*/ 0 w 12700"/>
                  <a:gd name="connsiteY1" fmla="*/ 969010 h 96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9009">
                    <a:moveTo>
                      <a:pt x="0" y="0"/>
                    </a:moveTo>
                    <a:lnTo>
                      <a:pt x="0" y="96901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EB0078C7-A46B-47D8-AFEE-82452A808996}"/>
                  </a:ext>
                </a:extLst>
              </p:cNvPr>
              <p:cNvSpPr/>
              <p:nvPr/>
            </p:nvSpPr>
            <p:spPr>
              <a:xfrm>
                <a:off x="1403985" y="350545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FB8F29C6-1BF5-40B8-A673-CCEB4EA1B241}"/>
                  </a:ext>
                </a:extLst>
              </p:cNvPr>
              <p:cNvSpPr/>
              <p:nvPr/>
            </p:nvSpPr>
            <p:spPr>
              <a:xfrm>
                <a:off x="1117219" y="1850644"/>
                <a:ext cx="12700" cy="544830"/>
              </a:xfrm>
              <a:custGeom>
                <a:avLst/>
                <a:gdLst>
                  <a:gd name="connsiteX0" fmla="*/ 0 w 12700"/>
                  <a:gd name="connsiteY0" fmla="*/ 544830 h 544830"/>
                  <a:gd name="connsiteX1" fmla="*/ 0 w 12700"/>
                  <a:gd name="connsiteY1" fmla="*/ 0 h 5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44830">
                    <a:moveTo>
                      <a:pt x="0" y="5448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DE3B944-690D-4D70-8F18-677086CAD70F}"/>
                  </a:ext>
                </a:extLst>
              </p:cNvPr>
              <p:cNvSpPr/>
              <p:nvPr/>
            </p:nvSpPr>
            <p:spPr>
              <a:xfrm>
                <a:off x="1103249" y="185064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E3A2C4F-8FEB-4D39-87EF-77AFB8FADFF5}"/>
                  </a:ext>
                </a:extLst>
              </p:cNvPr>
              <p:cNvSpPr/>
              <p:nvPr/>
            </p:nvSpPr>
            <p:spPr>
              <a:xfrm>
                <a:off x="3983101" y="3392551"/>
                <a:ext cx="12700" cy="1163574"/>
              </a:xfrm>
              <a:custGeom>
                <a:avLst/>
                <a:gdLst>
                  <a:gd name="connsiteX0" fmla="*/ 0 w 12700"/>
                  <a:gd name="connsiteY0" fmla="*/ 0 h 1163574"/>
                  <a:gd name="connsiteX1" fmla="*/ 0 w 12700"/>
                  <a:gd name="connsiteY1" fmla="*/ 1163574 h 116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3574">
                    <a:moveTo>
                      <a:pt x="0" y="0"/>
                    </a:moveTo>
                    <a:lnTo>
                      <a:pt x="0" y="11635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3F49326-9E6A-458E-9494-CD557F6775CF}"/>
                  </a:ext>
                </a:extLst>
              </p:cNvPr>
              <p:cNvSpPr/>
              <p:nvPr/>
            </p:nvSpPr>
            <p:spPr>
              <a:xfrm>
                <a:off x="3969130" y="4503928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55D408-FF25-4A2C-A943-768C844F0516}"/>
                  </a:ext>
                </a:extLst>
              </p:cNvPr>
              <p:cNvSpPr/>
              <p:nvPr/>
            </p:nvSpPr>
            <p:spPr>
              <a:xfrm>
                <a:off x="3545459" y="2365248"/>
                <a:ext cx="12700" cy="920876"/>
              </a:xfrm>
              <a:custGeom>
                <a:avLst/>
                <a:gdLst>
                  <a:gd name="connsiteX0" fmla="*/ 0 w 12700"/>
                  <a:gd name="connsiteY0" fmla="*/ 920877 h 920876"/>
                  <a:gd name="connsiteX1" fmla="*/ 0 w 12700"/>
                  <a:gd name="connsiteY1" fmla="*/ 0 h 92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20876">
                    <a:moveTo>
                      <a:pt x="0" y="9208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85F2BD7F-3E52-430E-9223-9120A1882C21}"/>
                  </a:ext>
                </a:extLst>
              </p:cNvPr>
              <p:cNvSpPr/>
              <p:nvPr/>
            </p:nvSpPr>
            <p:spPr>
              <a:xfrm>
                <a:off x="3531489" y="236524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D444F77A-A006-4506-AAAE-925C48A963EA}"/>
                  </a:ext>
                </a:extLst>
              </p:cNvPr>
              <p:cNvSpPr/>
              <p:nvPr/>
            </p:nvSpPr>
            <p:spPr>
              <a:xfrm>
                <a:off x="3240532" y="2958592"/>
                <a:ext cx="12700" cy="1083436"/>
              </a:xfrm>
              <a:custGeom>
                <a:avLst/>
                <a:gdLst>
                  <a:gd name="connsiteX0" fmla="*/ 0 w 12700"/>
                  <a:gd name="connsiteY0" fmla="*/ 0 h 1083436"/>
                  <a:gd name="connsiteX1" fmla="*/ 0 w 12700"/>
                  <a:gd name="connsiteY1" fmla="*/ 1083437 h 108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83436">
                    <a:moveTo>
                      <a:pt x="0" y="0"/>
                    </a:moveTo>
                    <a:lnTo>
                      <a:pt x="0" y="108343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DF393358-2A79-4D99-BE59-5FAC56AE0ADE}"/>
                  </a:ext>
                </a:extLst>
              </p:cNvPr>
              <p:cNvSpPr/>
              <p:nvPr/>
            </p:nvSpPr>
            <p:spPr>
              <a:xfrm>
                <a:off x="3226561" y="3989959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E00249A4-E44C-4D07-8FBF-C092B12B1BD9}"/>
                  </a:ext>
                </a:extLst>
              </p:cNvPr>
              <p:cNvSpPr/>
              <p:nvPr/>
            </p:nvSpPr>
            <p:spPr>
              <a:xfrm>
                <a:off x="5054346" y="3517646"/>
                <a:ext cx="12700" cy="1122679"/>
              </a:xfrm>
              <a:custGeom>
                <a:avLst/>
                <a:gdLst>
                  <a:gd name="connsiteX0" fmla="*/ 0 w 12700"/>
                  <a:gd name="connsiteY0" fmla="*/ 0 h 1122679"/>
                  <a:gd name="connsiteX1" fmla="*/ 0 w 12700"/>
                  <a:gd name="connsiteY1" fmla="*/ 1122680 h 112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2679">
                    <a:moveTo>
                      <a:pt x="0" y="0"/>
                    </a:moveTo>
                    <a:lnTo>
                      <a:pt x="0" y="112268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D9D64D0-C515-42AC-8931-A5EA407BCBF4}"/>
                  </a:ext>
                </a:extLst>
              </p:cNvPr>
              <p:cNvSpPr/>
              <p:nvPr/>
            </p:nvSpPr>
            <p:spPr>
              <a:xfrm>
                <a:off x="5040376" y="458812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D4320B8-0528-42E4-A6B5-DA9EA1993B7D}"/>
                  </a:ext>
                </a:extLst>
              </p:cNvPr>
              <p:cNvSpPr/>
              <p:nvPr/>
            </p:nvSpPr>
            <p:spPr>
              <a:xfrm>
                <a:off x="4711954" y="2499614"/>
                <a:ext cx="12700" cy="1127887"/>
              </a:xfrm>
              <a:custGeom>
                <a:avLst/>
                <a:gdLst>
                  <a:gd name="connsiteX0" fmla="*/ 0 w 12700"/>
                  <a:gd name="connsiteY0" fmla="*/ 1127887 h 1127887"/>
                  <a:gd name="connsiteX1" fmla="*/ 0 w 12700"/>
                  <a:gd name="connsiteY1" fmla="*/ 0 h 112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27887">
                    <a:moveTo>
                      <a:pt x="0" y="112788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6C0EF907-248D-4001-8B95-BC01F2B0D5A6}"/>
                  </a:ext>
                </a:extLst>
              </p:cNvPr>
              <p:cNvSpPr/>
              <p:nvPr/>
            </p:nvSpPr>
            <p:spPr>
              <a:xfrm>
                <a:off x="4697984" y="2499614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45D75B9-BD75-4560-B688-C02AAD95FE3F}"/>
                  </a:ext>
                </a:extLst>
              </p:cNvPr>
              <p:cNvSpPr/>
              <p:nvPr/>
            </p:nvSpPr>
            <p:spPr>
              <a:xfrm>
                <a:off x="2534666" y="2837434"/>
                <a:ext cx="12700" cy="83693"/>
              </a:xfrm>
              <a:custGeom>
                <a:avLst/>
                <a:gdLst>
                  <a:gd name="connsiteX0" fmla="*/ 0 w 12700"/>
                  <a:gd name="connsiteY0" fmla="*/ 0 h 83693"/>
                  <a:gd name="connsiteX1" fmla="*/ 0 w 12700"/>
                  <a:gd name="connsiteY1" fmla="*/ 83693 h 8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693">
                    <a:moveTo>
                      <a:pt x="0" y="0"/>
                    </a:moveTo>
                    <a:lnTo>
                      <a:pt x="0" y="8369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1B64F453-3525-4651-BB04-CCF15BFEF4D4}"/>
                  </a:ext>
                </a:extLst>
              </p:cNvPr>
              <p:cNvSpPr/>
              <p:nvPr/>
            </p:nvSpPr>
            <p:spPr>
              <a:xfrm>
                <a:off x="2520695" y="28689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ABE53F9-5CCB-49A9-8BC4-5E53048B8547}"/>
                  </a:ext>
                </a:extLst>
              </p:cNvPr>
              <p:cNvSpPr/>
              <p:nvPr/>
            </p:nvSpPr>
            <p:spPr>
              <a:xfrm>
                <a:off x="1774952" y="2945384"/>
                <a:ext cx="12700" cy="1192276"/>
              </a:xfrm>
              <a:custGeom>
                <a:avLst/>
                <a:gdLst>
                  <a:gd name="connsiteX0" fmla="*/ 0 w 12700"/>
                  <a:gd name="connsiteY0" fmla="*/ 0 h 1192276"/>
                  <a:gd name="connsiteX1" fmla="*/ 0 w 12700"/>
                  <a:gd name="connsiteY1" fmla="*/ 1192276 h 119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92276">
                    <a:moveTo>
                      <a:pt x="0" y="0"/>
                    </a:moveTo>
                    <a:lnTo>
                      <a:pt x="0" y="11922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48FC0D-7045-4DC8-85B8-7F967F7F5F44}"/>
                  </a:ext>
                </a:extLst>
              </p:cNvPr>
              <p:cNvSpPr/>
              <p:nvPr/>
            </p:nvSpPr>
            <p:spPr>
              <a:xfrm>
                <a:off x="1760982" y="408559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952372E-A4D1-4954-989C-D3763D130E13}"/>
                  </a:ext>
                </a:extLst>
              </p:cNvPr>
              <p:cNvSpPr/>
              <p:nvPr/>
            </p:nvSpPr>
            <p:spPr>
              <a:xfrm>
                <a:off x="2148078" y="2744470"/>
                <a:ext cx="12700" cy="792607"/>
              </a:xfrm>
              <a:custGeom>
                <a:avLst/>
                <a:gdLst>
                  <a:gd name="connsiteX0" fmla="*/ 0 w 12700"/>
                  <a:gd name="connsiteY0" fmla="*/ 0 h 792607"/>
                  <a:gd name="connsiteX1" fmla="*/ 0 w 12700"/>
                  <a:gd name="connsiteY1" fmla="*/ 792607 h 792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2607">
                    <a:moveTo>
                      <a:pt x="0" y="0"/>
                    </a:moveTo>
                    <a:lnTo>
                      <a:pt x="0" y="79260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8C26BB48-0C6B-455A-AA93-FBF807716116}"/>
                  </a:ext>
                </a:extLst>
              </p:cNvPr>
              <p:cNvSpPr/>
              <p:nvPr/>
            </p:nvSpPr>
            <p:spPr>
              <a:xfrm>
                <a:off x="2134107" y="348487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4460047A-3E33-43ED-AABF-3D3F09CC04FC}"/>
                  </a:ext>
                </a:extLst>
              </p:cNvPr>
              <p:cNvSpPr/>
              <p:nvPr/>
            </p:nvSpPr>
            <p:spPr>
              <a:xfrm>
                <a:off x="4232529" y="3150743"/>
                <a:ext cx="12700" cy="220218"/>
              </a:xfrm>
              <a:custGeom>
                <a:avLst/>
                <a:gdLst>
                  <a:gd name="connsiteX0" fmla="*/ 0 w 12700"/>
                  <a:gd name="connsiteY0" fmla="*/ 220218 h 220218"/>
                  <a:gd name="connsiteX1" fmla="*/ 0 w 12700"/>
                  <a:gd name="connsiteY1" fmla="*/ 0 h 22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0218">
                    <a:moveTo>
                      <a:pt x="0" y="22021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D61D967-BCBB-4865-9C4A-5C95152655CC}"/>
                  </a:ext>
                </a:extLst>
              </p:cNvPr>
              <p:cNvSpPr/>
              <p:nvPr/>
            </p:nvSpPr>
            <p:spPr>
              <a:xfrm>
                <a:off x="4218559" y="315074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A51B357-ACD7-4F56-9B7D-E2DDD9892112}"/>
                  </a:ext>
                </a:extLst>
              </p:cNvPr>
              <p:cNvSpPr/>
              <p:nvPr/>
            </p:nvSpPr>
            <p:spPr>
              <a:xfrm>
                <a:off x="2817114" y="2248408"/>
                <a:ext cx="12700" cy="734822"/>
              </a:xfrm>
              <a:custGeom>
                <a:avLst/>
                <a:gdLst>
                  <a:gd name="connsiteX0" fmla="*/ 0 w 12700"/>
                  <a:gd name="connsiteY0" fmla="*/ 734822 h 734822"/>
                  <a:gd name="connsiteX1" fmla="*/ 0 w 12700"/>
                  <a:gd name="connsiteY1" fmla="*/ 0 h 73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4822">
                    <a:moveTo>
                      <a:pt x="0" y="73482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A01C884-5EAA-4E3F-B340-B31AE4F18BE2}"/>
                  </a:ext>
                </a:extLst>
              </p:cNvPr>
              <p:cNvSpPr/>
              <p:nvPr/>
            </p:nvSpPr>
            <p:spPr>
              <a:xfrm>
                <a:off x="2803144" y="224840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2C9FB09-6D4B-4840-AA9B-4DE1ABAD0CEC}"/>
                  </a:ext>
                </a:extLst>
              </p:cNvPr>
              <p:cNvSpPr/>
              <p:nvPr/>
            </p:nvSpPr>
            <p:spPr>
              <a:xfrm>
                <a:off x="5430774" y="3518408"/>
                <a:ext cx="12700" cy="309499"/>
              </a:xfrm>
              <a:custGeom>
                <a:avLst/>
                <a:gdLst>
                  <a:gd name="connsiteX0" fmla="*/ 0 w 12700"/>
                  <a:gd name="connsiteY0" fmla="*/ 309499 h 309499"/>
                  <a:gd name="connsiteX1" fmla="*/ 0 w 12700"/>
                  <a:gd name="connsiteY1" fmla="*/ 0 h 309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9499">
                    <a:moveTo>
                      <a:pt x="0" y="30949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4DB01AC9-1B6F-4422-89FF-B7E5F4E937C6}"/>
                  </a:ext>
                </a:extLst>
              </p:cNvPr>
              <p:cNvSpPr/>
              <p:nvPr/>
            </p:nvSpPr>
            <p:spPr>
              <a:xfrm>
                <a:off x="5416803" y="3518408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410A128-A039-43C7-BEE0-FE46CE7F31E5}"/>
                  </a:ext>
                </a:extLst>
              </p:cNvPr>
              <p:cNvSpPr/>
              <p:nvPr/>
            </p:nvSpPr>
            <p:spPr>
              <a:xfrm>
                <a:off x="5818124" y="2919349"/>
                <a:ext cx="12700" cy="1136777"/>
              </a:xfrm>
              <a:custGeom>
                <a:avLst/>
                <a:gdLst>
                  <a:gd name="connsiteX0" fmla="*/ 0 w 12700"/>
                  <a:gd name="connsiteY0" fmla="*/ 1136777 h 1136777"/>
                  <a:gd name="connsiteX1" fmla="*/ 0 w 12700"/>
                  <a:gd name="connsiteY1" fmla="*/ 0 h 113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6777">
                    <a:moveTo>
                      <a:pt x="0" y="113677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4F90683-5011-480B-AA87-9434F7DEAB55}"/>
                  </a:ext>
                </a:extLst>
              </p:cNvPr>
              <p:cNvSpPr/>
              <p:nvPr/>
            </p:nvSpPr>
            <p:spPr>
              <a:xfrm>
                <a:off x="5804153" y="29193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C68F76B-DA1F-4177-909B-2FED78FD371B}"/>
                  </a:ext>
                </a:extLst>
              </p:cNvPr>
              <p:cNvSpPr/>
              <p:nvPr/>
            </p:nvSpPr>
            <p:spPr>
              <a:xfrm>
                <a:off x="1508760" y="2547874"/>
                <a:ext cx="12700" cy="40767"/>
              </a:xfrm>
              <a:custGeom>
                <a:avLst/>
                <a:gdLst>
                  <a:gd name="connsiteX0" fmla="*/ 0 w 12700"/>
                  <a:gd name="connsiteY0" fmla="*/ 40767 h 40767"/>
                  <a:gd name="connsiteX1" fmla="*/ 0 w 12700"/>
                  <a:gd name="connsiteY1" fmla="*/ 0 h 40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767">
                    <a:moveTo>
                      <a:pt x="0" y="4076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266BAAB-FFC3-492A-8E3F-ADBB9B0EACB2}"/>
                  </a:ext>
                </a:extLst>
              </p:cNvPr>
              <p:cNvSpPr/>
              <p:nvPr/>
            </p:nvSpPr>
            <p:spPr>
              <a:xfrm>
                <a:off x="1494789" y="2547873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F744E52C-BA06-4B49-80E1-BABC4F8E92BB}"/>
                  </a:ext>
                </a:extLst>
              </p:cNvPr>
              <p:cNvSpPr/>
              <p:nvPr/>
            </p:nvSpPr>
            <p:spPr>
              <a:xfrm>
                <a:off x="876554" y="2178050"/>
                <a:ext cx="12700" cy="217424"/>
              </a:xfrm>
              <a:custGeom>
                <a:avLst/>
                <a:gdLst>
                  <a:gd name="connsiteX0" fmla="*/ 0 w 12700"/>
                  <a:gd name="connsiteY0" fmla="*/ 217424 h 217424"/>
                  <a:gd name="connsiteX1" fmla="*/ 0 w 12700"/>
                  <a:gd name="connsiteY1" fmla="*/ 0 h 21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7424">
                    <a:moveTo>
                      <a:pt x="0" y="2174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02D5B19-10D6-4DAB-BA7C-E5F579D211B8}"/>
                  </a:ext>
                </a:extLst>
              </p:cNvPr>
              <p:cNvSpPr/>
              <p:nvPr/>
            </p:nvSpPr>
            <p:spPr>
              <a:xfrm>
                <a:off x="862583" y="217805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B8A3FFF-0852-4CB0-8087-CD7B5934F099}"/>
                  </a:ext>
                </a:extLst>
              </p:cNvPr>
              <p:cNvSpPr/>
              <p:nvPr/>
            </p:nvSpPr>
            <p:spPr>
              <a:xfrm>
                <a:off x="3853053" y="3053334"/>
                <a:ext cx="12700" cy="339217"/>
              </a:xfrm>
              <a:custGeom>
                <a:avLst/>
                <a:gdLst>
                  <a:gd name="connsiteX0" fmla="*/ 0 w 12700"/>
                  <a:gd name="connsiteY0" fmla="*/ 339217 h 339217"/>
                  <a:gd name="connsiteX1" fmla="*/ 0 w 12700"/>
                  <a:gd name="connsiteY1" fmla="*/ 0 h 33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9217">
                    <a:moveTo>
                      <a:pt x="0" y="339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D982CFB9-CF40-4B5A-8B13-A7A60D70DF78}"/>
                  </a:ext>
                </a:extLst>
              </p:cNvPr>
              <p:cNvSpPr/>
              <p:nvPr/>
            </p:nvSpPr>
            <p:spPr>
              <a:xfrm>
                <a:off x="3839083" y="305333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3AFF8842-F62C-4E3E-BB10-79CD9FA43DC8}"/>
                  </a:ext>
                </a:extLst>
              </p:cNvPr>
              <p:cNvSpPr/>
              <p:nvPr/>
            </p:nvSpPr>
            <p:spPr>
              <a:xfrm>
                <a:off x="3602354" y="3286125"/>
                <a:ext cx="12700" cy="754634"/>
              </a:xfrm>
              <a:custGeom>
                <a:avLst/>
                <a:gdLst>
                  <a:gd name="connsiteX0" fmla="*/ 0 w 12700"/>
                  <a:gd name="connsiteY0" fmla="*/ 0 h 754634"/>
                  <a:gd name="connsiteX1" fmla="*/ 0 w 12700"/>
                  <a:gd name="connsiteY1" fmla="*/ 754634 h 75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4634">
                    <a:moveTo>
                      <a:pt x="0" y="0"/>
                    </a:moveTo>
                    <a:lnTo>
                      <a:pt x="0" y="75463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5C26DA23-08E2-49D6-AFF5-18F275FA5111}"/>
                  </a:ext>
                </a:extLst>
              </p:cNvPr>
              <p:cNvSpPr/>
              <p:nvPr/>
            </p:nvSpPr>
            <p:spPr>
              <a:xfrm>
                <a:off x="3588384" y="3988561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8CEAADE4-307F-48CB-91FD-30FBA1BD78E7}"/>
                  </a:ext>
                </a:extLst>
              </p:cNvPr>
              <p:cNvSpPr/>
              <p:nvPr/>
            </p:nvSpPr>
            <p:spPr>
              <a:xfrm>
                <a:off x="3249676" y="1707388"/>
                <a:ext cx="12700" cy="1251204"/>
              </a:xfrm>
              <a:custGeom>
                <a:avLst/>
                <a:gdLst>
                  <a:gd name="connsiteX0" fmla="*/ 0 w 12700"/>
                  <a:gd name="connsiteY0" fmla="*/ 1251204 h 1251204"/>
                  <a:gd name="connsiteX1" fmla="*/ 0 w 12700"/>
                  <a:gd name="connsiteY1" fmla="*/ 0 h 125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51204">
                    <a:moveTo>
                      <a:pt x="0" y="12512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D1DADC6F-4812-4581-9E17-6900201D5442}"/>
                  </a:ext>
                </a:extLst>
              </p:cNvPr>
              <p:cNvSpPr/>
              <p:nvPr/>
            </p:nvSpPr>
            <p:spPr>
              <a:xfrm>
                <a:off x="3235705" y="170738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45C589A-8B8B-4F4C-8917-F6B5A9C97EAA}"/>
                  </a:ext>
                </a:extLst>
              </p:cNvPr>
              <p:cNvSpPr/>
              <p:nvPr/>
            </p:nvSpPr>
            <p:spPr>
              <a:xfrm>
                <a:off x="5025517" y="3517646"/>
                <a:ext cx="12700" cy="626490"/>
              </a:xfrm>
              <a:custGeom>
                <a:avLst/>
                <a:gdLst>
                  <a:gd name="connsiteX0" fmla="*/ 0 w 12700"/>
                  <a:gd name="connsiteY0" fmla="*/ 0 h 626490"/>
                  <a:gd name="connsiteX1" fmla="*/ 0 w 12700"/>
                  <a:gd name="connsiteY1" fmla="*/ 626491 h 62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6490">
                    <a:moveTo>
                      <a:pt x="0" y="0"/>
                    </a:moveTo>
                    <a:lnTo>
                      <a:pt x="0" y="6264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7199C40-2C53-4E67-8D6E-208AE6823B99}"/>
                  </a:ext>
                </a:extLst>
              </p:cNvPr>
              <p:cNvSpPr/>
              <p:nvPr/>
            </p:nvSpPr>
            <p:spPr>
              <a:xfrm>
                <a:off x="5011546" y="40919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5F3865CD-52A1-469D-A3D6-4BA89FFCF9E5}"/>
                  </a:ext>
                </a:extLst>
              </p:cNvPr>
              <p:cNvSpPr/>
              <p:nvPr/>
            </p:nvSpPr>
            <p:spPr>
              <a:xfrm>
                <a:off x="4737608" y="3627501"/>
                <a:ext cx="12700" cy="76581"/>
              </a:xfrm>
              <a:custGeom>
                <a:avLst/>
                <a:gdLst>
                  <a:gd name="connsiteX0" fmla="*/ 0 w 12700"/>
                  <a:gd name="connsiteY0" fmla="*/ 0 h 76581"/>
                  <a:gd name="connsiteX1" fmla="*/ 0 w 12700"/>
                  <a:gd name="connsiteY1" fmla="*/ 76581 h 7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581">
                    <a:moveTo>
                      <a:pt x="0" y="0"/>
                    </a:moveTo>
                    <a:lnTo>
                      <a:pt x="0" y="7658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00F69137-0E33-406D-B635-7049B6B529D9}"/>
                  </a:ext>
                </a:extLst>
              </p:cNvPr>
              <p:cNvSpPr/>
              <p:nvPr/>
            </p:nvSpPr>
            <p:spPr>
              <a:xfrm>
                <a:off x="4723638" y="365201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9CACA1C6-97BD-4DA1-A828-CF9CF7C1C06A}"/>
                  </a:ext>
                </a:extLst>
              </p:cNvPr>
              <p:cNvSpPr/>
              <p:nvPr/>
            </p:nvSpPr>
            <p:spPr>
              <a:xfrm>
                <a:off x="2460752" y="2837434"/>
                <a:ext cx="12700" cy="700024"/>
              </a:xfrm>
              <a:custGeom>
                <a:avLst/>
                <a:gdLst>
                  <a:gd name="connsiteX0" fmla="*/ 0 w 12700"/>
                  <a:gd name="connsiteY0" fmla="*/ 0 h 700024"/>
                  <a:gd name="connsiteX1" fmla="*/ 0 w 12700"/>
                  <a:gd name="connsiteY1" fmla="*/ 700024 h 70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0024">
                    <a:moveTo>
                      <a:pt x="0" y="0"/>
                    </a:moveTo>
                    <a:lnTo>
                      <a:pt x="0" y="7000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EF3A593-0A33-4F32-9F55-89A038FB3A4C}"/>
                  </a:ext>
                </a:extLst>
              </p:cNvPr>
              <p:cNvSpPr/>
              <p:nvPr/>
            </p:nvSpPr>
            <p:spPr>
              <a:xfrm>
                <a:off x="2446782" y="3485388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3EC747A-3BFA-4025-AE40-793E0B92C4B7}"/>
                  </a:ext>
                </a:extLst>
              </p:cNvPr>
              <p:cNvSpPr/>
              <p:nvPr/>
            </p:nvSpPr>
            <p:spPr>
              <a:xfrm>
                <a:off x="1873631" y="2751582"/>
                <a:ext cx="12700" cy="193801"/>
              </a:xfrm>
              <a:custGeom>
                <a:avLst/>
                <a:gdLst>
                  <a:gd name="connsiteX0" fmla="*/ 0 w 12700"/>
                  <a:gd name="connsiteY0" fmla="*/ 193802 h 193801"/>
                  <a:gd name="connsiteX1" fmla="*/ 0 w 12700"/>
                  <a:gd name="connsiteY1" fmla="*/ 0 h 19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3801">
                    <a:moveTo>
                      <a:pt x="0" y="19380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A7F24AC-707B-463C-8CBF-A460086EA84B}"/>
                  </a:ext>
                </a:extLst>
              </p:cNvPr>
              <p:cNvSpPr/>
              <p:nvPr/>
            </p:nvSpPr>
            <p:spPr>
              <a:xfrm>
                <a:off x="1859660" y="275158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3A15F16-2712-4B89-B164-7B0EA262BC2B}"/>
                  </a:ext>
                </a:extLst>
              </p:cNvPr>
              <p:cNvSpPr/>
              <p:nvPr/>
            </p:nvSpPr>
            <p:spPr>
              <a:xfrm>
                <a:off x="2113788" y="1162558"/>
                <a:ext cx="12700" cy="1581911"/>
              </a:xfrm>
              <a:custGeom>
                <a:avLst/>
                <a:gdLst>
                  <a:gd name="connsiteX0" fmla="*/ 0 w 12700"/>
                  <a:gd name="connsiteY0" fmla="*/ 1581912 h 1581911"/>
                  <a:gd name="connsiteX1" fmla="*/ 0 w 12700"/>
                  <a:gd name="connsiteY1" fmla="*/ 0 h 15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1911">
                    <a:moveTo>
                      <a:pt x="0" y="15819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CEB28A8-0D7F-4906-A8FE-881F9D09F8AC}"/>
                  </a:ext>
                </a:extLst>
              </p:cNvPr>
              <p:cNvSpPr/>
              <p:nvPr/>
            </p:nvSpPr>
            <p:spPr>
              <a:xfrm>
                <a:off x="2099817" y="1162558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24AB3338-BBFC-4CBE-A581-3CBF933ABE00}"/>
                  </a:ext>
                </a:extLst>
              </p:cNvPr>
              <p:cNvSpPr/>
              <p:nvPr/>
            </p:nvSpPr>
            <p:spPr>
              <a:xfrm>
                <a:off x="4292600" y="3370961"/>
                <a:ext cx="12700" cy="766444"/>
              </a:xfrm>
              <a:custGeom>
                <a:avLst/>
                <a:gdLst>
                  <a:gd name="connsiteX0" fmla="*/ 0 w 12700"/>
                  <a:gd name="connsiteY0" fmla="*/ 0 h 766444"/>
                  <a:gd name="connsiteX1" fmla="*/ 0 w 12700"/>
                  <a:gd name="connsiteY1" fmla="*/ 766445 h 76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6444">
                    <a:moveTo>
                      <a:pt x="0" y="0"/>
                    </a:moveTo>
                    <a:lnTo>
                      <a:pt x="0" y="7664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0EC4E5E0-0EB2-45D3-B1BD-1B403E56BA6D}"/>
                  </a:ext>
                </a:extLst>
              </p:cNvPr>
              <p:cNvSpPr/>
              <p:nvPr/>
            </p:nvSpPr>
            <p:spPr>
              <a:xfrm>
                <a:off x="4278629" y="408520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D8FFFFE-8DC7-4BBA-B086-0CC45CC4D112}"/>
                  </a:ext>
                </a:extLst>
              </p:cNvPr>
              <p:cNvSpPr/>
              <p:nvPr/>
            </p:nvSpPr>
            <p:spPr>
              <a:xfrm>
                <a:off x="2784729" y="2983230"/>
                <a:ext cx="12700" cy="644906"/>
              </a:xfrm>
              <a:custGeom>
                <a:avLst/>
                <a:gdLst>
                  <a:gd name="connsiteX0" fmla="*/ 0 w 12700"/>
                  <a:gd name="connsiteY0" fmla="*/ 0 h 644906"/>
                  <a:gd name="connsiteX1" fmla="*/ 0 w 12700"/>
                  <a:gd name="connsiteY1" fmla="*/ 644906 h 64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44906">
                    <a:moveTo>
                      <a:pt x="0" y="0"/>
                    </a:moveTo>
                    <a:lnTo>
                      <a:pt x="0" y="64490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65A584D8-EC32-489B-9FD8-ACAF82260F91}"/>
                  </a:ext>
                </a:extLst>
              </p:cNvPr>
              <p:cNvSpPr/>
              <p:nvPr/>
            </p:nvSpPr>
            <p:spPr>
              <a:xfrm>
                <a:off x="2770758" y="357606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8107E2F1-B3B0-4830-94A4-A41A7EBE557C}"/>
                  </a:ext>
                </a:extLst>
              </p:cNvPr>
              <p:cNvSpPr/>
              <p:nvPr/>
            </p:nvSpPr>
            <p:spPr>
              <a:xfrm>
                <a:off x="5385435" y="3827907"/>
                <a:ext cx="12700" cy="156337"/>
              </a:xfrm>
              <a:custGeom>
                <a:avLst/>
                <a:gdLst>
                  <a:gd name="connsiteX0" fmla="*/ 0 w 12700"/>
                  <a:gd name="connsiteY0" fmla="*/ 0 h 156337"/>
                  <a:gd name="connsiteX1" fmla="*/ 0 w 12700"/>
                  <a:gd name="connsiteY1" fmla="*/ 156337 h 1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6337">
                    <a:moveTo>
                      <a:pt x="0" y="0"/>
                    </a:moveTo>
                    <a:lnTo>
                      <a:pt x="0" y="15633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FD21E4B-7E07-43CF-937D-88655599CF49}"/>
                  </a:ext>
                </a:extLst>
              </p:cNvPr>
              <p:cNvSpPr/>
              <p:nvPr/>
            </p:nvSpPr>
            <p:spPr>
              <a:xfrm>
                <a:off x="5371465" y="393204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B892718A-E45F-4E9D-A318-1554C94F7C5C}"/>
                  </a:ext>
                </a:extLst>
              </p:cNvPr>
              <p:cNvSpPr/>
              <p:nvPr/>
            </p:nvSpPr>
            <p:spPr>
              <a:xfrm>
                <a:off x="5876544" y="4056126"/>
                <a:ext cx="12700" cy="615950"/>
              </a:xfrm>
              <a:custGeom>
                <a:avLst/>
                <a:gdLst>
                  <a:gd name="connsiteX0" fmla="*/ 0 w 12700"/>
                  <a:gd name="connsiteY0" fmla="*/ 0 h 615950"/>
                  <a:gd name="connsiteX1" fmla="*/ 0 w 12700"/>
                  <a:gd name="connsiteY1" fmla="*/ 615950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5950">
                    <a:moveTo>
                      <a:pt x="0" y="0"/>
                    </a:moveTo>
                    <a:lnTo>
                      <a:pt x="0" y="61595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DE9B9F09-4C87-458F-BB1F-8EB14B6AF043}"/>
                  </a:ext>
                </a:extLst>
              </p:cNvPr>
              <p:cNvSpPr/>
              <p:nvPr/>
            </p:nvSpPr>
            <p:spPr>
              <a:xfrm>
                <a:off x="5862573" y="4620005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0A9928ED-34EF-4B3A-8DCF-C0734F35A1F3}"/>
                  </a:ext>
                </a:extLst>
              </p:cNvPr>
              <p:cNvSpPr/>
              <p:nvPr/>
            </p:nvSpPr>
            <p:spPr>
              <a:xfrm>
                <a:off x="1434719" y="2588641"/>
                <a:ext cx="12700" cy="57657"/>
              </a:xfrm>
              <a:custGeom>
                <a:avLst/>
                <a:gdLst>
                  <a:gd name="connsiteX0" fmla="*/ 0 w 12700"/>
                  <a:gd name="connsiteY0" fmla="*/ 0 h 57657"/>
                  <a:gd name="connsiteX1" fmla="*/ 0 w 12700"/>
                  <a:gd name="connsiteY1" fmla="*/ 57658 h 5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657">
                    <a:moveTo>
                      <a:pt x="0" y="0"/>
                    </a:moveTo>
                    <a:lnTo>
                      <a:pt x="0" y="576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285E6F64-420D-4EF5-825F-2D7C2AADFC01}"/>
                  </a:ext>
                </a:extLst>
              </p:cNvPr>
              <p:cNvSpPr/>
              <p:nvPr/>
            </p:nvSpPr>
            <p:spPr>
              <a:xfrm>
                <a:off x="1420749" y="259410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E54A823-4FFF-47D5-9E26-D944E6B42932}"/>
                  </a:ext>
                </a:extLst>
              </p:cNvPr>
              <p:cNvSpPr/>
              <p:nvPr/>
            </p:nvSpPr>
            <p:spPr>
              <a:xfrm>
                <a:off x="994663" y="2395474"/>
                <a:ext cx="12700" cy="727582"/>
              </a:xfrm>
              <a:custGeom>
                <a:avLst/>
                <a:gdLst>
                  <a:gd name="connsiteX0" fmla="*/ 0 w 12700"/>
                  <a:gd name="connsiteY0" fmla="*/ 0 h 727582"/>
                  <a:gd name="connsiteX1" fmla="*/ 0 w 12700"/>
                  <a:gd name="connsiteY1" fmla="*/ 727583 h 727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582">
                    <a:moveTo>
                      <a:pt x="0" y="0"/>
                    </a:moveTo>
                    <a:lnTo>
                      <a:pt x="0" y="7275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0BD920F3-CE25-4E56-96E9-459E010BF6A7}"/>
                  </a:ext>
                </a:extLst>
              </p:cNvPr>
              <p:cNvSpPr/>
              <p:nvPr/>
            </p:nvSpPr>
            <p:spPr>
              <a:xfrm>
                <a:off x="980694" y="30708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C9F41C51-0DF9-44B2-8693-915851D121BF}"/>
                  </a:ext>
                </a:extLst>
              </p:cNvPr>
              <p:cNvSpPr/>
              <p:nvPr/>
            </p:nvSpPr>
            <p:spPr>
              <a:xfrm>
                <a:off x="3931285" y="3392551"/>
                <a:ext cx="12700" cy="747013"/>
              </a:xfrm>
              <a:custGeom>
                <a:avLst/>
                <a:gdLst>
                  <a:gd name="connsiteX0" fmla="*/ 0 w 12700"/>
                  <a:gd name="connsiteY0" fmla="*/ 0 h 747013"/>
                  <a:gd name="connsiteX1" fmla="*/ 0 w 12700"/>
                  <a:gd name="connsiteY1" fmla="*/ 747014 h 74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7013">
                    <a:moveTo>
                      <a:pt x="0" y="0"/>
                    </a:moveTo>
                    <a:lnTo>
                      <a:pt x="0" y="7470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D42E0EA-D97D-4ADC-9396-04488EF7ACC3}"/>
                  </a:ext>
                </a:extLst>
              </p:cNvPr>
              <p:cNvSpPr/>
              <p:nvPr/>
            </p:nvSpPr>
            <p:spPr>
              <a:xfrm>
                <a:off x="3917315" y="408749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ECB2A4A-2A94-424B-A85E-9AFE49CF5F2A}"/>
                  </a:ext>
                </a:extLst>
              </p:cNvPr>
              <p:cNvSpPr/>
              <p:nvPr/>
            </p:nvSpPr>
            <p:spPr>
              <a:xfrm>
                <a:off x="3558413" y="2656332"/>
                <a:ext cx="12700" cy="629793"/>
              </a:xfrm>
              <a:custGeom>
                <a:avLst/>
                <a:gdLst>
                  <a:gd name="connsiteX0" fmla="*/ 0 w 12700"/>
                  <a:gd name="connsiteY0" fmla="*/ 629793 h 629793"/>
                  <a:gd name="connsiteX1" fmla="*/ 0 w 12700"/>
                  <a:gd name="connsiteY1" fmla="*/ 0 h 62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9793">
                    <a:moveTo>
                      <a:pt x="0" y="62979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36A0320-2291-4D89-ACF1-7C63F96DDCFC}"/>
                  </a:ext>
                </a:extLst>
              </p:cNvPr>
              <p:cNvSpPr/>
              <p:nvPr/>
            </p:nvSpPr>
            <p:spPr>
              <a:xfrm>
                <a:off x="3544442" y="265633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EF02C64-10D1-4021-8BD9-F345CD305B79}"/>
                  </a:ext>
                </a:extLst>
              </p:cNvPr>
              <p:cNvSpPr/>
              <p:nvPr/>
            </p:nvSpPr>
            <p:spPr>
              <a:xfrm>
                <a:off x="3199384" y="2958592"/>
                <a:ext cx="12700" cy="185165"/>
              </a:xfrm>
              <a:custGeom>
                <a:avLst/>
                <a:gdLst>
                  <a:gd name="connsiteX0" fmla="*/ 0 w 12700"/>
                  <a:gd name="connsiteY0" fmla="*/ 0 h 185165"/>
                  <a:gd name="connsiteX1" fmla="*/ 0 w 12700"/>
                  <a:gd name="connsiteY1" fmla="*/ 185166 h 18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5165">
                    <a:moveTo>
                      <a:pt x="0" y="0"/>
                    </a:moveTo>
                    <a:lnTo>
                      <a:pt x="0" y="1851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F8DFA5E-94B1-4728-94AB-1AAC5B616CA2}"/>
                  </a:ext>
                </a:extLst>
              </p:cNvPr>
              <p:cNvSpPr/>
              <p:nvPr/>
            </p:nvSpPr>
            <p:spPr>
              <a:xfrm>
                <a:off x="3185414" y="309156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925E576-66E3-4F48-BCA5-756EDEA27AED}"/>
                  </a:ext>
                </a:extLst>
              </p:cNvPr>
              <p:cNvSpPr/>
              <p:nvPr/>
            </p:nvSpPr>
            <p:spPr>
              <a:xfrm>
                <a:off x="5150612" y="3517646"/>
                <a:ext cx="12700" cy="491489"/>
              </a:xfrm>
              <a:custGeom>
                <a:avLst/>
                <a:gdLst>
                  <a:gd name="connsiteX0" fmla="*/ 0 w 12700"/>
                  <a:gd name="connsiteY0" fmla="*/ 0 h 491489"/>
                  <a:gd name="connsiteX1" fmla="*/ 0 w 12700"/>
                  <a:gd name="connsiteY1" fmla="*/ 491490 h 491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1489">
                    <a:moveTo>
                      <a:pt x="0" y="0"/>
                    </a:moveTo>
                    <a:lnTo>
                      <a:pt x="0" y="49149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F9A8BFD3-C23D-4F46-950F-0F49A46C3329}"/>
                  </a:ext>
                </a:extLst>
              </p:cNvPr>
              <p:cNvSpPr/>
              <p:nvPr/>
            </p:nvSpPr>
            <p:spPr>
              <a:xfrm>
                <a:off x="5136641" y="3956939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1959625F-8686-4B62-866B-540D57BAF0F0}"/>
                  </a:ext>
                </a:extLst>
              </p:cNvPr>
              <p:cNvSpPr/>
              <p:nvPr/>
            </p:nvSpPr>
            <p:spPr>
              <a:xfrm>
                <a:off x="4550156" y="3498469"/>
                <a:ext cx="12700" cy="129031"/>
              </a:xfrm>
              <a:custGeom>
                <a:avLst/>
                <a:gdLst>
                  <a:gd name="connsiteX0" fmla="*/ 0 w 12700"/>
                  <a:gd name="connsiteY0" fmla="*/ 129032 h 129031"/>
                  <a:gd name="connsiteX1" fmla="*/ 0 w 12700"/>
                  <a:gd name="connsiteY1" fmla="*/ 0 h 12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9031">
                    <a:moveTo>
                      <a:pt x="0" y="1290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1B06F99-633F-490B-A281-E22C20A4D35F}"/>
                  </a:ext>
                </a:extLst>
              </p:cNvPr>
              <p:cNvSpPr/>
              <p:nvPr/>
            </p:nvSpPr>
            <p:spPr>
              <a:xfrm>
                <a:off x="4536185" y="3498469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7791FB4F-8CF1-4C0A-9037-75B894974835}"/>
                  </a:ext>
                </a:extLst>
              </p:cNvPr>
              <p:cNvSpPr/>
              <p:nvPr/>
            </p:nvSpPr>
            <p:spPr>
              <a:xfrm>
                <a:off x="2395982" y="2837434"/>
                <a:ext cx="12700" cy="85725"/>
              </a:xfrm>
              <a:custGeom>
                <a:avLst/>
                <a:gdLst>
                  <a:gd name="connsiteX0" fmla="*/ 0 w 12700"/>
                  <a:gd name="connsiteY0" fmla="*/ 0 h 85725"/>
                  <a:gd name="connsiteX1" fmla="*/ 0 w 12700"/>
                  <a:gd name="connsiteY1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725">
                    <a:moveTo>
                      <a:pt x="0" y="0"/>
                    </a:moveTo>
                    <a:lnTo>
                      <a:pt x="0" y="8572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6932FE8C-5080-45B6-A024-471C87324E33}"/>
                  </a:ext>
                </a:extLst>
              </p:cNvPr>
              <p:cNvSpPr/>
              <p:nvPr/>
            </p:nvSpPr>
            <p:spPr>
              <a:xfrm>
                <a:off x="2382011" y="287096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F21E4B9-00BC-4763-B232-F53EC7D37321}"/>
                  </a:ext>
                </a:extLst>
              </p:cNvPr>
              <p:cNvSpPr/>
              <p:nvPr/>
            </p:nvSpPr>
            <p:spPr>
              <a:xfrm>
                <a:off x="1717548" y="2178812"/>
                <a:ext cx="12700" cy="766571"/>
              </a:xfrm>
              <a:custGeom>
                <a:avLst/>
                <a:gdLst>
                  <a:gd name="connsiteX0" fmla="*/ 0 w 12700"/>
                  <a:gd name="connsiteY0" fmla="*/ 766572 h 766571"/>
                  <a:gd name="connsiteX1" fmla="*/ 0 w 12700"/>
                  <a:gd name="connsiteY1" fmla="*/ 0 h 76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6571">
                    <a:moveTo>
                      <a:pt x="0" y="76657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943FDB1-3134-449D-8B61-381F77CAC376}"/>
                  </a:ext>
                </a:extLst>
              </p:cNvPr>
              <p:cNvSpPr/>
              <p:nvPr/>
            </p:nvSpPr>
            <p:spPr>
              <a:xfrm>
                <a:off x="1703577" y="217881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58C4CB6-CBCD-4B20-B04B-C9913846B13B}"/>
                  </a:ext>
                </a:extLst>
              </p:cNvPr>
              <p:cNvSpPr/>
              <p:nvPr/>
            </p:nvSpPr>
            <p:spPr>
              <a:xfrm>
                <a:off x="2000377" y="2151253"/>
                <a:ext cx="12700" cy="593217"/>
              </a:xfrm>
              <a:custGeom>
                <a:avLst/>
                <a:gdLst>
                  <a:gd name="connsiteX0" fmla="*/ 0 w 12700"/>
                  <a:gd name="connsiteY0" fmla="*/ 593217 h 593217"/>
                  <a:gd name="connsiteX1" fmla="*/ 0 w 12700"/>
                  <a:gd name="connsiteY1" fmla="*/ 0 h 5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3217">
                    <a:moveTo>
                      <a:pt x="0" y="5932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A8D922CB-133F-462B-8B3C-900661D1B370}"/>
                  </a:ext>
                </a:extLst>
              </p:cNvPr>
              <p:cNvSpPr/>
              <p:nvPr/>
            </p:nvSpPr>
            <p:spPr>
              <a:xfrm>
                <a:off x="1986407" y="2151252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0871C32C-0BB4-45C1-8A8D-D68A382BCA57}"/>
                  </a:ext>
                </a:extLst>
              </p:cNvPr>
              <p:cNvSpPr/>
              <p:nvPr/>
            </p:nvSpPr>
            <p:spPr>
              <a:xfrm>
                <a:off x="4297680" y="2483866"/>
                <a:ext cx="12700" cy="887094"/>
              </a:xfrm>
              <a:custGeom>
                <a:avLst/>
                <a:gdLst>
                  <a:gd name="connsiteX0" fmla="*/ 0 w 12700"/>
                  <a:gd name="connsiteY0" fmla="*/ 887095 h 887094"/>
                  <a:gd name="connsiteX1" fmla="*/ 0 w 12700"/>
                  <a:gd name="connsiteY1" fmla="*/ 0 h 88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7094">
                    <a:moveTo>
                      <a:pt x="0" y="8870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5D39C7E6-7B0A-491A-AD74-2C98C2C34735}"/>
                  </a:ext>
                </a:extLst>
              </p:cNvPr>
              <p:cNvSpPr/>
              <p:nvPr/>
            </p:nvSpPr>
            <p:spPr>
              <a:xfrm>
                <a:off x="4283709" y="2483866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25C0119-3F86-44A3-B188-571B06A9189A}"/>
                  </a:ext>
                </a:extLst>
              </p:cNvPr>
              <p:cNvSpPr/>
              <p:nvPr/>
            </p:nvSpPr>
            <p:spPr>
              <a:xfrm>
                <a:off x="2750312" y="2702179"/>
                <a:ext cx="12700" cy="281050"/>
              </a:xfrm>
              <a:custGeom>
                <a:avLst/>
                <a:gdLst>
                  <a:gd name="connsiteX0" fmla="*/ 0 w 12700"/>
                  <a:gd name="connsiteY0" fmla="*/ 281051 h 281050"/>
                  <a:gd name="connsiteX1" fmla="*/ 0 w 12700"/>
                  <a:gd name="connsiteY1" fmla="*/ 0 h 2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1050">
                    <a:moveTo>
                      <a:pt x="0" y="28105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93525E95-0F1E-4C58-8DB2-6F0D19BCC889}"/>
                  </a:ext>
                </a:extLst>
              </p:cNvPr>
              <p:cNvSpPr/>
              <p:nvPr/>
            </p:nvSpPr>
            <p:spPr>
              <a:xfrm>
                <a:off x="2736342" y="27021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5150CA8-D154-4836-B46D-C6D88CE1FD3A}"/>
                  </a:ext>
                </a:extLst>
              </p:cNvPr>
              <p:cNvSpPr/>
              <p:nvPr/>
            </p:nvSpPr>
            <p:spPr>
              <a:xfrm>
                <a:off x="5504307" y="3401822"/>
                <a:ext cx="12700" cy="426085"/>
              </a:xfrm>
              <a:custGeom>
                <a:avLst/>
                <a:gdLst>
                  <a:gd name="connsiteX0" fmla="*/ 0 w 12700"/>
                  <a:gd name="connsiteY0" fmla="*/ 426085 h 426085"/>
                  <a:gd name="connsiteX1" fmla="*/ 0 w 12700"/>
                  <a:gd name="connsiteY1" fmla="*/ 0 h 42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085">
                    <a:moveTo>
                      <a:pt x="0" y="4260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D7DADE2-374F-42C4-AA1D-2399E9BE8EA5}"/>
                  </a:ext>
                </a:extLst>
              </p:cNvPr>
              <p:cNvSpPr/>
              <p:nvPr/>
            </p:nvSpPr>
            <p:spPr>
              <a:xfrm>
                <a:off x="5490336" y="340182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7E4C6575-D42A-4E6F-B79D-063899B48AA6}"/>
                  </a:ext>
                </a:extLst>
              </p:cNvPr>
              <p:cNvSpPr/>
              <p:nvPr/>
            </p:nvSpPr>
            <p:spPr>
              <a:xfrm>
                <a:off x="5807075" y="4056126"/>
                <a:ext cx="12700" cy="314706"/>
              </a:xfrm>
              <a:custGeom>
                <a:avLst/>
                <a:gdLst>
                  <a:gd name="connsiteX0" fmla="*/ 0 w 12700"/>
                  <a:gd name="connsiteY0" fmla="*/ 0 h 314706"/>
                  <a:gd name="connsiteX1" fmla="*/ 0 w 12700"/>
                  <a:gd name="connsiteY1" fmla="*/ 314706 h 3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4706">
                    <a:moveTo>
                      <a:pt x="0" y="0"/>
                    </a:moveTo>
                    <a:lnTo>
                      <a:pt x="0" y="31470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70389C0B-3B0D-4EC5-BE79-6F77E361D7E1}"/>
                  </a:ext>
                </a:extLst>
              </p:cNvPr>
              <p:cNvSpPr/>
              <p:nvPr/>
            </p:nvSpPr>
            <p:spPr>
              <a:xfrm>
                <a:off x="5793104" y="431863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CE442D3-E22E-4AB7-BF65-F15BE6211A06}"/>
                  </a:ext>
                </a:extLst>
              </p:cNvPr>
              <p:cNvSpPr/>
              <p:nvPr/>
            </p:nvSpPr>
            <p:spPr>
              <a:xfrm>
                <a:off x="1405636" y="1245616"/>
                <a:ext cx="12700" cy="1343025"/>
              </a:xfrm>
              <a:custGeom>
                <a:avLst/>
                <a:gdLst>
                  <a:gd name="connsiteX0" fmla="*/ 0 w 12700"/>
                  <a:gd name="connsiteY0" fmla="*/ 1343025 h 1343025"/>
                  <a:gd name="connsiteX1" fmla="*/ 0 w 12700"/>
                  <a:gd name="connsiteY1" fmla="*/ 0 h 134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43025">
                    <a:moveTo>
                      <a:pt x="0" y="13430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9DC219E-D795-4016-A138-070C6BF2EC77}"/>
                  </a:ext>
                </a:extLst>
              </p:cNvPr>
              <p:cNvSpPr/>
              <p:nvPr/>
            </p:nvSpPr>
            <p:spPr>
              <a:xfrm>
                <a:off x="1391666" y="12456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4B1237C5-6868-4F36-90EA-4A32F42C5779}"/>
                  </a:ext>
                </a:extLst>
              </p:cNvPr>
              <p:cNvSpPr/>
              <p:nvPr/>
            </p:nvSpPr>
            <p:spPr>
              <a:xfrm>
                <a:off x="972947" y="1508633"/>
                <a:ext cx="12700" cy="886841"/>
              </a:xfrm>
              <a:custGeom>
                <a:avLst/>
                <a:gdLst>
                  <a:gd name="connsiteX0" fmla="*/ 0 w 12700"/>
                  <a:gd name="connsiteY0" fmla="*/ 886841 h 886841"/>
                  <a:gd name="connsiteX1" fmla="*/ 0 w 12700"/>
                  <a:gd name="connsiteY1" fmla="*/ 0 h 886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6841">
                    <a:moveTo>
                      <a:pt x="0" y="88684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0C6989D-9999-4E2A-B977-0CA2F4D97E9D}"/>
                  </a:ext>
                </a:extLst>
              </p:cNvPr>
              <p:cNvSpPr/>
              <p:nvPr/>
            </p:nvSpPr>
            <p:spPr>
              <a:xfrm>
                <a:off x="958977" y="1508633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9F93EBC-DF46-49AE-9B59-4578F8F5B2FE}"/>
                  </a:ext>
                </a:extLst>
              </p:cNvPr>
              <p:cNvSpPr/>
              <p:nvPr/>
            </p:nvSpPr>
            <p:spPr>
              <a:xfrm>
                <a:off x="3926586" y="3392551"/>
                <a:ext cx="12700" cy="1315847"/>
              </a:xfrm>
              <a:custGeom>
                <a:avLst/>
                <a:gdLst>
                  <a:gd name="connsiteX0" fmla="*/ 0 w 12700"/>
                  <a:gd name="connsiteY0" fmla="*/ 0 h 1315847"/>
                  <a:gd name="connsiteX1" fmla="*/ 0 w 12700"/>
                  <a:gd name="connsiteY1" fmla="*/ 1315847 h 1315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15847">
                    <a:moveTo>
                      <a:pt x="0" y="0"/>
                    </a:moveTo>
                    <a:lnTo>
                      <a:pt x="0" y="13158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4FA9BF1C-B52C-4916-8CE8-C8F72807E53E}"/>
                  </a:ext>
                </a:extLst>
              </p:cNvPr>
              <p:cNvSpPr/>
              <p:nvPr/>
            </p:nvSpPr>
            <p:spPr>
              <a:xfrm>
                <a:off x="3912615" y="465620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5461FBA9-F157-4E7A-AE10-E9235EF69126}"/>
                  </a:ext>
                </a:extLst>
              </p:cNvPr>
              <p:cNvSpPr/>
              <p:nvPr/>
            </p:nvSpPr>
            <p:spPr>
              <a:xfrm>
                <a:off x="3676650" y="3286125"/>
                <a:ext cx="12700" cy="451865"/>
              </a:xfrm>
              <a:custGeom>
                <a:avLst/>
                <a:gdLst>
                  <a:gd name="connsiteX0" fmla="*/ 0 w 12700"/>
                  <a:gd name="connsiteY0" fmla="*/ 0 h 451865"/>
                  <a:gd name="connsiteX1" fmla="*/ 0 w 12700"/>
                  <a:gd name="connsiteY1" fmla="*/ 451866 h 45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1865">
                    <a:moveTo>
                      <a:pt x="0" y="0"/>
                    </a:moveTo>
                    <a:lnTo>
                      <a:pt x="0" y="45186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3C70FC6-9FC8-4449-8452-6B2A4D0ABB25}"/>
                  </a:ext>
                </a:extLst>
              </p:cNvPr>
              <p:cNvSpPr/>
              <p:nvPr/>
            </p:nvSpPr>
            <p:spPr>
              <a:xfrm>
                <a:off x="3662679" y="3685794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2AA4766-6858-4052-9918-1D491077CEDB}"/>
                  </a:ext>
                </a:extLst>
              </p:cNvPr>
              <p:cNvSpPr/>
              <p:nvPr/>
            </p:nvSpPr>
            <p:spPr>
              <a:xfrm>
                <a:off x="3225927" y="2958592"/>
                <a:ext cx="12700" cy="91185"/>
              </a:xfrm>
              <a:custGeom>
                <a:avLst/>
                <a:gdLst>
                  <a:gd name="connsiteX0" fmla="*/ 0 w 12700"/>
                  <a:gd name="connsiteY0" fmla="*/ 0 h 91185"/>
                  <a:gd name="connsiteX1" fmla="*/ 0 w 12700"/>
                  <a:gd name="connsiteY1" fmla="*/ 91186 h 9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185">
                    <a:moveTo>
                      <a:pt x="0" y="0"/>
                    </a:moveTo>
                    <a:lnTo>
                      <a:pt x="0" y="911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6AE2F17-040E-40C6-A03B-917238FF6707}"/>
                  </a:ext>
                </a:extLst>
              </p:cNvPr>
              <p:cNvSpPr/>
              <p:nvPr/>
            </p:nvSpPr>
            <p:spPr>
              <a:xfrm>
                <a:off x="3211957" y="299758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D80A8F28-0F30-42CB-8E66-95DEE89D5CF9}"/>
                  </a:ext>
                </a:extLst>
              </p:cNvPr>
              <p:cNvSpPr/>
              <p:nvPr/>
            </p:nvSpPr>
            <p:spPr>
              <a:xfrm>
                <a:off x="5028184" y="3113913"/>
                <a:ext cx="12700" cy="403733"/>
              </a:xfrm>
              <a:custGeom>
                <a:avLst/>
                <a:gdLst>
                  <a:gd name="connsiteX0" fmla="*/ 0 w 12700"/>
                  <a:gd name="connsiteY0" fmla="*/ 403733 h 403733"/>
                  <a:gd name="connsiteX1" fmla="*/ 0 w 12700"/>
                  <a:gd name="connsiteY1" fmla="*/ 0 h 40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3733">
                    <a:moveTo>
                      <a:pt x="0" y="40373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5B116E58-9D1D-4F2E-AB0E-CA9F12DB3DEC}"/>
                  </a:ext>
                </a:extLst>
              </p:cNvPr>
              <p:cNvSpPr/>
              <p:nvPr/>
            </p:nvSpPr>
            <p:spPr>
              <a:xfrm>
                <a:off x="5014214" y="311391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408183-4916-402A-B2B8-21E3AFAC47C2}"/>
                  </a:ext>
                </a:extLst>
              </p:cNvPr>
              <p:cNvSpPr/>
              <p:nvPr/>
            </p:nvSpPr>
            <p:spPr>
              <a:xfrm>
                <a:off x="4755896" y="2846705"/>
                <a:ext cx="12700" cy="780795"/>
              </a:xfrm>
              <a:custGeom>
                <a:avLst/>
                <a:gdLst>
                  <a:gd name="connsiteX0" fmla="*/ 0 w 12700"/>
                  <a:gd name="connsiteY0" fmla="*/ 780796 h 780795"/>
                  <a:gd name="connsiteX1" fmla="*/ 0 w 12700"/>
                  <a:gd name="connsiteY1" fmla="*/ 0 h 78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0795">
                    <a:moveTo>
                      <a:pt x="0" y="7807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61EA9DA3-298E-4FBB-873E-CF13EC6D1E9E}"/>
                  </a:ext>
                </a:extLst>
              </p:cNvPr>
              <p:cNvSpPr/>
              <p:nvPr/>
            </p:nvSpPr>
            <p:spPr>
              <a:xfrm>
                <a:off x="4741926" y="2846704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F8610B93-FD70-458F-A8DA-6DB79F8B24FA}"/>
                  </a:ext>
                </a:extLst>
              </p:cNvPr>
              <p:cNvSpPr/>
              <p:nvPr/>
            </p:nvSpPr>
            <p:spPr>
              <a:xfrm>
                <a:off x="2400935" y="2837434"/>
                <a:ext cx="12700" cy="596011"/>
              </a:xfrm>
              <a:custGeom>
                <a:avLst/>
                <a:gdLst>
                  <a:gd name="connsiteX0" fmla="*/ 0 w 12700"/>
                  <a:gd name="connsiteY0" fmla="*/ 0 h 596011"/>
                  <a:gd name="connsiteX1" fmla="*/ 0 w 12700"/>
                  <a:gd name="connsiteY1" fmla="*/ 596011 h 59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6011">
                    <a:moveTo>
                      <a:pt x="0" y="0"/>
                    </a:moveTo>
                    <a:lnTo>
                      <a:pt x="0" y="59601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851A318E-C209-4C52-8B3A-3A9D44CC63CD}"/>
                  </a:ext>
                </a:extLst>
              </p:cNvPr>
              <p:cNvSpPr/>
              <p:nvPr/>
            </p:nvSpPr>
            <p:spPr>
              <a:xfrm>
                <a:off x="2386964" y="338124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BB41025-4B6F-40A5-A3C2-F78DFB045481}"/>
                  </a:ext>
                </a:extLst>
              </p:cNvPr>
              <p:cNvSpPr/>
              <p:nvPr/>
            </p:nvSpPr>
            <p:spPr>
              <a:xfrm>
                <a:off x="1758442" y="2945384"/>
                <a:ext cx="12700" cy="514604"/>
              </a:xfrm>
              <a:custGeom>
                <a:avLst/>
                <a:gdLst>
                  <a:gd name="connsiteX0" fmla="*/ 0 w 12700"/>
                  <a:gd name="connsiteY0" fmla="*/ 0 h 514604"/>
                  <a:gd name="connsiteX1" fmla="*/ 0 w 12700"/>
                  <a:gd name="connsiteY1" fmla="*/ 514604 h 51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4604">
                    <a:moveTo>
                      <a:pt x="0" y="0"/>
                    </a:moveTo>
                    <a:lnTo>
                      <a:pt x="0" y="5146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E52B8B0A-F435-4B9E-A8EF-A5C15F55E712}"/>
                  </a:ext>
                </a:extLst>
              </p:cNvPr>
              <p:cNvSpPr/>
              <p:nvPr/>
            </p:nvSpPr>
            <p:spPr>
              <a:xfrm>
                <a:off x="1744472" y="3407790"/>
                <a:ext cx="28067" cy="52197"/>
              </a:xfrm>
              <a:custGeom>
                <a:avLst/>
                <a:gdLst>
                  <a:gd name="connsiteX0" fmla="*/ 0 w 28067"/>
                  <a:gd name="connsiteY0" fmla="*/ 0 h 52197"/>
                  <a:gd name="connsiteX1" fmla="*/ 13970 w 28067"/>
                  <a:gd name="connsiteY1" fmla="*/ 52197 h 52197"/>
                  <a:gd name="connsiteX2" fmla="*/ 28067 w 28067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CC6983CC-0342-44A9-A479-A653EBFEB9DF}"/>
                  </a:ext>
                </a:extLst>
              </p:cNvPr>
              <p:cNvSpPr/>
              <p:nvPr/>
            </p:nvSpPr>
            <p:spPr>
              <a:xfrm>
                <a:off x="2062988" y="2744470"/>
                <a:ext cx="12700" cy="981075"/>
              </a:xfrm>
              <a:custGeom>
                <a:avLst/>
                <a:gdLst>
                  <a:gd name="connsiteX0" fmla="*/ 0 w 12700"/>
                  <a:gd name="connsiteY0" fmla="*/ 0 h 981075"/>
                  <a:gd name="connsiteX1" fmla="*/ 0 w 12700"/>
                  <a:gd name="connsiteY1" fmla="*/ 981075 h 9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1075">
                    <a:moveTo>
                      <a:pt x="0" y="0"/>
                    </a:moveTo>
                    <a:lnTo>
                      <a:pt x="0" y="98107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D39747B0-B290-494E-BDD6-B9E4E7D76857}"/>
                  </a:ext>
                </a:extLst>
              </p:cNvPr>
              <p:cNvSpPr/>
              <p:nvPr/>
            </p:nvSpPr>
            <p:spPr>
              <a:xfrm>
                <a:off x="2049017" y="3673475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2089DB1-F2B4-43C9-A7B1-9446D4B4F3E5}"/>
                  </a:ext>
                </a:extLst>
              </p:cNvPr>
              <p:cNvSpPr/>
              <p:nvPr/>
            </p:nvSpPr>
            <p:spPr>
              <a:xfrm>
                <a:off x="4363085" y="3370961"/>
                <a:ext cx="12700" cy="988187"/>
              </a:xfrm>
              <a:custGeom>
                <a:avLst/>
                <a:gdLst>
                  <a:gd name="connsiteX0" fmla="*/ 0 w 12700"/>
                  <a:gd name="connsiteY0" fmla="*/ 0 h 988187"/>
                  <a:gd name="connsiteX1" fmla="*/ 0 w 12700"/>
                  <a:gd name="connsiteY1" fmla="*/ 988187 h 98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88187">
                    <a:moveTo>
                      <a:pt x="0" y="0"/>
                    </a:moveTo>
                    <a:lnTo>
                      <a:pt x="0" y="9881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D10524F-84A9-4165-BDAD-C8691E9BE57F}"/>
                  </a:ext>
                </a:extLst>
              </p:cNvPr>
              <p:cNvSpPr/>
              <p:nvPr/>
            </p:nvSpPr>
            <p:spPr>
              <a:xfrm>
                <a:off x="4349115" y="4306951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933AA2B-EEB9-49E1-92E4-0C59FDE93346}"/>
                  </a:ext>
                </a:extLst>
              </p:cNvPr>
              <p:cNvSpPr/>
              <p:nvPr/>
            </p:nvSpPr>
            <p:spPr>
              <a:xfrm>
                <a:off x="2892806" y="2544572"/>
                <a:ext cx="12700" cy="438657"/>
              </a:xfrm>
              <a:custGeom>
                <a:avLst/>
                <a:gdLst>
                  <a:gd name="connsiteX0" fmla="*/ 0 w 12700"/>
                  <a:gd name="connsiteY0" fmla="*/ 438658 h 438657"/>
                  <a:gd name="connsiteX1" fmla="*/ 0 w 12700"/>
                  <a:gd name="connsiteY1" fmla="*/ 0 h 4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657">
                    <a:moveTo>
                      <a:pt x="0" y="4386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1AAB72-78F5-423A-92C5-18E8AB375932}"/>
                  </a:ext>
                </a:extLst>
              </p:cNvPr>
              <p:cNvSpPr/>
              <p:nvPr/>
            </p:nvSpPr>
            <p:spPr>
              <a:xfrm>
                <a:off x="2878835" y="254457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D8041D6-2B8C-4282-89DA-159E710F9301}"/>
                  </a:ext>
                </a:extLst>
              </p:cNvPr>
              <p:cNvSpPr/>
              <p:nvPr/>
            </p:nvSpPr>
            <p:spPr>
              <a:xfrm>
                <a:off x="5536819" y="3710686"/>
                <a:ext cx="12700" cy="117221"/>
              </a:xfrm>
              <a:custGeom>
                <a:avLst/>
                <a:gdLst>
                  <a:gd name="connsiteX0" fmla="*/ 0 w 12700"/>
                  <a:gd name="connsiteY0" fmla="*/ 117221 h 117221"/>
                  <a:gd name="connsiteX1" fmla="*/ 0 w 12700"/>
                  <a:gd name="connsiteY1" fmla="*/ 0 h 11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221">
                    <a:moveTo>
                      <a:pt x="0" y="11722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9CFDB841-6420-4BE8-ADC6-A07C24D099AB}"/>
                  </a:ext>
                </a:extLst>
              </p:cNvPr>
              <p:cNvSpPr/>
              <p:nvPr/>
            </p:nvSpPr>
            <p:spPr>
              <a:xfrm>
                <a:off x="5522848" y="371068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19CC7E91-C7CF-4097-B51B-067B5C58192C}"/>
                  </a:ext>
                </a:extLst>
              </p:cNvPr>
              <p:cNvSpPr/>
              <p:nvPr/>
            </p:nvSpPr>
            <p:spPr>
              <a:xfrm>
                <a:off x="5697347" y="4056126"/>
                <a:ext cx="12700" cy="218059"/>
              </a:xfrm>
              <a:custGeom>
                <a:avLst/>
                <a:gdLst>
                  <a:gd name="connsiteX0" fmla="*/ 0 w 12700"/>
                  <a:gd name="connsiteY0" fmla="*/ 0 h 218059"/>
                  <a:gd name="connsiteX1" fmla="*/ 0 w 12700"/>
                  <a:gd name="connsiteY1" fmla="*/ 218059 h 21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8059">
                    <a:moveTo>
                      <a:pt x="0" y="0"/>
                    </a:moveTo>
                    <a:lnTo>
                      <a:pt x="0" y="21805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53DAA13A-2D60-41E0-A36F-841EB2CAE242}"/>
                  </a:ext>
                </a:extLst>
              </p:cNvPr>
              <p:cNvSpPr/>
              <p:nvPr/>
            </p:nvSpPr>
            <p:spPr>
              <a:xfrm>
                <a:off x="5683377" y="422198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714215E0-9E6D-4E89-9EE3-96B73553127D}"/>
                  </a:ext>
                </a:extLst>
              </p:cNvPr>
              <p:cNvSpPr/>
              <p:nvPr/>
            </p:nvSpPr>
            <p:spPr>
              <a:xfrm>
                <a:off x="1462532" y="2402205"/>
                <a:ext cx="12700" cy="186436"/>
              </a:xfrm>
              <a:custGeom>
                <a:avLst/>
                <a:gdLst>
                  <a:gd name="connsiteX0" fmla="*/ 0 w 12700"/>
                  <a:gd name="connsiteY0" fmla="*/ 186436 h 186436"/>
                  <a:gd name="connsiteX1" fmla="*/ 0 w 12700"/>
                  <a:gd name="connsiteY1" fmla="*/ 0 h 1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6436">
                    <a:moveTo>
                      <a:pt x="0" y="1864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7CC091D1-130D-4683-869C-570893B94E0F}"/>
                  </a:ext>
                </a:extLst>
              </p:cNvPr>
              <p:cNvSpPr/>
              <p:nvPr/>
            </p:nvSpPr>
            <p:spPr>
              <a:xfrm>
                <a:off x="1448561" y="240220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DC0B58B7-E776-43EE-8B33-CB4C546E9983}"/>
                  </a:ext>
                </a:extLst>
              </p:cNvPr>
              <p:cNvSpPr/>
              <p:nvPr/>
            </p:nvSpPr>
            <p:spPr>
              <a:xfrm>
                <a:off x="1064006" y="2322576"/>
                <a:ext cx="12700" cy="72898"/>
              </a:xfrm>
              <a:custGeom>
                <a:avLst/>
                <a:gdLst>
                  <a:gd name="connsiteX0" fmla="*/ 0 w 12700"/>
                  <a:gd name="connsiteY0" fmla="*/ 72898 h 72898"/>
                  <a:gd name="connsiteX1" fmla="*/ 0 w 12700"/>
                  <a:gd name="connsiteY1" fmla="*/ 0 h 7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898">
                    <a:moveTo>
                      <a:pt x="0" y="728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6EF25C89-50E4-4F18-A408-B14A49E4B2D7}"/>
                  </a:ext>
                </a:extLst>
              </p:cNvPr>
              <p:cNvSpPr/>
              <p:nvPr/>
            </p:nvSpPr>
            <p:spPr>
              <a:xfrm>
                <a:off x="1050036" y="2322576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B406CAA8-C19D-4F96-B7C6-7F882A940197}"/>
                  </a:ext>
                </a:extLst>
              </p:cNvPr>
              <p:cNvSpPr/>
              <p:nvPr/>
            </p:nvSpPr>
            <p:spPr>
              <a:xfrm>
                <a:off x="3962908" y="2689098"/>
                <a:ext cx="12700" cy="703452"/>
              </a:xfrm>
              <a:custGeom>
                <a:avLst/>
                <a:gdLst>
                  <a:gd name="connsiteX0" fmla="*/ 0 w 12700"/>
                  <a:gd name="connsiteY0" fmla="*/ 703453 h 703452"/>
                  <a:gd name="connsiteX1" fmla="*/ 0 w 12700"/>
                  <a:gd name="connsiteY1" fmla="*/ 0 h 70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3452">
                    <a:moveTo>
                      <a:pt x="0" y="70345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541031D2-5A60-4A74-9815-F4C7B20F073D}"/>
                  </a:ext>
                </a:extLst>
              </p:cNvPr>
              <p:cNvSpPr/>
              <p:nvPr/>
            </p:nvSpPr>
            <p:spPr>
              <a:xfrm>
                <a:off x="3948938" y="26890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A8579B4-9226-4779-92F4-1B406D972D83}"/>
                  </a:ext>
                </a:extLst>
              </p:cNvPr>
              <p:cNvSpPr/>
              <p:nvPr/>
            </p:nvSpPr>
            <p:spPr>
              <a:xfrm>
                <a:off x="3697478" y="2580640"/>
                <a:ext cx="12700" cy="705485"/>
              </a:xfrm>
              <a:custGeom>
                <a:avLst/>
                <a:gdLst>
                  <a:gd name="connsiteX0" fmla="*/ 0 w 12700"/>
                  <a:gd name="connsiteY0" fmla="*/ 705485 h 705485"/>
                  <a:gd name="connsiteX1" fmla="*/ 0 w 12700"/>
                  <a:gd name="connsiteY1" fmla="*/ 0 h 70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5485">
                    <a:moveTo>
                      <a:pt x="0" y="7054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94B88C6E-9F8D-4296-91FF-62F8DBD66FD8}"/>
                  </a:ext>
                </a:extLst>
              </p:cNvPr>
              <p:cNvSpPr/>
              <p:nvPr/>
            </p:nvSpPr>
            <p:spPr>
              <a:xfrm>
                <a:off x="3683380" y="2580639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D9CDABC-9EFE-45F2-AA28-1679929F77A5}"/>
                  </a:ext>
                </a:extLst>
              </p:cNvPr>
              <p:cNvSpPr/>
              <p:nvPr/>
            </p:nvSpPr>
            <p:spPr>
              <a:xfrm>
                <a:off x="3190621" y="2958592"/>
                <a:ext cx="12700" cy="632586"/>
              </a:xfrm>
              <a:custGeom>
                <a:avLst/>
                <a:gdLst>
                  <a:gd name="connsiteX0" fmla="*/ 0 w 12700"/>
                  <a:gd name="connsiteY0" fmla="*/ 0 h 632586"/>
                  <a:gd name="connsiteX1" fmla="*/ 0 w 12700"/>
                  <a:gd name="connsiteY1" fmla="*/ 632587 h 6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2586">
                    <a:moveTo>
                      <a:pt x="0" y="0"/>
                    </a:moveTo>
                    <a:lnTo>
                      <a:pt x="0" y="6325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901C9A87-5B12-443D-936C-EBC67378A3F8}"/>
                  </a:ext>
                </a:extLst>
              </p:cNvPr>
              <p:cNvSpPr/>
              <p:nvPr/>
            </p:nvSpPr>
            <p:spPr>
              <a:xfrm>
                <a:off x="3176651" y="3538982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5CFCE4BA-C428-461E-B799-860BE7BE1328}"/>
                  </a:ext>
                </a:extLst>
              </p:cNvPr>
              <p:cNvSpPr/>
              <p:nvPr/>
            </p:nvSpPr>
            <p:spPr>
              <a:xfrm>
                <a:off x="4919218" y="3468751"/>
                <a:ext cx="12700" cy="48895"/>
              </a:xfrm>
              <a:custGeom>
                <a:avLst/>
                <a:gdLst>
                  <a:gd name="connsiteX0" fmla="*/ 0 w 12700"/>
                  <a:gd name="connsiteY0" fmla="*/ 48895 h 48895"/>
                  <a:gd name="connsiteX1" fmla="*/ 0 w 12700"/>
                  <a:gd name="connsiteY1" fmla="*/ 0 h 4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895">
                    <a:moveTo>
                      <a:pt x="0" y="48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94A9806E-352C-452D-9014-1DDDF2F540AA}"/>
                  </a:ext>
                </a:extLst>
              </p:cNvPr>
              <p:cNvSpPr/>
              <p:nvPr/>
            </p:nvSpPr>
            <p:spPr>
              <a:xfrm>
                <a:off x="4905247" y="3468751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9BDD4F9B-BA4F-4D67-A4BF-41FC115C6ACD}"/>
                  </a:ext>
                </a:extLst>
              </p:cNvPr>
              <p:cNvSpPr/>
              <p:nvPr/>
            </p:nvSpPr>
            <p:spPr>
              <a:xfrm>
                <a:off x="4642739" y="3627501"/>
                <a:ext cx="12700" cy="326136"/>
              </a:xfrm>
              <a:custGeom>
                <a:avLst/>
                <a:gdLst>
                  <a:gd name="connsiteX0" fmla="*/ 0 w 12700"/>
                  <a:gd name="connsiteY0" fmla="*/ 0 h 326136"/>
                  <a:gd name="connsiteX1" fmla="*/ 0 w 12700"/>
                  <a:gd name="connsiteY1" fmla="*/ 326136 h 32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6136">
                    <a:moveTo>
                      <a:pt x="0" y="0"/>
                    </a:moveTo>
                    <a:lnTo>
                      <a:pt x="0" y="3261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37B1F62E-0B13-40B5-8AFB-A004BA510F40}"/>
                  </a:ext>
                </a:extLst>
              </p:cNvPr>
              <p:cNvSpPr/>
              <p:nvPr/>
            </p:nvSpPr>
            <p:spPr>
              <a:xfrm>
                <a:off x="4628769" y="3901440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5F568C0-4D1F-4005-A699-2A19C27E41F0}"/>
                  </a:ext>
                </a:extLst>
              </p:cNvPr>
              <p:cNvSpPr/>
              <p:nvPr/>
            </p:nvSpPr>
            <p:spPr>
              <a:xfrm>
                <a:off x="2548382" y="2837434"/>
                <a:ext cx="12700" cy="696468"/>
              </a:xfrm>
              <a:custGeom>
                <a:avLst/>
                <a:gdLst>
                  <a:gd name="connsiteX0" fmla="*/ 0 w 12700"/>
                  <a:gd name="connsiteY0" fmla="*/ 0 h 696468"/>
                  <a:gd name="connsiteX1" fmla="*/ 0 w 12700"/>
                  <a:gd name="connsiteY1" fmla="*/ 696468 h 69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96468">
                    <a:moveTo>
                      <a:pt x="0" y="0"/>
                    </a:moveTo>
                    <a:lnTo>
                      <a:pt x="0" y="69646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D191339-12CB-476D-B661-D3C8CE8FF97D}"/>
                  </a:ext>
                </a:extLst>
              </p:cNvPr>
              <p:cNvSpPr/>
              <p:nvPr/>
            </p:nvSpPr>
            <p:spPr>
              <a:xfrm>
                <a:off x="2534411" y="3481704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755FA06-9407-4E9D-A434-7714E7025ECB}"/>
                  </a:ext>
                </a:extLst>
              </p:cNvPr>
              <p:cNvSpPr/>
              <p:nvPr/>
            </p:nvSpPr>
            <p:spPr>
              <a:xfrm>
                <a:off x="1766824" y="2205101"/>
                <a:ext cx="12700" cy="740282"/>
              </a:xfrm>
              <a:custGeom>
                <a:avLst/>
                <a:gdLst>
                  <a:gd name="connsiteX0" fmla="*/ 0 w 12700"/>
                  <a:gd name="connsiteY0" fmla="*/ 740283 h 740282"/>
                  <a:gd name="connsiteX1" fmla="*/ 0 w 12700"/>
                  <a:gd name="connsiteY1" fmla="*/ 0 h 7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0282">
                    <a:moveTo>
                      <a:pt x="0" y="7402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343FE074-8A10-48B6-8FBB-F4962D01C6D3}"/>
                  </a:ext>
                </a:extLst>
              </p:cNvPr>
              <p:cNvSpPr/>
              <p:nvPr/>
            </p:nvSpPr>
            <p:spPr>
              <a:xfrm>
                <a:off x="1752854" y="220510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B5EE07B0-D34B-4B65-A972-D5ED0D84BE6D}"/>
                  </a:ext>
                </a:extLst>
              </p:cNvPr>
              <p:cNvSpPr/>
              <p:nvPr/>
            </p:nvSpPr>
            <p:spPr>
              <a:xfrm>
                <a:off x="2196973" y="2388997"/>
                <a:ext cx="12700" cy="355472"/>
              </a:xfrm>
              <a:custGeom>
                <a:avLst/>
                <a:gdLst>
                  <a:gd name="connsiteX0" fmla="*/ 0 w 12700"/>
                  <a:gd name="connsiteY0" fmla="*/ 355473 h 355472"/>
                  <a:gd name="connsiteX1" fmla="*/ 0 w 12700"/>
                  <a:gd name="connsiteY1" fmla="*/ 0 h 355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5472">
                    <a:moveTo>
                      <a:pt x="0" y="35547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32777FA-533A-4355-A375-9733C2867297}"/>
                  </a:ext>
                </a:extLst>
              </p:cNvPr>
              <p:cNvSpPr/>
              <p:nvPr/>
            </p:nvSpPr>
            <p:spPr>
              <a:xfrm>
                <a:off x="2183002" y="238899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2295542-C4E1-450E-8037-33E393B23E82}"/>
                  </a:ext>
                </a:extLst>
              </p:cNvPr>
              <p:cNvSpPr/>
              <p:nvPr/>
            </p:nvSpPr>
            <p:spPr>
              <a:xfrm>
                <a:off x="4301236" y="3370961"/>
                <a:ext cx="12700" cy="159130"/>
              </a:xfrm>
              <a:custGeom>
                <a:avLst/>
                <a:gdLst>
                  <a:gd name="connsiteX0" fmla="*/ 0 w 12700"/>
                  <a:gd name="connsiteY0" fmla="*/ 0 h 159130"/>
                  <a:gd name="connsiteX1" fmla="*/ 0 w 12700"/>
                  <a:gd name="connsiteY1" fmla="*/ 159131 h 1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9130">
                    <a:moveTo>
                      <a:pt x="0" y="0"/>
                    </a:moveTo>
                    <a:lnTo>
                      <a:pt x="0" y="15913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F56055BB-025D-4552-8CAD-3A8EB2B02BA6}"/>
                  </a:ext>
                </a:extLst>
              </p:cNvPr>
              <p:cNvSpPr/>
              <p:nvPr/>
            </p:nvSpPr>
            <p:spPr>
              <a:xfrm>
                <a:off x="4287265" y="347802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7E060BA7-F714-4CC1-B25E-78E2E8FA4209}"/>
                  </a:ext>
                </a:extLst>
              </p:cNvPr>
              <p:cNvSpPr/>
              <p:nvPr/>
            </p:nvSpPr>
            <p:spPr>
              <a:xfrm>
                <a:off x="2975864" y="2983230"/>
                <a:ext cx="12700" cy="10413"/>
              </a:xfrm>
              <a:custGeom>
                <a:avLst/>
                <a:gdLst>
                  <a:gd name="connsiteX0" fmla="*/ 0 w 12700"/>
                  <a:gd name="connsiteY0" fmla="*/ 0 h 10413"/>
                  <a:gd name="connsiteX1" fmla="*/ 0 w 12700"/>
                  <a:gd name="connsiteY1" fmla="*/ 10414 h 1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413">
                    <a:moveTo>
                      <a:pt x="0" y="0"/>
                    </a:moveTo>
                    <a:lnTo>
                      <a:pt x="0" y="104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C7AEE01-CC7F-4483-AB6F-C1ED157E69E8}"/>
                  </a:ext>
                </a:extLst>
              </p:cNvPr>
              <p:cNvSpPr/>
              <p:nvPr/>
            </p:nvSpPr>
            <p:spPr>
              <a:xfrm>
                <a:off x="2961894" y="294144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84E6AF7E-E663-4FED-AA9C-064B86CA06E8}"/>
                  </a:ext>
                </a:extLst>
              </p:cNvPr>
              <p:cNvSpPr/>
              <p:nvPr/>
            </p:nvSpPr>
            <p:spPr>
              <a:xfrm>
                <a:off x="5371465" y="2881884"/>
                <a:ext cx="12700" cy="946023"/>
              </a:xfrm>
              <a:custGeom>
                <a:avLst/>
                <a:gdLst>
                  <a:gd name="connsiteX0" fmla="*/ 0 w 12700"/>
                  <a:gd name="connsiteY0" fmla="*/ 946023 h 946023"/>
                  <a:gd name="connsiteX1" fmla="*/ 0 w 12700"/>
                  <a:gd name="connsiteY1" fmla="*/ 0 h 94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6023">
                    <a:moveTo>
                      <a:pt x="0" y="94602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E0BBECEA-90AD-4A6C-9B62-A8047B501042}"/>
                  </a:ext>
                </a:extLst>
              </p:cNvPr>
              <p:cNvSpPr/>
              <p:nvPr/>
            </p:nvSpPr>
            <p:spPr>
              <a:xfrm>
                <a:off x="5357495" y="2881883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39CCE01-9EF7-44A2-AF10-A91DB063632E}"/>
                  </a:ext>
                </a:extLst>
              </p:cNvPr>
              <p:cNvSpPr/>
              <p:nvPr/>
            </p:nvSpPr>
            <p:spPr>
              <a:xfrm>
                <a:off x="5786374" y="2721991"/>
                <a:ext cx="12700" cy="1334134"/>
              </a:xfrm>
              <a:custGeom>
                <a:avLst/>
                <a:gdLst>
                  <a:gd name="connsiteX0" fmla="*/ 0 w 12700"/>
                  <a:gd name="connsiteY0" fmla="*/ 1334135 h 1334134"/>
                  <a:gd name="connsiteX1" fmla="*/ 0 w 12700"/>
                  <a:gd name="connsiteY1" fmla="*/ 0 h 133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4134">
                    <a:moveTo>
                      <a:pt x="0" y="133413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45A61983-9F42-44A7-8060-5A11E5267DF0}"/>
                  </a:ext>
                </a:extLst>
              </p:cNvPr>
              <p:cNvSpPr/>
              <p:nvPr/>
            </p:nvSpPr>
            <p:spPr>
              <a:xfrm>
                <a:off x="5772403" y="272199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06E23FC-EB89-4889-A047-6E15EC53EB03}"/>
                  </a:ext>
                </a:extLst>
              </p:cNvPr>
              <p:cNvSpPr/>
              <p:nvPr/>
            </p:nvSpPr>
            <p:spPr>
              <a:xfrm>
                <a:off x="1463040" y="2588641"/>
                <a:ext cx="12700" cy="321690"/>
              </a:xfrm>
              <a:custGeom>
                <a:avLst/>
                <a:gdLst>
                  <a:gd name="connsiteX0" fmla="*/ 0 w 12700"/>
                  <a:gd name="connsiteY0" fmla="*/ 0 h 321690"/>
                  <a:gd name="connsiteX1" fmla="*/ 0 w 12700"/>
                  <a:gd name="connsiteY1" fmla="*/ 321691 h 32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1690">
                    <a:moveTo>
                      <a:pt x="0" y="0"/>
                    </a:moveTo>
                    <a:lnTo>
                      <a:pt x="0" y="3216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E917EA12-E4A0-43FA-9D6D-8063BFD8AB8E}"/>
                  </a:ext>
                </a:extLst>
              </p:cNvPr>
              <p:cNvSpPr/>
              <p:nvPr/>
            </p:nvSpPr>
            <p:spPr>
              <a:xfrm>
                <a:off x="1449069" y="285813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0A0B9F4-7336-4D44-898F-88983A1AD7D2}"/>
                  </a:ext>
                </a:extLst>
              </p:cNvPr>
              <p:cNvSpPr/>
              <p:nvPr/>
            </p:nvSpPr>
            <p:spPr>
              <a:xfrm>
                <a:off x="1042543" y="2395474"/>
                <a:ext cx="12700" cy="873378"/>
              </a:xfrm>
              <a:custGeom>
                <a:avLst/>
                <a:gdLst>
                  <a:gd name="connsiteX0" fmla="*/ 0 w 12700"/>
                  <a:gd name="connsiteY0" fmla="*/ 0 h 873378"/>
                  <a:gd name="connsiteX1" fmla="*/ 0 w 12700"/>
                  <a:gd name="connsiteY1" fmla="*/ 873379 h 8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378">
                    <a:moveTo>
                      <a:pt x="0" y="0"/>
                    </a:moveTo>
                    <a:lnTo>
                      <a:pt x="0" y="87337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B8BEE7B-7973-43BC-9913-32062D9D1E2F}"/>
                  </a:ext>
                </a:extLst>
              </p:cNvPr>
              <p:cNvSpPr/>
              <p:nvPr/>
            </p:nvSpPr>
            <p:spPr>
              <a:xfrm>
                <a:off x="1028572" y="321665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86CBDDB-1B6B-43AF-A4BF-E6D509E8CC77}"/>
                  </a:ext>
                </a:extLst>
              </p:cNvPr>
              <p:cNvSpPr/>
              <p:nvPr/>
            </p:nvSpPr>
            <p:spPr>
              <a:xfrm>
                <a:off x="3866515" y="3392551"/>
                <a:ext cx="12700" cy="87375"/>
              </a:xfrm>
              <a:custGeom>
                <a:avLst/>
                <a:gdLst>
                  <a:gd name="connsiteX0" fmla="*/ 0 w 12700"/>
                  <a:gd name="connsiteY0" fmla="*/ 0 h 87375"/>
                  <a:gd name="connsiteX1" fmla="*/ 0 w 12700"/>
                  <a:gd name="connsiteY1" fmla="*/ 87376 h 8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75">
                    <a:moveTo>
                      <a:pt x="0" y="0"/>
                    </a:moveTo>
                    <a:lnTo>
                      <a:pt x="0" y="873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A13F33E-7E73-4849-ACF9-6302266C8EDF}"/>
                  </a:ext>
                </a:extLst>
              </p:cNvPr>
              <p:cNvSpPr/>
              <p:nvPr/>
            </p:nvSpPr>
            <p:spPr>
              <a:xfrm>
                <a:off x="3852545" y="342772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555C2DE-9DD3-4B11-A90B-C7683AD7212E}"/>
                  </a:ext>
                </a:extLst>
              </p:cNvPr>
              <p:cNvSpPr/>
              <p:nvPr/>
            </p:nvSpPr>
            <p:spPr>
              <a:xfrm>
                <a:off x="3629025" y="2702814"/>
                <a:ext cx="12700" cy="583311"/>
              </a:xfrm>
              <a:custGeom>
                <a:avLst/>
                <a:gdLst>
                  <a:gd name="connsiteX0" fmla="*/ 0 w 12700"/>
                  <a:gd name="connsiteY0" fmla="*/ 583311 h 583311"/>
                  <a:gd name="connsiteX1" fmla="*/ 0 w 12700"/>
                  <a:gd name="connsiteY1" fmla="*/ 0 h 5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83311">
                    <a:moveTo>
                      <a:pt x="0" y="5833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0FAE74EE-68A2-42C2-B860-7CFE51D4CC7C}"/>
                  </a:ext>
                </a:extLst>
              </p:cNvPr>
              <p:cNvSpPr/>
              <p:nvPr/>
            </p:nvSpPr>
            <p:spPr>
              <a:xfrm>
                <a:off x="3615054" y="2702814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2537489-8F85-453C-9DA3-7E53563A2E95}"/>
                  </a:ext>
                </a:extLst>
              </p:cNvPr>
              <p:cNvSpPr/>
              <p:nvPr/>
            </p:nvSpPr>
            <p:spPr>
              <a:xfrm>
                <a:off x="3242437" y="2958592"/>
                <a:ext cx="12700" cy="668146"/>
              </a:xfrm>
              <a:custGeom>
                <a:avLst/>
                <a:gdLst>
                  <a:gd name="connsiteX0" fmla="*/ 0 w 12700"/>
                  <a:gd name="connsiteY0" fmla="*/ 0 h 668146"/>
                  <a:gd name="connsiteX1" fmla="*/ 0 w 12700"/>
                  <a:gd name="connsiteY1" fmla="*/ 668147 h 668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68146">
                    <a:moveTo>
                      <a:pt x="0" y="0"/>
                    </a:moveTo>
                    <a:lnTo>
                      <a:pt x="0" y="66814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CD414A9A-6E4E-4B8D-B5DB-DE0CD3FF5D3B}"/>
                  </a:ext>
                </a:extLst>
              </p:cNvPr>
              <p:cNvSpPr/>
              <p:nvPr/>
            </p:nvSpPr>
            <p:spPr>
              <a:xfrm>
                <a:off x="3228467" y="357454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6926A417-BD2A-4835-9BB7-0C4E77B9D344}"/>
                  </a:ext>
                </a:extLst>
              </p:cNvPr>
              <p:cNvSpPr/>
              <p:nvPr/>
            </p:nvSpPr>
            <p:spPr>
              <a:xfrm>
                <a:off x="5081778" y="3517646"/>
                <a:ext cx="12700" cy="671576"/>
              </a:xfrm>
              <a:custGeom>
                <a:avLst/>
                <a:gdLst>
                  <a:gd name="connsiteX0" fmla="*/ 0 w 12700"/>
                  <a:gd name="connsiteY0" fmla="*/ 0 h 671576"/>
                  <a:gd name="connsiteX1" fmla="*/ 0 w 12700"/>
                  <a:gd name="connsiteY1" fmla="*/ 671576 h 6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1576">
                    <a:moveTo>
                      <a:pt x="0" y="0"/>
                    </a:moveTo>
                    <a:lnTo>
                      <a:pt x="0" y="67157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617DB70C-BA73-4A3C-BFDA-A6DE54D0BDEB}"/>
                  </a:ext>
                </a:extLst>
              </p:cNvPr>
              <p:cNvSpPr/>
              <p:nvPr/>
            </p:nvSpPr>
            <p:spPr>
              <a:xfrm>
                <a:off x="5067808" y="413702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6B364EA5-3F51-4DB5-BFDC-7C91AE4974B5}"/>
                  </a:ext>
                </a:extLst>
              </p:cNvPr>
              <p:cNvSpPr/>
              <p:nvPr/>
            </p:nvSpPr>
            <p:spPr>
              <a:xfrm>
                <a:off x="4685157" y="2194687"/>
                <a:ext cx="12700" cy="1432814"/>
              </a:xfrm>
              <a:custGeom>
                <a:avLst/>
                <a:gdLst>
                  <a:gd name="connsiteX0" fmla="*/ 0 w 12700"/>
                  <a:gd name="connsiteY0" fmla="*/ 1432814 h 1432814"/>
                  <a:gd name="connsiteX1" fmla="*/ 0 w 12700"/>
                  <a:gd name="connsiteY1" fmla="*/ 0 h 143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32814">
                    <a:moveTo>
                      <a:pt x="0" y="14328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1C67CCC5-AECF-48CD-9494-C5B5D1F60E4F}"/>
                  </a:ext>
                </a:extLst>
              </p:cNvPr>
              <p:cNvSpPr/>
              <p:nvPr/>
            </p:nvSpPr>
            <p:spPr>
              <a:xfrm>
                <a:off x="4671186" y="219468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A46B76C4-1A2C-414D-B38F-A5A45C428C2F}"/>
                  </a:ext>
                </a:extLst>
              </p:cNvPr>
              <p:cNvSpPr/>
              <p:nvPr/>
            </p:nvSpPr>
            <p:spPr>
              <a:xfrm>
                <a:off x="2498598" y="2052827"/>
                <a:ext cx="12700" cy="784606"/>
              </a:xfrm>
              <a:custGeom>
                <a:avLst/>
                <a:gdLst>
                  <a:gd name="connsiteX0" fmla="*/ 0 w 12700"/>
                  <a:gd name="connsiteY0" fmla="*/ 784606 h 784606"/>
                  <a:gd name="connsiteX1" fmla="*/ 0 w 12700"/>
                  <a:gd name="connsiteY1" fmla="*/ 0 h 78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4606">
                    <a:moveTo>
                      <a:pt x="0" y="7846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1CE04BF0-C613-4AE0-9ED3-8F282AE76913}"/>
                  </a:ext>
                </a:extLst>
              </p:cNvPr>
              <p:cNvSpPr/>
              <p:nvPr/>
            </p:nvSpPr>
            <p:spPr>
              <a:xfrm>
                <a:off x="2484627" y="205282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A61BDCD-6B6E-4831-8857-09FC1E6FED5A}"/>
                  </a:ext>
                </a:extLst>
              </p:cNvPr>
              <p:cNvSpPr/>
              <p:nvPr/>
            </p:nvSpPr>
            <p:spPr>
              <a:xfrm>
                <a:off x="1790954" y="2945384"/>
                <a:ext cx="12700" cy="95250"/>
              </a:xfrm>
              <a:custGeom>
                <a:avLst/>
                <a:gdLst>
                  <a:gd name="connsiteX0" fmla="*/ 0 w 12700"/>
                  <a:gd name="connsiteY0" fmla="*/ 0 h 95250"/>
                  <a:gd name="connsiteX1" fmla="*/ 0 w 1270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250">
                    <a:moveTo>
                      <a:pt x="0" y="0"/>
                    </a:moveTo>
                    <a:lnTo>
                      <a:pt x="0" y="9525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FA510BFC-0FC6-4680-8D94-F3DA291DC6D2}"/>
                  </a:ext>
                </a:extLst>
              </p:cNvPr>
              <p:cNvSpPr/>
              <p:nvPr/>
            </p:nvSpPr>
            <p:spPr>
              <a:xfrm>
                <a:off x="1776983" y="2988564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153EBB91-AD8A-44CA-B761-E9331383DCB8}"/>
                  </a:ext>
                </a:extLst>
              </p:cNvPr>
              <p:cNvSpPr/>
              <p:nvPr/>
            </p:nvSpPr>
            <p:spPr>
              <a:xfrm>
                <a:off x="1991741" y="2671699"/>
                <a:ext cx="12700" cy="72770"/>
              </a:xfrm>
              <a:custGeom>
                <a:avLst/>
                <a:gdLst>
                  <a:gd name="connsiteX0" fmla="*/ 0 w 12700"/>
                  <a:gd name="connsiteY0" fmla="*/ 72771 h 72770"/>
                  <a:gd name="connsiteX1" fmla="*/ 0 w 12700"/>
                  <a:gd name="connsiteY1" fmla="*/ 0 h 7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70">
                    <a:moveTo>
                      <a:pt x="0" y="7277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8E0A3F5-F446-4B3C-897F-0BCD3D1CE49C}"/>
                  </a:ext>
                </a:extLst>
              </p:cNvPr>
              <p:cNvSpPr/>
              <p:nvPr/>
            </p:nvSpPr>
            <p:spPr>
              <a:xfrm>
                <a:off x="1977770" y="267169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B33F659F-808D-43A9-ACE2-EF71A6F21ED8}"/>
                  </a:ext>
                </a:extLst>
              </p:cNvPr>
              <p:cNvSpPr/>
              <p:nvPr/>
            </p:nvSpPr>
            <p:spPr>
              <a:xfrm>
                <a:off x="4328541" y="3370961"/>
                <a:ext cx="12700" cy="2286"/>
              </a:xfrm>
              <a:custGeom>
                <a:avLst/>
                <a:gdLst>
                  <a:gd name="connsiteX0" fmla="*/ 0 w 12700"/>
                  <a:gd name="connsiteY0" fmla="*/ 0 h 2286"/>
                  <a:gd name="connsiteX1" fmla="*/ 0 w 12700"/>
                  <a:gd name="connsiteY1" fmla="*/ 2286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86">
                    <a:moveTo>
                      <a:pt x="0" y="0"/>
                    </a:moveTo>
                    <a:lnTo>
                      <a:pt x="0" y="22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CEA46804-97EC-4382-98AA-8B1A03925C3F}"/>
                  </a:ext>
                </a:extLst>
              </p:cNvPr>
              <p:cNvSpPr/>
              <p:nvPr/>
            </p:nvSpPr>
            <p:spPr>
              <a:xfrm>
                <a:off x="4314571" y="332105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E33173A1-A382-4863-89D4-6898847B0F81}"/>
                  </a:ext>
                </a:extLst>
              </p:cNvPr>
              <p:cNvSpPr/>
              <p:nvPr/>
            </p:nvSpPr>
            <p:spPr>
              <a:xfrm>
                <a:off x="2764790" y="2983230"/>
                <a:ext cx="12700" cy="566673"/>
              </a:xfrm>
              <a:custGeom>
                <a:avLst/>
                <a:gdLst>
                  <a:gd name="connsiteX0" fmla="*/ 0 w 12700"/>
                  <a:gd name="connsiteY0" fmla="*/ 0 h 566673"/>
                  <a:gd name="connsiteX1" fmla="*/ 0 w 12700"/>
                  <a:gd name="connsiteY1" fmla="*/ 566674 h 56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6673">
                    <a:moveTo>
                      <a:pt x="0" y="0"/>
                    </a:moveTo>
                    <a:lnTo>
                      <a:pt x="0" y="5666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C9CA7C40-160F-419A-A1D2-6537C5B56276}"/>
                  </a:ext>
                </a:extLst>
              </p:cNvPr>
              <p:cNvSpPr/>
              <p:nvPr/>
            </p:nvSpPr>
            <p:spPr>
              <a:xfrm>
                <a:off x="2750820" y="3497707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61A2CFD-1F39-484F-ACE5-EFA82088298F}"/>
                  </a:ext>
                </a:extLst>
              </p:cNvPr>
              <p:cNvSpPr/>
              <p:nvPr/>
            </p:nvSpPr>
            <p:spPr>
              <a:xfrm>
                <a:off x="5460111" y="2872867"/>
                <a:ext cx="12700" cy="955040"/>
              </a:xfrm>
              <a:custGeom>
                <a:avLst/>
                <a:gdLst>
                  <a:gd name="connsiteX0" fmla="*/ 0 w 12700"/>
                  <a:gd name="connsiteY0" fmla="*/ 955040 h 955040"/>
                  <a:gd name="connsiteX1" fmla="*/ 0 w 12700"/>
                  <a:gd name="connsiteY1" fmla="*/ 0 h 9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5040">
                    <a:moveTo>
                      <a:pt x="0" y="95504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F91F460-8A7C-4066-AD17-70AEBD7A9B20}"/>
                  </a:ext>
                </a:extLst>
              </p:cNvPr>
              <p:cNvSpPr/>
              <p:nvPr/>
            </p:nvSpPr>
            <p:spPr>
              <a:xfrm>
                <a:off x="5446140" y="2872867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458C2AC3-EC94-41D7-8769-F4D69C8FD1A1}"/>
                  </a:ext>
                </a:extLst>
              </p:cNvPr>
              <p:cNvSpPr/>
              <p:nvPr/>
            </p:nvSpPr>
            <p:spPr>
              <a:xfrm>
                <a:off x="5762879" y="3211068"/>
                <a:ext cx="12700" cy="845057"/>
              </a:xfrm>
              <a:custGeom>
                <a:avLst/>
                <a:gdLst>
                  <a:gd name="connsiteX0" fmla="*/ 0 w 12700"/>
                  <a:gd name="connsiteY0" fmla="*/ 845058 h 845057"/>
                  <a:gd name="connsiteX1" fmla="*/ 0 w 12700"/>
                  <a:gd name="connsiteY1" fmla="*/ 0 h 8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45057">
                    <a:moveTo>
                      <a:pt x="0" y="8450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DD547B8-40C9-4A8E-BD94-66882DAB9F00}"/>
                  </a:ext>
                </a:extLst>
              </p:cNvPr>
              <p:cNvSpPr/>
              <p:nvPr/>
            </p:nvSpPr>
            <p:spPr>
              <a:xfrm>
                <a:off x="5748909" y="321106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0DF9C876-629C-4860-A637-98F16D477681}"/>
                  </a:ext>
                </a:extLst>
              </p:cNvPr>
              <p:cNvSpPr/>
              <p:nvPr/>
            </p:nvSpPr>
            <p:spPr>
              <a:xfrm>
                <a:off x="1316482" y="2420366"/>
                <a:ext cx="12700" cy="168275"/>
              </a:xfrm>
              <a:custGeom>
                <a:avLst/>
                <a:gdLst>
                  <a:gd name="connsiteX0" fmla="*/ 0 w 12700"/>
                  <a:gd name="connsiteY0" fmla="*/ 168275 h 168275"/>
                  <a:gd name="connsiteX1" fmla="*/ 0 w 12700"/>
                  <a:gd name="connsiteY1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275">
                    <a:moveTo>
                      <a:pt x="0" y="16827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E4F1499-1325-4877-8944-A6C61709F97A}"/>
                  </a:ext>
                </a:extLst>
              </p:cNvPr>
              <p:cNvSpPr/>
              <p:nvPr/>
            </p:nvSpPr>
            <p:spPr>
              <a:xfrm>
                <a:off x="1302511" y="242036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A24A9FFA-0B68-49F8-A69F-C2A5FAA31496}"/>
                  </a:ext>
                </a:extLst>
              </p:cNvPr>
              <p:cNvSpPr/>
              <p:nvPr/>
            </p:nvSpPr>
            <p:spPr>
              <a:xfrm>
                <a:off x="1011682" y="984250"/>
                <a:ext cx="12700" cy="1411224"/>
              </a:xfrm>
              <a:custGeom>
                <a:avLst/>
                <a:gdLst>
                  <a:gd name="connsiteX0" fmla="*/ 0 w 12700"/>
                  <a:gd name="connsiteY0" fmla="*/ 1411224 h 1411224"/>
                  <a:gd name="connsiteX1" fmla="*/ 0 w 12700"/>
                  <a:gd name="connsiteY1" fmla="*/ 0 h 141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11224">
                    <a:moveTo>
                      <a:pt x="0" y="141122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E88779B8-2D92-4DEB-A14B-453D7C5123E3}"/>
                  </a:ext>
                </a:extLst>
              </p:cNvPr>
              <p:cNvSpPr/>
              <p:nvPr/>
            </p:nvSpPr>
            <p:spPr>
              <a:xfrm>
                <a:off x="997711" y="98425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BCBADA1B-F5B2-4A02-9E51-99B97344A3FF}"/>
                  </a:ext>
                </a:extLst>
              </p:cNvPr>
              <p:cNvSpPr/>
              <p:nvPr/>
            </p:nvSpPr>
            <p:spPr>
              <a:xfrm>
                <a:off x="3949319" y="1866645"/>
                <a:ext cx="12700" cy="1525905"/>
              </a:xfrm>
              <a:custGeom>
                <a:avLst/>
                <a:gdLst>
                  <a:gd name="connsiteX0" fmla="*/ 0 w 12700"/>
                  <a:gd name="connsiteY0" fmla="*/ 1525905 h 1525905"/>
                  <a:gd name="connsiteX1" fmla="*/ 0 w 12700"/>
                  <a:gd name="connsiteY1" fmla="*/ 0 h 152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25905">
                    <a:moveTo>
                      <a:pt x="0" y="152590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EF353014-9C02-46F8-A29A-09C7BF105501}"/>
                  </a:ext>
                </a:extLst>
              </p:cNvPr>
              <p:cNvSpPr/>
              <p:nvPr/>
            </p:nvSpPr>
            <p:spPr>
              <a:xfrm>
                <a:off x="3935348" y="1866645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D4857E25-F732-4D72-8287-66CE60BD513D}"/>
                  </a:ext>
                </a:extLst>
              </p:cNvPr>
              <p:cNvSpPr/>
              <p:nvPr/>
            </p:nvSpPr>
            <p:spPr>
              <a:xfrm>
                <a:off x="3687826" y="3286125"/>
                <a:ext cx="12700" cy="814197"/>
              </a:xfrm>
              <a:custGeom>
                <a:avLst/>
                <a:gdLst>
                  <a:gd name="connsiteX0" fmla="*/ 0 w 12700"/>
                  <a:gd name="connsiteY0" fmla="*/ 0 h 814197"/>
                  <a:gd name="connsiteX1" fmla="*/ 0 w 12700"/>
                  <a:gd name="connsiteY1" fmla="*/ 814197 h 81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4197">
                    <a:moveTo>
                      <a:pt x="0" y="0"/>
                    </a:moveTo>
                    <a:lnTo>
                      <a:pt x="0" y="8141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194C986D-8EB2-4B7E-A2FC-AB34FBE86CA9}"/>
                  </a:ext>
                </a:extLst>
              </p:cNvPr>
              <p:cNvSpPr/>
              <p:nvPr/>
            </p:nvSpPr>
            <p:spPr>
              <a:xfrm>
                <a:off x="3673855" y="404812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8F0B799-1180-4715-BDB4-3B7B192BC801}"/>
                  </a:ext>
                </a:extLst>
              </p:cNvPr>
              <p:cNvSpPr/>
              <p:nvPr/>
            </p:nvSpPr>
            <p:spPr>
              <a:xfrm>
                <a:off x="3338957" y="2958592"/>
                <a:ext cx="12700" cy="113410"/>
              </a:xfrm>
              <a:custGeom>
                <a:avLst/>
                <a:gdLst>
                  <a:gd name="connsiteX0" fmla="*/ 0 w 12700"/>
                  <a:gd name="connsiteY0" fmla="*/ 0 h 113410"/>
                  <a:gd name="connsiteX1" fmla="*/ 0 w 12700"/>
                  <a:gd name="connsiteY1" fmla="*/ 113411 h 11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410">
                    <a:moveTo>
                      <a:pt x="0" y="0"/>
                    </a:moveTo>
                    <a:lnTo>
                      <a:pt x="0" y="11341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4850C16-0E71-44E8-A9BB-96ADDB735627}"/>
                  </a:ext>
                </a:extLst>
              </p:cNvPr>
              <p:cNvSpPr/>
              <p:nvPr/>
            </p:nvSpPr>
            <p:spPr>
              <a:xfrm>
                <a:off x="3324986" y="3019932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6344B1B5-1F04-45DB-8E73-D4B223F70B89}"/>
                  </a:ext>
                </a:extLst>
              </p:cNvPr>
              <p:cNvSpPr/>
              <p:nvPr/>
            </p:nvSpPr>
            <p:spPr>
              <a:xfrm>
                <a:off x="5164709" y="3074416"/>
                <a:ext cx="12700" cy="443230"/>
              </a:xfrm>
              <a:custGeom>
                <a:avLst/>
                <a:gdLst>
                  <a:gd name="connsiteX0" fmla="*/ 0 w 12700"/>
                  <a:gd name="connsiteY0" fmla="*/ 443230 h 443230"/>
                  <a:gd name="connsiteX1" fmla="*/ 0 w 12700"/>
                  <a:gd name="connsiteY1" fmla="*/ 0 h 44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3230">
                    <a:moveTo>
                      <a:pt x="0" y="4432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A233485-E025-4F77-AE91-60F81BC0ED81}"/>
                  </a:ext>
                </a:extLst>
              </p:cNvPr>
              <p:cNvSpPr/>
              <p:nvPr/>
            </p:nvSpPr>
            <p:spPr>
              <a:xfrm>
                <a:off x="5150739" y="30744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747DC823-B58F-4379-8019-2DD3B081B19F}"/>
                  </a:ext>
                </a:extLst>
              </p:cNvPr>
              <p:cNvSpPr/>
              <p:nvPr/>
            </p:nvSpPr>
            <p:spPr>
              <a:xfrm>
                <a:off x="4708398" y="3627501"/>
                <a:ext cx="12700" cy="813435"/>
              </a:xfrm>
              <a:custGeom>
                <a:avLst/>
                <a:gdLst>
                  <a:gd name="connsiteX0" fmla="*/ 0 w 12700"/>
                  <a:gd name="connsiteY0" fmla="*/ 0 h 813435"/>
                  <a:gd name="connsiteX1" fmla="*/ 0 w 12700"/>
                  <a:gd name="connsiteY1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3435">
                    <a:moveTo>
                      <a:pt x="0" y="0"/>
                    </a:moveTo>
                    <a:lnTo>
                      <a:pt x="0" y="81343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E48FDD04-482B-4D7E-81D3-3048DBBE5A22}"/>
                  </a:ext>
                </a:extLst>
              </p:cNvPr>
              <p:cNvSpPr/>
              <p:nvPr/>
            </p:nvSpPr>
            <p:spPr>
              <a:xfrm>
                <a:off x="4694428" y="438873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89BC9AD1-9B61-4849-9899-9183D865861A}"/>
                  </a:ext>
                </a:extLst>
              </p:cNvPr>
              <p:cNvSpPr/>
              <p:nvPr/>
            </p:nvSpPr>
            <p:spPr>
              <a:xfrm>
                <a:off x="2464943" y="2837434"/>
                <a:ext cx="12700" cy="43180"/>
              </a:xfrm>
              <a:custGeom>
                <a:avLst/>
                <a:gdLst>
                  <a:gd name="connsiteX0" fmla="*/ 0 w 12700"/>
                  <a:gd name="connsiteY0" fmla="*/ 0 h 43180"/>
                  <a:gd name="connsiteX1" fmla="*/ 0 w 12700"/>
                  <a:gd name="connsiteY1" fmla="*/ 43180 h 43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180">
                    <a:moveTo>
                      <a:pt x="0" y="0"/>
                    </a:moveTo>
                    <a:lnTo>
                      <a:pt x="0" y="4318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3E71C8B-C634-4335-912E-DFEC8D7D6702}"/>
                  </a:ext>
                </a:extLst>
              </p:cNvPr>
              <p:cNvSpPr/>
              <p:nvPr/>
            </p:nvSpPr>
            <p:spPr>
              <a:xfrm>
                <a:off x="2450973" y="282841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17F9F630-C42F-4C8A-8C5D-7A5A197B6775}"/>
                  </a:ext>
                </a:extLst>
              </p:cNvPr>
              <p:cNvSpPr/>
              <p:nvPr/>
            </p:nvSpPr>
            <p:spPr>
              <a:xfrm>
                <a:off x="1861185" y="2488184"/>
                <a:ext cx="12700" cy="457200"/>
              </a:xfrm>
              <a:custGeom>
                <a:avLst/>
                <a:gdLst>
                  <a:gd name="connsiteX0" fmla="*/ 0 w 12700"/>
                  <a:gd name="connsiteY0" fmla="*/ 457200 h 457200"/>
                  <a:gd name="connsiteX1" fmla="*/ 0 w 12700"/>
                  <a:gd name="connsiteY1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7200">
                    <a:moveTo>
                      <a:pt x="0" y="45720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8CC22FF-3D56-4E32-B4A0-E3069D4FFDB8}"/>
                  </a:ext>
                </a:extLst>
              </p:cNvPr>
              <p:cNvSpPr/>
              <p:nvPr/>
            </p:nvSpPr>
            <p:spPr>
              <a:xfrm>
                <a:off x="1847214" y="248818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5E3F2570-F00F-41E1-825F-34A86AFA910A}"/>
                  </a:ext>
                </a:extLst>
              </p:cNvPr>
              <p:cNvSpPr/>
              <p:nvPr/>
            </p:nvSpPr>
            <p:spPr>
              <a:xfrm>
                <a:off x="2202942" y="2744470"/>
                <a:ext cx="12700" cy="348742"/>
              </a:xfrm>
              <a:custGeom>
                <a:avLst/>
                <a:gdLst>
                  <a:gd name="connsiteX0" fmla="*/ 0 w 12700"/>
                  <a:gd name="connsiteY0" fmla="*/ 0 h 348742"/>
                  <a:gd name="connsiteX1" fmla="*/ 0 w 12700"/>
                  <a:gd name="connsiteY1" fmla="*/ 348742 h 3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48742">
                    <a:moveTo>
                      <a:pt x="0" y="0"/>
                    </a:moveTo>
                    <a:lnTo>
                      <a:pt x="0" y="34874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BB6F057B-0D96-4BBF-A065-FF4C2595450A}"/>
                  </a:ext>
                </a:extLst>
              </p:cNvPr>
              <p:cNvSpPr/>
              <p:nvPr/>
            </p:nvSpPr>
            <p:spPr>
              <a:xfrm>
                <a:off x="2188972" y="3041014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D31B8DC-F0FF-4191-8880-EAA20BAD5DC1}"/>
                  </a:ext>
                </a:extLst>
              </p:cNvPr>
              <p:cNvSpPr/>
              <p:nvPr/>
            </p:nvSpPr>
            <p:spPr>
              <a:xfrm>
                <a:off x="4363974" y="2403983"/>
                <a:ext cx="12700" cy="966978"/>
              </a:xfrm>
              <a:custGeom>
                <a:avLst/>
                <a:gdLst>
                  <a:gd name="connsiteX0" fmla="*/ 0 w 12700"/>
                  <a:gd name="connsiteY0" fmla="*/ 966978 h 966978"/>
                  <a:gd name="connsiteX1" fmla="*/ 0 w 12700"/>
                  <a:gd name="connsiteY1" fmla="*/ 0 h 96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6978">
                    <a:moveTo>
                      <a:pt x="0" y="96697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F91069C6-BF36-43DE-B4DC-C22F7CA2E4D9}"/>
                  </a:ext>
                </a:extLst>
              </p:cNvPr>
              <p:cNvSpPr/>
              <p:nvPr/>
            </p:nvSpPr>
            <p:spPr>
              <a:xfrm>
                <a:off x="4350003" y="2403982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DFAD051-C1E4-49E4-8831-F6CED614C9FF}"/>
                  </a:ext>
                </a:extLst>
              </p:cNvPr>
              <p:cNvSpPr/>
              <p:nvPr/>
            </p:nvSpPr>
            <p:spPr>
              <a:xfrm>
                <a:off x="2865628" y="2983230"/>
                <a:ext cx="12700" cy="1363471"/>
              </a:xfrm>
              <a:custGeom>
                <a:avLst/>
                <a:gdLst>
                  <a:gd name="connsiteX0" fmla="*/ 0 w 12700"/>
                  <a:gd name="connsiteY0" fmla="*/ 0 h 1363471"/>
                  <a:gd name="connsiteX1" fmla="*/ 0 w 12700"/>
                  <a:gd name="connsiteY1" fmla="*/ 1363472 h 13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63471">
                    <a:moveTo>
                      <a:pt x="0" y="0"/>
                    </a:moveTo>
                    <a:lnTo>
                      <a:pt x="0" y="136347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44969F7-EEBF-48A9-954E-C2C13A934B72}"/>
                  </a:ext>
                </a:extLst>
              </p:cNvPr>
              <p:cNvSpPr/>
              <p:nvPr/>
            </p:nvSpPr>
            <p:spPr>
              <a:xfrm>
                <a:off x="2851657" y="429450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0C163727-FFDB-45D8-A354-883DB9807744}"/>
                  </a:ext>
                </a:extLst>
              </p:cNvPr>
              <p:cNvSpPr/>
              <p:nvPr/>
            </p:nvSpPr>
            <p:spPr>
              <a:xfrm>
                <a:off x="5388610" y="3827907"/>
                <a:ext cx="12700" cy="1165352"/>
              </a:xfrm>
              <a:custGeom>
                <a:avLst/>
                <a:gdLst>
                  <a:gd name="connsiteX0" fmla="*/ 0 w 12700"/>
                  <a:gd name="connsiteY0" fmla="*/ 0 h 1165352"/>
                  <a:gd name="connsiteX1" fmla="*/ 0 w 12700"/>
                  <a:gd name="connsiteY1" fmla="*/ 1165352 h 116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5352">
                    <a:moveTo>
                      <a:pt x="0" y="0"/>
                    </a:moveTo>
                    <a:lnTo>
                      <a:pt x="0" y="116535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A0B4B8B3-F568-4DD9-AC89-4E25EF44843F}"/>
                  </a:ext>
                </a:extLst>
              </p:cNvPr>
              <p:cNvSpPr/>
              <p:nvPr/>
            </p:nvSpPr>
            <p:spPr>
              <a:xfrm>
                <a:off x="5374640" y="494118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0BFC4E9D-14A6-4430-916A-1FAE2A747E9F}"/>
                  </a:ext>
                </a:extLst>
              </p:cNvPr>
              <p:cNvSpPr/>
              <p:nvPr/>
            </p:nvSpPr>
            <p:spPr>
              <a:xfrm>
                <a:off x="5772658" y="3631565"/>
                <a:ext cx="12700" cy="424561"/>
              </a:xfrm>
              <a:custGeom>
                <a:avLst/>
                <a:gdLst>
                  <a:gd name="connsiteX0" fmla="*/ 0 w 12700"/>
                  <a:gd name="connsiteY0" fmla="*/ 424561 h 424561"/>
                  <a:gd name="connsiteX1" fmla="*/ 0 w 12700"/>
                  <a:gd name="connsiteY1" fmla="*/ 0 h 42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4561">
                    <a:moveTo>
                      <a:pt x="0" y="42456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77E337A4-E6B3-49FB-B493-9D044F7E10F1}"/>
                  </a:ext>
                </a:extLst>
              </p:cNvPr>
              <p:cNvSpPr/>
              <p:nvPr/>
            </p:nvSpPr>
            <p:spPr>
              <a:xfrm>
                <a:off x="5758688" y="3631565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326025E8-22E5-40C1-A89D-8B796A7683C6}"/>
                  </a:ext>
                </a:extLst>
              </p:cNvPr>
              <p:cNvSpPr/>
              <p:nvPr/>
            </p:nvSpPr>
            <p:spPr>
              <a:xfrm>
                <a:off x="1243203" y="2432558"/>
                <a:ext cx="12700" cy="156083"/>
              </a:xfrm>
              <a:custGeom>
                <a:avLst/>
                <a:gdLst>
                  <a:gd name="connsiteX0" fmla="*/ 0 w 12700"/>
                  <a:gd name="connsiteY0" fmla="*/ 156083 h 156083"/>
                  <a:gd name="connsiteX1" fmla="*/ 0 w 12700"/>
                  <a:gd name="connsiteY1" fmla="*/ 0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6083">
                    <a:moveTo>
                      <a:pt x="0" y="1560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1B698B32-7203-46BE-8461-C891EFD33655}"/>
                  </a:ext>
                </a:extLst>
              </p:cNvPr>
              <p:cNvSpPr/>
              <p:nvPr/>
            </p:nvSpPr>
            <p:spPr>
              <a:xfrm>
                <a:off x="1229233" y="243255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150144BE-135C-40F9-A495-6CF59E91DDB1}"/>
                  </a:ext>
                </a:extLst>
              </p:cNvPr>
              <p:cNvSpPr/>
              <p:nvPr/>
            </p:nvSpPr>
            <p:spPr>
              <a:xfrm>
                <a:off x="1095502" y="2152142"/>
                <a:ext cx="12700" cy="243331"/>
              </a:xfrm>
              <a:custGeom>
                <a:avLst/>
                <a:gdLst>
                  <a:gd name="connsiteX0" fmla="*/ 0 w 12700"/>
                  <a:gd name="connsiteY0" fmla="*/ 243332 h 243331"/>
                  <a:gd name="connsiteX1" fmla="*/ 0 w 12700"/>
                  <a:gd name="connsiteY1" fmla="*/ 0 h 243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3331">
                    <a:moveTo>
                      <a:pt x="0" y="2433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072339BE-95EB-4B16-9F68-5AEAC48F9D4F}"/>
                  </a:ext>
                </a:extLst>
              </p:cNvPr>
              <p:cNvSpPr/>
              <p:nvPr/>
            </p:nvSpPr>
            <p:spPr>
              <a:xfrm>
                <a:off x="1081532" y="215214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12212138-0297-404A-8B0C-BC6A2A084D15}"/>
                  </a:ext>
                </a:extLst>
              </p:cNvPr>
              <p:cNvSpPr/>
              <p:nvPr/>
            </p:nvSpPr>
            <p:spPr>
              <a:xfrm>
                <a:off x="3816223" y="3381121"/>
                <a:ext cx="12700" cy="11429"/>
              </a:xfrm>
              <a:custGeom>
                <a:avLst/>
                <a:gdLst>
                  <a:gd name="connsiteX0" fmla="*/ 0 w 12700"/>
                  <a:gd name="connsiteY0" fmla="*/ 11430 h 11429"/>
                  <a:gd name="connsiteX1" fmla="*/ 0 w 12700"/>
                  <a:gd name="connsiteY1" fmla="*/ 0 h 1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429">
                    <a:moveTo>
                      <a:pt x="0" y="1143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F95634C5-DFDB-4BEC-BD88-1DE44F0BD938}"/>
                  </a:ext>
                </a:extLst>
              </p:cNvPr>
              <p:cNvSpPr/>
              <p:nvPr/>
            </p:nvSpPr>
            <p:spPr>
              <a:xfrm>
                <a:off x="3802253" y="3381121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F522F849-68EE-4AF5-BEA6-3F635D781872}"/>
                  </a:ext>
                </a:extLst>
              </p:cNvPr>
              <p:cNvSpPr/>
              <p:nvPr/>
            </p:nvSpPr>
            <p:spPr>
              <a:xfrm>
                <a:off x="3583686" y="1197483"/>
                <a:ext cx="12700" cy="2088641"/>
              </a:xfrm>
              <a:custGeom>
                <a:avLst/>
                <a:gdLst>
                  <a:gd name="connsiteX0" fmla="*/ 0 w 12700"/>
                  <a:gd name="connsiteY0" fmla="*/ 2088642 h 2088641"/>
                  <a:gd name="connsiteX1" fmla="*/ 0 w 12700"/>
                  <a:gd name="connsiteY1" fmla="*/ 0 h 208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88641">
                    <a:moveTo>
                      <a:pt x="0" y="20886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CDDA462B-E4FE-43AB-9433-7B733E65EB5E}"/>
                  </a:ext>
                </a:extLst>
              </p:cNvPr>
              <p:cNvSpPr/>
              <p:nvPr/>
            </p:nvSpPr>
            <p:spPr>
              <a:xfrm>
                <a:off x="3569715" y="1197483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CF5EEF76-25A0-4B8C-B294-1B7AE71AE830}"/>
                  </a:ext>
                </a:extLst>
              </p:cNvPr>
              <p:cNvSpPr/>
              <p:nvPr/>
            </p:nvSpPr>
            <p:spPr>
              <a:xfrm>
                <a:off x="3126105" y="2958592"/>
                <a:ext cx="12700" cy="333247"/>
              </a:xfrm>
              <a:custGeom>
                <a:avLst/>
                <a:gdLst>
                  <a:gd name="connsiteX0" fmla="*/ 0 w 12700"/>
                  <a:gd name="connsiteY0" fmla="*/ 0 h 333247"/>
                  <a:gd name="connsiteX1" fmla="*/ 0 w 12700"/>
                  <a:gd name="connsiteY1" fmla="*/ 333248 h 33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33247">
                    <a:moveTo>
                      <a:pt x="0" y="0"/>
                    </a:moveTo>
                    <a:lnTo>
                      <a:pt x="0" y="33324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18848229-1C5E-4B30-92F1-B69B6A8C8692}"/>
                  </a:ext>
                </a:extLst>
              </p:cNvPr>
              <p:cNvSpPr/>
              <p:nvPr/>
            </p:nvSpPr>
            <p:spPr>
              <a:xfrm>
                <a:off x="3112135" y="3239642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EF1452F9-20F3-45AB-8045-E034AE0CAA51}"/>
                  </a:ext>
                </a:extLst>
              </p:cNvPr>
              <p:cNvSpPr/>
              <p:nvPr/>
            </p:nvSpPr>
            <p:spPr>
              <a:xfrm>
                <a:off x="5011547" y="2679827"/>
                <a:ext cx="12700" cy="837819"/>
              </a:xfrm>
              <a:custGeom>
                <a:avLst/>
                <a:gdLst>
                  <a:gd name="connsiteX0" fmla="*/ 0 w 12700"/>
                  <a:gd name="connsiteY0" fmla="*/ 837819 h 837819"/>
                  <a:gd name="connsiteX1" fmla="*/ 0 w 12700"/>
                  <a:gd name="connsiteY1" fmla="*/ 0 h 83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7819">
                    <a:moveTo>
                      <a:pt x="0" y="8378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9DE57A06-F4E2-4FDA-9BE9-6C5DE7FF9D24}"/>
                  </a:ext>
                </a:extLst>
              </p:cNvPr>
              <p:cNvSpPr/>
              <p:nvPr/>
            </p:nvSpPr>
            <p:spPr>
              <a:xfrm>
                <a:off x="4997577" y="267982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6CA2B1D6-C662-4F7F-A3DA-10B05F422B8F}"/>
                  </a:ext>
                </a:extLst>
              </p:cNvPr>
              <p:cNvSpPr/>
              <p:nvPr/>
            </p:nvSpPr>
            <p:spPr>
              <a:xfrm>
                <a:off x="4586605" y="3346069"/>
                <a:ext cx="12700" cy="281431"/>
              </a:xfrm>
              <a:custGeom>
                <a:avLst/>
                <a:gdLst>
                  <a:gd name="connsiteX0" fmla="*/ 0 w 12700"/>
                  <a:gd name="connsiteY0" fmla="*/ 281432 h 281431"/>
                  <a:gd name="connsiteX1" fmla="*/ 0 w 12700"/>
                  <a:gd name="connsiteY1" fmla="*/ 0 h 28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81431">
                    <a:moveTo>
                      <a:pt x="0" y="281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B69A064F-9B06-4227-BDD1-436379422180}"/>
                  </a:ext>
                </a:extLst>
              </p:cNvPr>
              <p:cNvSpPr/>
              <p:nvPr/>
            </p:nvSpPr>
            <p:spPr>
              <a:xfrm>
                <a:off x="4572634" y="334606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945F32C-5E1A-4C99-B962-95E05D673EC4}"/>
                  </a:ext>
                </a:extLst>
              </p:cNvPr>
              <p:cNvSpPr/>
              <p:nvPr/>
            </p:nvSpPr>
            <p:spPr>
              <a:xfrm>
                <a:off x="2482596" y="2837434"/>
                <a:ext cx="12700" cy="2417953"/>
              </a:xfrm>
              <a:custGeom>
                <a:avLst/>
                <a:gdLst>
                  <a:gd name="connsiteX0" fmla="*/ 0 w 12700"/>
                  <a:gd name="connsiteY0" fmla="*/ 0 h 2417953"/>
                  <a:gd name="connsiteX1" fmla="*/ 0 w 12700"/>
                  <a:gd name="connsiteY1" fmla="*/ 2417953 h 241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17953">
                    <a:moveTo>
                      <a:pt x="0" y="0"/>
                    </a:moveTo>
                    <a:lnTo>
                      <a:pt x="0" y="241795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198CDC0F-5D53-432A-BA23-710085FAA7BD}"/>
                  </a:ext>
                </a:extLst>
              </p:cNvPr>
              <p:cNvSpPr/>
              <p:nvPr/>
            </p:nvSpPr>
            <p:spPr>
              <a:xfrm>
                <a:off x="2468626" y="520319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C2B1FD01-FD77-4FA5-A5FF-29147780B9B3}"/>
                  </a:ext>
                </a:extLst>
              </p:cNvPr>
              <p:cNvSpPr/>
              <p:nvPr/>
            </p:nvSpPr>
            <p:spPr>
              <a:xfrm>
                <a:off x="1720595" y="2569972"/>
                <a:ext cx="12700" cy="375411"/>
              </a:xfrm>
              <a:custGeom>
                <a:avLst/>
                <a:gdLst>
                  <a:gd name="connsiteX0" fmla="*/ 0 w 12700"/>
                  <a:gd name="connsiteY0" fmla="*/ 375412 h 375411"/>
                  <a:gd name="connsiteX1" fmla="*/ 0 w 12700"/>
                  <a:gd name="connsiteY1" fmla="*/ 0 h 3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75411">
                    <a:moveTo>
                      <a:pt x="0" y="3754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60CFBE1D-7D23-4723-974D-D141E4DD45DB}"/>
                  </a:ext>
                </a:extLst>
              </p:cNvPr>
              <p:cNvSpPr/>
              <p:nvPr/>
            </p:nvSpPr>
            <p:spPr>
              <a:xfrm>
                <a:off x="1706626" y="256997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4E970B01-EEB9-4F15-B703-099C4276AA1C}"/>
                  </a:ext>
                </a:extLst>
              </p:cNvPr>
              <p:cNvSpPr/>
              <p:nvPr/>
            </p:nvSpPr>
            <p:spPr>
              <a:xfrm>
                <a:off x="2141093" y="2109851"/>
                <a:ext cx="12700" cy="634619"/>
              </a:xfrm>
              <a:custGeom>
                <a:avLst/>
                <a:gdLst>
                  <a:gd name="connsiteX0" fmla="*/ 0 w 12700"/>
                  <a:gd name="connsiteY0" fmla="*/ 634619 h 634619"/>
                  <a:gd name="connsiteX1" fmla="*/ 0 w 12700"/>
                  <a:gd name="connsiteY1" fmla="*/ 0 h 63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4619">
                    <a:moveTo>
                      <a:pt x="0" y="6346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32DD95B2-7C02-467E-BDFA-D53D6DEA7AE1}"/>
                  </a:ext>
                </a:extLst>
              </p:cNvPr>
              <p:cNvSpPr/>
              <p:nvPr/>
            </p:nvSpPr>
            <p:spPr>
              <a:xfrm>
                <a:off x="2127123" y="210985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F2D90FE2-CE77-4D33-99EC-559B613EC2D7}"/>
                  </a:ext>
                </a:extLst>
              </p:cNvPr>
              <p:cNvSpPr/>
              <p:nvPr/>
            </p:nvSpPr>
            <p:spPr>
              <a:xfrm>
                <a:off x="4346448" y="3370961"/>
                <a:ext cx="12700" cy="773556"/>
              </a:xfrm>
              <a:custGeom>
                <a:avLst/>
                <a:gdLst>
                  <a:gd name="connsiteX0" fmla="*/ 0 w 12700"/>
                  <a:gd name="connsiteY0" fmla="*/ 0 h 773556"/>
                  <a:gd name="connsiteX1" fmla="*/ 0 w 12700"/>
                  <a:gd name="connsiteY1" fmla="*/ 773557 h 773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3556">
                    <a:moveTo>
                      <a:pt x="0" y="0"/>
                    </a:moveTo>
                    <a:lnTo>
                      <a:pt x="0" y="77355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54DAE1CE-E9A2-446E-A50B-1883DA4A6DC6}"/>
                  </a:ext>
                </a:extLst>
              </p:cNvPr>
              <p:cNvSpPr/>
              <p:nvPr/>
            </p:nvSpPr>
            <p:spPr>
              <a:xfrm>
                <a:off x="4332478" y="4092447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54E8AFC-9734-4AE8-AA93-F180C8C3FEBA}"/>
                  </a:ext>
                </a:extLst>
              </p:cNvPr>
              <p:cNvSpPr/>
              <p:nvPr/>
            </p:nvSpPr>
            <p:spPr>
              <a:xfrm>
                <a:off x="2785999" y="2757170"/>
                <a:ext cx="12700" cy="226060"/>
              </a:xfrm>
              <a:custGeom>
                <a:avLst/>
                <a:gdLst>
                  <a:gd name="connsiteX0" fmla="*/ 0 w 12700"/>
                  <a:gd name="connsiteY0" fmla="*/ 226060 h 226060"/>
                  <a:gd name="connsiteX1" fmla="*/ 0 w 12700"/>
                  <a:gd name="connsiteY1" fmla="*/ 0 h 22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6060">
                    <a:moveTo>
                      <a:pt x="0" y="22606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C547067-E98B-4E02-B071-B10E84307034}"/>
                  </a:ext>
                </a:extLst>
              </p:cNvPr>
              <p:cNvSpPr/>
              <p:nvPr/>
            </p:nvSpPr>
            <p:spPr>
              <a:xfrm>
                <a:off x="2772029" y="275717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037E491D-2847-4AD8-99C0-95C386A28A64}"/>
                  </a:ext>
                </a:extLst>
              </p:cNvPr>
              <p:cNvSpPr/>
              <p:nvPr/>
            </p:nvSpPr>
            <p:spPr>
              <a:xfrm>
                <a:off x="5346827" y="3812032"/>
                <a:ext cx="12700" cy="15875"/>
              </a:xfrm>
              <a:custGeom>
                <a:avLst/>
                <a:gdLst>
                  <a:gd name="connsiteX0" fmla="*/ 0 w 12700"/>
                  <a:gd name="connsiteY0" fmla="*/ 15875 h 15875"/>
                  <a:gd name="connsiteX1" fmla="*/ 0 w 127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875">
                    <a:moveTo>
                      <a:pt x="0" y="1587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DA0627B-A715-4A69-94A0-2C220B1409CC}"/>
                  </a:ext>
                </a:extLst>
              </p:cNvPr>
              <p:cNvSpPr/>
              <p:nvPr/>
            </p:nvSpPr>
            <p:spPr>
              <a:xfrm>
                <a:off x="5332857" y="3812032"/>
                <a:ext cx="28066" cy="52196"/>
              </a:xfrm>
              <a:custGeom>
                <a:avLst/>
                <a:gdLst>
                  <a:gd name="connsiteX0" fmla="*/ 28067 w 28066"/>
                  <a:gd name="connsiteY0" fmla="*/ 52197 h 52196"/>
                  <a:gd name="connsiteX1" fmla="*/ 13970 w 28066"/>
                  <a:gd name="connsiteY1" fmla="*/ 0 h 52196"/>
                  <a:gd name="connsiteX2" fmla="*/ 0 w 28066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D2951BC9-D298-4FC9-8629-BA44B7F7198D}"/>
                  </a:ext>
                </a:extLst>
              </p:cNvPr>
              <p:cNvSpPr/>
              <p:nvPr/>
            </p:nvSpPr>
            <p:spPr>
              <a:xfrm>
                <a:off x="5733796" y="3970020"/>
                <a:ext cx="12700" cy="86105"/>
              </a:xfrm>
              <a:custGeom>
                <a:avLst/>
                <a:gdLst>
                  <a:gd name="connsiteX0" fmla="*/ 0 w 12700"/>
                  <a:gd name="connsiteY0" fmla="*/ 86106 h 86105"/>
                  <a:gd name="connsiteX1" fmla="*/ 0 w 12700"/>
                  <a:gd name="connsiteY1" fmla="*/ 0 h 86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6105">
                    <a:moveTo>
                      <a:pt x="0" y="861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F10A30E-C675-4FB1-8C96-50E5F13DCB35}"/>
                  </a:ext>
                </a:extLst>
              </p:cNvPr>
              <p:cNvSpPr/>
              <p:nvPr/>
            </p:nvSpPr>
            <p:spPr>
              <a:xfrm>
                <a:off x="5719826" y="3970020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51E26775-03EB-4D96-8372-EC9DC272831F}"/>
                  </a:ext>
                </a:extLst>
              </p:cNvPr>
              <p:cNvSpPr/>
              <p:nvPr/>
            </p:nvSpPr>
            <p:spPr>
              <a:xfrm>
                <a:off x="1288669" y="1935861"/>
                <a:ext cx="12700" cy="652780"/>
              </a:xfrm>
              <a:custGeom>
                <a:avLst/>
                <a:gdLst>
                  <a:gd name="connsiteX0" fmla="*/ 0 w 12700"/>
                  <a:gd name="connsiteY0" fmla="*/ 652780 h 652780"/>
                  <a:gd name="connsiteX1" fmla="*/ 0 w 12700"/>
                  <a:gd name="connsiteY1" fmla="*/ 0 h 65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52780">
                    <a:moveTo>
                      <a:pt x="0" y="65278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F8F9C02-7F6B-4460-8EC4-AD111453066B}"/>
                  </a:ext>
                </a:extLst>
              </p:cNvPr>
              <p:cNvSpPr/>
              <p:nvPr/>
            </p:nvSpPr>
            <p:spPr>
              <a:xfrm>
                <a:off x="1274699" y="193586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936746C-B6C4-4481-A04A-1E20DE82E835}"/>
                  </a:ext>
                </a:extLst>
              </p:cNvPr>
              <p:cNvSpPr/>
              <p:nvPr/>
            </p:nvSpPr>
            <p:spPr>
              <a:xfrm>
                <a:off x="1057402" y="1973580"/>
                <a:ext cx="12700" cy="421894"/>
              </a:xfrm>
              <a:custGeom>
                <a:avLst/>
                <a:gdLst>
                  <a:gd name="connsiteX0" fmla="*/ 0 w 12700"/>
                  <a:gd name="connsiteY0" fmla="*/ 421894 h 421894"/>
                  <a:gd name="connsiteX1" fmla="*/ 0 w 12700"/>
                  <a:gd name="connsiteY1" fmla="*/ 0 h 42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1894">
                    <a:moveTo>
                      <a:pt x="0" y="4218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C66ADCF4-9643-48C0-B5A1-C2749CE61496}"/>
                  </a:ext>
                </a:extLst>
              </p:cNvPr>
              <p:cNvSpPr/>
              <p:nvPr/>
            </p:nvSpPr>
            <p:spPr>
              <a:xfrm>
                <a:off x="1043432" y="197357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76951336-4272-4E17-B8FA-F38AD8C573FE}"/>
                  </a:ext>
                </a:extLst>
              </p:cNvPr>
              <p:cNvSpPr/>
              <p:nvPr/>
            </p:nvSpPr>
            <p:spPr>
              <a:xfrm>
                <a:off x="3934333" y="3392551"/>
                <a:ext cx="12700" cy="23113"/>
              </a:xfrm>
              <a:custGeom>
                <a:avLst/>
                <a:gdLst>
                  <a:gd name="connsiteX0" fmla="*/ 0 w 12700"/>
                  <a:gd name="connsiteY0" fmla="*/ 0 h 23113"/>
                  <a:gd name="connsiteX1" fmla="*/ 0 w 12700"/>
                  <a:gd name="connsiteY1" fmla="*/ 23114 h 23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3113">
                    <a:moveTo>
                      <a:pt x="0" y="0"/>
                    </a:moveTo>
                    <a:lnTo>
                      <a:pt x="0" y="2311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83953962-06AD-4BF6-950A-A6F2F0F935B0}"/>
                  </a:ext>
                </a:extLst>
              </p:cNvPr>
              <p:cNvSpPr/>
              <p:nvPr/>
            </p:nvSpPr>
            <p:spPr>
              <a:xfrm>
                <a:off x="3920363" y="336346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6FB55316-0AFD-41BC-AC46-9DE97F2F6ECE}"/>
                  </a:ext>
                </a:extLst>
              </p:cNvPr>
              <p:cNvSpPr/>
              <p:nvPr/>
            </p:nvSpPr>
            <p:spPr>
              <a:xfrm>
                <a:off x="3493008" y="3286125"/>
                <a:ext cx="12700" cy="438658"/>
              </a:xfrm>
              <a:custGeom>
                <a:avLst/>
                <a:gdLst>
                  <a:gd name="connsiteX0" fmla="*/ 0 w 12700"/>
                  <a:gd name="connsiteY0" fmla="*/ 0 h 438658"/>
                  <a:gd name="connsiteX1" fmla="*/ 0 w 12700"/>
                  <a:gd name="connsiteY1" fmla="*/ 438658 h 4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658">
                    <a:moveTo>
                      <a:pt x="0" y="0"/>
                    </a:moveTo>
                    <a:lnTo>
                      <a:pt x="0" y="43865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01BFC25F-BF5A-4913-96DB-5DDACC6222E3}"/>
                  </a:ext>
                </a:extLst>
              </p:cNvPr>
              <p:cNvSpPr/>
              <p:nvPr/>
            </p:nvSpPr>
            <p:spPr>
              <a:xfrm>
                <a:off x="3479038" y="367258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F9C41E3A-DAA3-4485-B8DE-91AB91868520}"/>
                  </a:ext>
                </a:extLst>
              </p:cNvPr>
              <p:cNvSpPr/>
              <p:nvPr/>
            </p:nvSpPr>
            <p:spPr>
              <a:xfrm>
                <a:off x="3317113" y="2958592"/>
                <a:ext cx="12700" cy="482219"/>
              </a:xfrm>
              <a:custGeom>
                <a:avLst/>
                <a:gdLst>
                  <a:gd name="connsiteX0" fmla="*/ 0 w 12700"/>
                  <a:gd name="connsiteY0" fmla="*/ 0 h 482219"/>
                  <a:gd name="connsiteX1" fmla="*/ 0 w 12700"/>
                  <a:gd name="connsiteY1" fmla="*/ 482219 h 48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2219">
                    <a:moveTo>
                      <a:pt x="0" y="0"/>
                    </a:moveTo>
                    <a:lnTo>
                      <a:pt x="0" y="48221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0B84FD71-0388-4BF2-9E2E-DDF1B13AA39D}"/>
                  </a:ext>
                </a:extLst>
              </p:cNvPr>
              <p:cNvSpPr/>
              <p:nvPr/>
            </p:nvSpPr>
            <p:spPr>
              <a:xfrm>
                <a:off x="3303142" y="3388740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4A9931D6-6C98-430B-B632-98D4E375C1AB}"/>
                  </a:ext>
                </a:extLst>
              </p:cNvPr>
              <p:cNvSpPr/>
              <p:nvPr/>
            </p:nvSpPr>
            <p:spPr>
              <a:xfrm>
                <a:off x="5077587" y="2980563"/>
                <a:ext cx="12700" cy="537083"/>
              </a:xfrm>
              <a:custGeom>
                <a:avLst/>
                <a:gdLst>
                  <a:gd name="connsiteX0" fmla="*/ 0 w 12700"/>
                  <a:gd name="connsiteY0" fmla="*/ 537083 h 537083"/>
                  <a:gd name="connsiteX1" fmla="*/ 0 w 12700"/>
                  <a:gd name="connsiteY1" fmla="*/ 0 h 53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7083">
                    <a:moveTo>
                      <a:pt x="0" y="5370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3F6A5B93-F4C3-450A-ABD4-8C71989775AA}"/>
                  </a:ext>
                </a:extLst>
              </p:cNvPr>
              <p:cNvSpPr/>
              <p:nvPr/>
            </p:nvSpPr>
            <p:spPr>
              <a:xfrm>
                <a:off x="5063616" y="2980563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22BA8961-5B74-4613-BAB7-E717B7ACBF14}"/>
                  </a:ext>
                </a:extLst>
              </p:cNvPr>
              <p:cNvSpPr/>
              <p:nvPr/>
            </p:nvSpPr>
            <p:spPr>
              <a:xfrm>
                <a:off x="4769612" y="3440938"/>
                <a:ext cx="12700" cy="186562"/>
              </a:xfrm>
              <a:custGeom>
                <a:avLst/>
                <a:gdLst>
                  <a:gd name="connsiteX0" fmla="*/ 0 w 12700"/>
                  <a:gd name="connsiteY0" fmla="*/ 186563 h 186562"/>
                  <a:gd name="connsiteX1" fmla="*/ 0 w 12700"/>
                  <a:gd name="connsiteY1" fmla="*/ 0 h 18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6562">
                    <a:moveTo>
                      <a:pt x="0" y="18656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A0BFDD36-EA64-4C7F-810F-1F67230A9A7D}"/>
                  </a:ext>
                </a:extLst>
              </p:cNvPr>
              <p:cNvSpPr/>
              <p:nvPr/>
            </p:nvSpPr>
            <p:spPr>
              <a:xfrm>
                <a:off x="4755641" y="3440938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0DC78A0-7D94-426D-9B0B-F983CED55DCD}"/>
                  </a:ext>
                </a:extLst>
              </p:cNvPr>
              <p:cNvSpPr/>
              <p:nvPr/>
            </p:nvSpPr>
            <p:spPr>
              <a:xfrm>
                <a:off x="2565400" y="2837434"/>
                <a:ext cx="12700" cy="153924"/>
              </a:xfrm>
              <a:custGeom>
                <a:avLst/>
                <a:gdLst>
                  <a:gd name="connsiteX0" fmla="*/ 0 w 12700"/>
                  <a:gd name="connsiteY0" fmla="*/ 0 h 153924"/>
                  <a:gd name="connsiteX1" fmla="*/ 0 w 12700"/>
                  <a:gd name="connsiteY1" fmla="*/ 153924 h 15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3924">
                    <a:moveTo>
                      <a:pt x="0" y="0"/>
                    </a:moveTo>
                    <a:lnTo>
                      <a:pt x="0" y="1539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76F6C446-36DF-48A0-B12B-2C50BF8B10E7}"/>
                  </a:ext>
                </a:extLst>
              </p:cNvPr>
              <p:cNvSpPr/>
              <p:nvPr/>
            </p:nvSpPr>
            <p:spPr>
              <a:xfrm>
                <a:off x="2551429" y="293916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5F7A3D4E-DC9D-4D96-A29C-B3444F290CD8}"/>
                  </a:ext>
                </a:extLst>
              </p:cNvPr>
              <p:cNvSpPr/>
              <p:nvPr/>
            </p:nvSpPr>
            <p:spPr>
              <a:xfrm>
                <a:off x="1733169" y="2945384"/>
                <a:ext cx="12700" cy="1627251"/>
              </a:xfrm>
              <a:custGeom>
                <a:avLst/>
                <a:gdLst>
                  <a:gd name="connsiteX0" fmla="*/ 0 w 12700"/>
                  <a:gd name="connsiteY0" fmla="*/ 0 h 1627251"/>
                  <a:gd name="connsiteX1" fmla="*/ 0 w 12700"/>
                  <a:gd name="connsiteY1" fmla="*/ 1627251 h 162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27251">
                    <a:moveTo>
                      <a:pt x="0" y="0"/>
                    </a:moveTo>
                    <a:lnTo>
                      <a:pt x="0" y="162725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21D9ABD-928E-42B8-AF58-B9EB63430218}"/>
                  </a:ext>
                </a:extLst>
              </p:cNvPr>
              <p:cNvSpPr/>
              <p:nvPr/>
            </p:nvSpPr>
            <p:spPr>
              <a:xfrm>
                <a:off x="1719198" y="4520565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59792F8B-D377-4112-BCDF-BC81AE162A07}"/>
                  </a:ext>
                </a:extLst>
              </p:cNvPr>
              <p:cNvSpPr/>
              <p:nvPr/>
            </p:nvSpPr>
            <p:spPr>
              <a:xfrm>
                <a:off x="2028698" y="2744470"/>
                <a:ext cx="12700" cy="306324"/>
              </a:xfrm>
              <a:custGeom>
                <a:avLst/>
                <a:gdLst>
                  <a:gd name="connsiteX0" fmla="*/ 0 w 12700"/>
                  <a:gd name="connsiteY0" fmla="*/ 0 h 306324"/>
                  <a:gd name="connsiteX1" fmla="*/ 0 w 12700"/>
                  <a:gd name="connsiteY1" fmla="*/ 306324 h 30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6324">
                    <a:moveTo>
                      <a:pt x="0" y="0"/>
                    </a:moveTo>
                    <a:lnTo>
                      <a:pt x="0" y="30632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076BF6-CCAF-4009-A4A0-422386FBF75E}"/>
                  </a:ext>
                </a:extLst>
              </p:cNvPr>
              <p:cNvSpPr/>
              <p:nvPr/>
            </p:nvSpPr>
            <p:spPr>
              <a:xfrm>
                <a:off x="2014727" y="299859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5D4D0E41-4AE4-441F-AC01-4A8D63C5A308}"/>
                  </a:ext>
                </a:extLst>
              </p:cNvPr>
              <p:cNvSpPr/>
              <p:nvPr/>
            </p:nvSpPr>
            <p:spPr>
              <a:xfrm>
                <a:off x="4403090" y="3370961"/>
                <a:ext cx="12700" cy="722629"/>
              </a:xfrm>
              <a:custGeom>
                <a:avLst/>
                <a:gdLst>
                  <a:gd name="connsiteX0" fmla="*/ 0 w 12700"/>
                  <a:gd name="connsiteY0" fmla="*/ 0 h 722629"/>
                  <a:gd name="connsiteX1" fmla="*/ 0 w 12700"/>
                  <a:gd name="connsiteY1" fmla="*/ 722630 h 72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2629">
                    <a:moveTo>
                      <a:pt x="0" y="0"/>
                    </a:moveTo>
                    <a:lnTo>
                      <a:pt x="0" y="72263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1AD2096-B35E-4DC6-988F-DDCBCD308DDD}"/>
                  </a:ext>
                </a:extLst>
              </p:cNvPr>
              <p:cNvSpPr/>
              <p:nvPr/>
            </p:nvSpPr>
            <p:spPr>
              <a:xfrm>
                <a:off x="4389120" y="4041521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124AFC64-E78B-4B3B-8738-DC88460AB351}"/>
                  </a:ext>
                </a:extLst>
              </p:cNvPr>
              <p:cNvSpPr/>
              <p:nvPr/>
            </p:nvSpPr>
            <p:spPr>
              <a:xfrm>
                <a:off x="2902966" y="2983230"/>
                <a:ext cx="12700" cy="74040"/>
              </a:xfrm>
              <a:custGeom>
                <a:avLst/>
                <a:gdLst>
                  <a:gd name="connsiteX0" fmla="*/ 0 w 12700"/>
                  <a:gd name="connsiteY0" fmla="*/ 0 h 74040"/>
                  <a:gd name="connsiteX1" fmla="*/ 0 w 12700"/>
                  <a:gd name="connsiteY1" fmla="*/ 74041 h 7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4040">
                    <a:moveTo>
                      <a:pt x="0" y="0"/>
                    </a:moveTo>
                    <a:lnTo>
                      <a:pt x="0" y="740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90DF0A1-80CA-4E29-A89F-7E5F00CE98E2}"/>
                  </a:ext>
                </a:extLst>
              </p:cNvPr>
              <p:cNvSpPr/>
              <p:nvPr/>
            </p:nvSpPr>
            <p:spPr>
              <a:xfrm>
                <a:off x="2888995" y="3005073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64973E0-C464-462A-A6D5-319A449C211C}"/>
                  </a:ext>
                </a:extLst>
              </p:cNvPr>
              <p:cNvSpPr/>
              <p:nvPr/>
            </p:nvSpPr>
            <p:spPr>
              <a:xfrm>
                <a:off x="5394706" y="3328542"/>
                <a:ext cx="12700" cy="499364"/>
              </a:xfrm>
              <a:custGeom>
                <a:avLst/>
                <a:gdLst>
                  <a:gd name="connsiteX0" fmla="*/ 0 w 12700"/>
                  <a:gd name="connsiteY0" fmla="*/ 499364 h 499364"/>
                  <a:gd name="connsiteX1" fmla="*/ 0 w 12700"/>
                  <a:gd name="connsiteY1" fmla="*/ 0 h 49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9364">
                    <a:moveTo>
                      <a:pt x="0" y="49936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03ABE1A-86F2-4415-82AE-0CCE044BEDDE}"/>
                  </a:ext>
                </a:extLst>
              </p:cNvPr>
              <p:cNvSpPr/>
              <p:nvPr/>
            </p:nvSpPr>
            <p:spPr>
              <a:xfrm>
                <a:off x="5380609" y="3328542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4097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4097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538A1D31-EF5A-41B9-B569-E317C9A9E262}"/>
                  </a:ext>
                </a:extLst>
              </p:cNvPr>
              <p:cNvSpPr/>
              <p:nvPr/>
            </p:nvSpPr>
            <p:spPr>
              <a:xfrm>
                <a:off x="5828030" y="4056126"/>
                <a:ext cx="12700" cy="916304"/>
              </a:xfrm>
              <a:custGeom>
                <a:avLst/>
                <a:gdLst>
                  <a:gd name="connsiteX0" fmla="*/ 0 w 12700"/>
                  <a:gd name="connsiteY0" fmla="*/ 0 h 916304"/>
                  <a:gd name="connsiteX1" fmla="*/ 0 w 12700"/>
                  <a:gd name="connsiteY1" fmla="*/ 916305 h 91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6304">
                    <a:moveTo>
                      <a:pt x="0" y="0"/>
                    </a:moveTo>
                    <a:lnTo>
                      <a:pt x="0" y="9163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393F25BF-FA05-4A98-9919-235E76FFB836}"/>
                  </a:ext>
                </a:extLst>
              </p:cNvPr>
              <p:cNvSpPr/>
              <p:nvPr/>
            </p:nvSpPr>
            <p:spPr>
              <a:xfrm>
                <a:off x="5814059" y="4920360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2437138-BCCD-45EE-8DFE-68BF07AAD896}"/>
                  </a:ext>
                </a:extLst>
              </p:cNvPr>
              <p:cNvSpPr/>
              <p:nvPr/>
            </p:nvSpPr>
            <p:spPr>
              <a:xfrm>
                <a:off x="1404493" y="2588641"/>
                <a:ext cx="12700" cy="784986"/>
              </a:xfrm>
              <a:custGeom>
                <a:avLst/>
                <a:gdLst>
                  <a:gd name="connsiteX0" fmla="*/ 0 w 12700"/>
                  <a:gd name="connsiteY0" fmla="*/ 0 h 784986"/>
                  <a:gd name="connsiteX1" fmla="*/ 0 w 12700"/>
                  <a:gd name="connsiteY1" fmla="*/ 784987 h 78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84986">
                    <a:moveTo>
                      <a:pt x="0" y="0"/>
                    </a:moveTo>
                    <a:lnTo>
                      <a:pt x="0" y="78498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7C5EF398-A5C6-4E0D-B194-20CE076A2456}"/>
                  </a:ext>
                </a:extLst>
              </p:cNvPr>
              <p:cNvSpPr/>
              <p:nvPr/>
            </p:nvSpPr>
            <p:spPr>
              <a:xfrm>
                <a:off x="1390522" y="332143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3F3785A1-8FCD-45FF-844A-2596E1AA718D}"/>
                  </a:ext>
                </a:extLst>
              </p:cNvPr>
              <p:cNvSpPr/>
              <p:nvPr/>
            </p:nvSpPr>
            <p:spPr>
              <a:xfrm>
                <a:off x="931291" y="2395474"/>
                <a:ext cx="12700" cy="426212"/>
              </a:xfrm>
              <a:custGeom>
                <a:avLst/>
                <a:gdLst>
                  <a:gd name="connsiteX0" fmla="*/ 0 w 12700"/>
                  <a:gd name="connsiteY0" fmla="*/ 0 h 426212"/>
                  <a:gd name="connsiteX1" fmla="*/ 0 w 12700"/>
                  <a:gd name="connsiteY1" fmla="*/ 426212 h 42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212">
                    <a:moveTo>
                      <a:pt x="0" y="0"/>
                    </a:moveTo>
                    <a:lnTo>
                      <a:pt x="0" y="42621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AF3BBFEB-1530-471F-A5C9-EDEE108202CD}"/>
                  </a:ext>
                </a:extLst>
              </p:cNvPr>
              <p:cNvSpPr/>
              <p:nvPr/>
            </p:nvSpPr>
            <p:spPr>
              <a:xfrm>
                <a:off x="917321" y="276948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5BF9C2A1-BDEB-439B-B774-C68B9A662725}"/>
                  </a:ext>
                </a:extLst>
              </p:cNvPr>
              <p:cNvSpPr/>
              <p:nvPr/>
            </p:nvSpPr>
            <p:spPr>
              <a:xfrm>
                <a:off x="4015486" y="3392551"/>
                <a:ext cx="12700" cy="727201"/>
              </a:xfrm>
              <a:custGeom>
                <a:avLst/>
                <a:gdLst>
                  <a:gd name="connsiteX0" fmla="*/ 0 w 12700"/>
                  <a:gd name="connsiteY0" fmla="*/ 0 h 727201"/>
                  <a:gd name="connsiteX1" fmla="*/ 0 w 12700"/>
                  <a:gd name="connsiteY1" fmla="*/ 727202 h 72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7201">
                    <a:moveTo>
                      <a:pt x="0" y="0"/>
                    </a:moveTo>
                    <a:lnTo>
                      <a:pt x="0" y="7272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55591214-E55A-4334-9B7E-B242FE83B23B}"/>
                  </a:ext>
                </a:extLst>
              </p:cNvPr>
              <p:cNvSpPr/>
              <p:nvPr/>
            </p:nvSpPr>
            <p:spPr>
              <a:xfrm>
                <a:off x="4001515" y="4067555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F9A94354-9656-4195-9646-3B3C82EE26F1}"/>
                  </a:ext>
                </a:extLst>
              </p:cNvPr>
              <p:cNvSpPr/>
              <p:nvPr/>
            </p:nvSpPr>
            <p:spPr>
              <a:xfrm>
                <a:off x="3551174" y="3286125"/>
                <a:ext cx="12700" cy="854075"/>
              </a:xfrm>
              <a:custGeom>
                <a:avLst/>
                <a:gdLst>
                  <a:gd name="connsiteX0" fmla="*/ 0 w 12700"/>
                  <a:gd name="connsiteY0" fmla="*/ 0 h 854075"/>
                  <a:gd name="connsiteX1" fmla="*/ 0 w 12700"/>
                  <a:gd name="connsiteY1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4075">
                    <a:moveTo>
                      <a:pt x="0" y="0"/>
                    </a:moveTo>
                    <a:lnTo>
                      <a:pt x="0" y="85407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AEF3794C-E89F-4A11-ACA8-55413BD1D279}"/>
                  </a:ext>
                </a:extLst>
              </p:cNvPr>
              <p:cNvSpPr/>
              <p:nvPr/>
            </p:nvSpPr>
            <p:spPr>
              <a:xfrm>
                <a:off x="3537077" y="4088003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4097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2CF1387-58AE-4C66-8635-4E46205EEB69}"/>
                  </a:ext>
                </a:extLst>
              </p:cNvPr>
              <p:cNvSpPr/>
              <p:nvPr/>
            </p:nvSpPr>
            <p:spPr>
              <a:xfrm>
                <a:off x="3308223" y="2958592"/>
                <a:ext cx="12700" cy="350011"/>
              </a:xfrm>
              <a:custGeom>
                <a:avLst/>
                <a:gdLst>
                  <a:gd name="connsiteX0" fmla="*/ 0 w 12700"/>
                  <a:gd name="connsiteY0" fmla="*/ 0 h 350011"/>
                  <a:gd name="connsiteX1" fmla="*/ 0 w 12700"/>
                  <a:gd name="connsiteY1" fmla="*/ 350012 h 35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0011">
                    <a:moveTo>
                      <a:pt x="0" y="0"/>
                    </a:moveTo>
                    <a:lnTo>
                      <a:pt x="0" y="35001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CB9E76F6-200C-4D45-97C2-230D8374F634}"/>
                  </a:ext>
                </a:extLst>
              </p:cNvPr>
              <p:cNvSpPr/>
              <p:nvPr/>
            </p:nvSpPr>
            <p:spPr>
              <a:xfrm>
                <a:off x="3294253" y="3256407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7666F0FF-1F42-4476-BAC2-C8965935DEA3}"/>
                  </a:ext>
                </a:extLst>
              </p:cNvPr>
              <p:cNvSpPr/>
              <p:nvPr/>
            </p:nvSpPr>
            <p:spPr>
              <a:xfrm>
                <a:off x="5036820" y="3517646"/>
                <a:ext cx="12700" cy="104901"/>
              </a:xfrm>
              <a:custGeom>
                <a:avLst/>
                <a:gdLst>
                  <a:gd name="connsiteX0" fmla="*/ 0 w 12700"/>
                  <a:gd name="connsiteY0" fmla="*/ 0 h 104901"/>
                  <a:gd name="connsiteX1" fmla="*/ 0 w 12700"/>
                  <a:gd name="connsiteY1" fmla="*/ 104902 h 10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4901">
                    <a:moveTo>
                      <a:pt x="0" y="0"/>
                    </a:moveTo>
                    <a:lnTo>
                      <a:pt x="0" y="10490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69B0E3F-1209-44B1-B7C3-17A29C2F65DF}"/>
                  </a:ext>
                </a:extLst>
              </p:cNvPr>
              <p:cNvSpPr/>
              <p:nvPr/>
            </p:nvSpPr>
            <p:spPr>
              <a:xfrm>
                <a:off x="5022850" y="357035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842AE550-E485-4E43-A42E-11E786D2EB67}"/>
                  </a:ext>
                </a:extLst>
              </p:cNvPr>
              <p:cNvSpPr/>
              <p:nvPr/>
            </p:nvSpPr>
            <p:spPr>
              <a:xfrm>
                <a:off x="4707763" y="2931795"/>
                <a:ext cx="12700" cy="695706"/>
              </a:xfrm>
              <a:custGeom>
                <a:avLst/>
                <a:gdLst>
                  <a:gd name="connsiteX0" fmla="*/ 0 w 12700"/>
                  <a:gd name="connsiteY0" fmla="*/ 695706 h 695706"/>
                  <a:gd name="connsiteX1" fmla="*/ 0 w 12700"/>
                  <a:gd name="connsiteY1" fmla="*/ 0 h 69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95706">
                    <a:moveTo>
                      <a:pt x="0" y="6957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7A4877B-D654-4599-8278-7786639CF326}"/>
                  </a:ext>
                </a:extLst>
              </p:cNvPr>
              <p:cNvSpPr/>
              <p:nvPr/>
            </p:nvSpPr>
            <p:spPr>
              <a:xfrm>
                <a:off x="4693792" y="2931795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8BF47B57-06C2-4F51-9A2A-61CB68F319D9}"/>
                  </a:ext>
                </a:extLst>
              </p:cNvPr>
              <p:cNvSpPr/>
              <p:nvPr/>
            </p:nvSpPr>
            <p:spPr>
              <a:xfrm>
                <a:off x="2456434" y="2567178"/>
                <a:ext cx="12700" cy="270256"/>
              </a:xfrm>
              <a:custGeom>
                <a:avLst/>
                <a:gdLst>
                  <a:gd name="connsiteX0" fmla="*/ 0 w 12700"/>
                  <a:gd name="connsiteY0" fmla="*/ 270256 h 270256"/>
                  <a:gd name="connsiteX1" fmla="*/ 0 w 12700"/>
                  <a:gd name="connsiteY1" fmla="*/ 0 h 27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0256">
                    <a:moveTo>
                      <a:pt x="0" y="27025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B9CD400-F9EF-40BF-BA42-7F96F9022021}"/>
                  </a:ext>
                </a:extLst>
              </p:cNvPr>
              <p:cNvSpPr/>
              <p:nvPr/>
            </p:nvSpPr>
            <p:spPr>
              <a:xfrm>
                <a:off x="2442464" y="256717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128E7D79-9E24-4272-945F-84659034CFC8}"/>
                  </a:ext>
                </a:extLst>
              </p:cNvPr>
              <p:cNvSpPr/>
              <p:nvPr/>
            </p:nvSpPr>
            <p:spPr>
              <a:xfrm>
                <a:off x="1715262" y="2945384"/>
                <a:ext cx="12700" cy="463677"/>
              </a:xfrm>
              <a:custGeom>
                <a:avLst/>
                <a:gdLst>
                  <a:gd name="connsiteX0" fmla="*/ 0 w 12700"/>
                  <a:gd name="connsiteY0" fmla="*/ 0 h 463677"/>
                  <a:gd name="connsiteX1" fmla="*/ 0 w 12700"/>
                  <a:gd name="connsiteY1" fmla="*/ 463677 h 463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3677">
                    <a:moveTo>
                      <a:pt x="0" y="0"/>
                    </a:moveTo>
                    <a:lnTo>
                      <a:pt x="0" y="46367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7B7D2394-8DF5-4189-A669-1BF475E3390D}"/>
                  </a:ext>
                </a:extLst>
              </p:cNvPr>
              <p:cNvSpPr/>
              <p:nvPr/>
            </p:nvSpPr>
            <p:spPr>
              <a:xfrm>
                <a:off x="1701292" y="3356864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56EFF00C-A886-46A8-B6B1-F10FF8159D4D}"/>
                  </a:ext>
                </a:extLst>
              </p:cNvPr>
              <p:cNvSpPr/>
              <p:nvPr/>
            </p:nvSpPr>
            <p:spPr>
              <a:xfrm>
                <a:off x="2231009" y="2744470"/>
                <a:ext cx="12700" cy="157099"/>
              </a:xfrm>
              <a:custGeom>
                <a:avLst/>
                <a:gdLst>
                  <a:gd name="connsiteX0" fmla="*/ 0 w 12700"/>
                  <a:gd name="connsiteY0" fmla="*/ 0 h 157099"/>
                  <a:gd name="connsiteX1" fmla="*/ 0 w 12700"/>
                  <a:gd name="connsiteY1" fmla="*/ 157099 h 157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57099">
                    <a:moveTo>
                      <a:pt x="0" y="0"/>
                    </a:moveTo>
                    <a:lnTo>
                      <a:pt x="0" y="15709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78A898C7-4ADA-4236-8D5D-E86769B1EB79}"/>
                  </a:ext>
                </a:extLst>
              </p:cNvPr>
              <p:cNvSpPr/>
              <p:nvPr/>
            </p:nvSpPr>
            <p:spPr>
              <a:xfrm>
                <a:off x="2217039" y="2849372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034AD0A-BF09-467A-A9F2-6B2BFD7D239A}"/>
                  </a:ext>
                </a:extLst>
              </p:cNvPr>
              <p:cNvSpPr/>
              <p:nvPr/>
            </p:nvSpPr>
            <p:spPr>
              <a:xfrm>
                <a:off x="4184015" y="3370961"/>
                <a:ext cx="12700" cy="40131"/>
              </a:xfrm>
              <a:custGeom>
                <a:avLst/>
                <a:gdLst>
                  <a:gd name="connsiteX0" fmla="*/ 0 w 12700"/>
                  <a:gd name="connsiteY0" fmla="*/ 0 h 40131"/>
                  <a:gd name="connsiteX1" fmla="*/ 0 w 12700"/>
                  <a:gd name="connsiteY1" fmla="*/ 40132 h 4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131">
                    <a:moveTo>
                      <a:pt x="0" y="0"/>
                    </a:moveTo>
                    <a:lnTo>
                      <a:pt x="0" y="4013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4AC29B2B-54FF-4E0B-96FE-0909980D5C9A}"/>
                  </a:ext>
                </a:extLst>
              </p:cNvPr>
              <p:cNvSpPr/>
              <p:nvPr/>
            </p:nvSpPr>
            <p:spPr>
              <a:xfrm>
                <a:off x="4170045" y="3359022"/>
                <a:ext cx="28066" cy="52070"/>
              </a:xfrm>
              <a:custGeom>
                <a:avLst/>
                <a:gdLst>
                  <a:gd name="connsiteX0" fmla="*/ 0 w 28066"/>
                  <a:gd name="connsiteY0" fmla="*/ 0 h 52070"/>
                  <a:gd name="connsiteX1" fmla="*/ 13970 w 28066"/>
                  <a:gd name="connsiteY1" fmla="*/ 52070 h 52070"/>
                  <a:gd name="connsiteX2" fmla="*/ 28067 w 28066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9A9ABFCA-EBFB-4BA3-9855-7A22DC05AEA0}"/>
                  </a:ext>
                </a:extLst>
              </p:cNvPr>
              <p:cNvSpPr/>
              <p:nvPr/>
            </p:nvSpPr>
            <p:spPr>
              <a:xfrm>
                <a:off x="2859151" y="2802636"/>
                <a:ext cx="12700" cy="180594"/>
              </a:xfrm>
              <a:custGeom>
                <a:avLst/>
                <a:gdLst>
                  <a:gd name="connsiteX0" fmla="*/ 0 w 12700"/>
                  <a:gd name="connsiteY0" fmla="*/ 180594 h 180594"/>
                  <a:gd name="connsiteX1" fmla="*/ 0 w 12700"/>
                  <a:gd name="connsiteY1" fmla="*/ 0 h 18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0594">
                    <a:moveTo>
                      <a:pt x="0" y="1805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0534F093-752E-48DF-8286-EB393C592F96}"/>
                  </a:ext>
                </a:extLst>
              </p:cNvPr>
              <p:cNvSpPr/>
              <p:nvPr/>
            </p:nvSpPr>
            <p:spPr>
              <a:xfrm>
                <a:off x="2845180" y="2802635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EA9EA38A-1AF8-4725-8697-0F6579B65EE7}"/>
                  </a:ext>
                </a:extLst>
              </p:cNvPr>
              <p:cNvSpPr/>
              <p:nvPr/>
            </p:nvSpPr>
            <p:spPr>
              <a:xfrm>
                <a:off x="5290566" y="3618991"/>
                <a:ext cx="12700" cy="208915"/>
              </a:xfrm>
              <a:custGeom>
                <a:avLst/>
                <a:gdLst>
                  <a:gd name="connsiteX0" fmla="*/ 0 w 12700"/>
                  <a:gd name="connsiteY0" fmla="*/ 208915 h 208915"/>
                  <a:gd name="connsiteX1" fmla="*/ 0 w 12700"/>
                  <a:gd name="connsiteY1" fmla="*/ 0 h 20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8915">
                    <a:moveTo>
                      <a:pt x="0" y="2089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12D6EB3-0492-4F9F-A9C0-904E7BF4D3F3}"/>
                  </a:ext>
                </a:extLst>
              </p:cNvPr>
              <p:cNvSpPr/>
              <p:nvPr/>
            </p:nvSpPr>
            <p:spPr>
              <a:xfrm>
                <a:off x="5276596" y="361899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7E5AC6D-11A2-4544-850F-E2309B0AE8F2}"/>
                  </a:ext>
                </a:extLst>
              </p:cNvPr>
              <p:cNvSpPr/>
              <p:nvPr/>
            </p:nvSpPr>
            <p:spPr>
              <a:xfrm>
                <a:off x="5797550" y="4039742"/>
                <a:ext cx="12700" cy="16383"/>
              </a:xfrm>
              <a:custGeom>
                <a:avLst/>
                <a:gdLst>
                  <a:gd name="connsiteX0" fmla="*/ 0 w 12700"/>
                  <a:gd name="connsiteY0" fmla="*/ 16383 h 16383"/>
                  <a:gd name="connsiteX1" fmla="*/ 0 w 12700"/>
                  <a:gd name="connsiteY1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383">
                    <a:moveTo>
                      <a:pt x="0" y="1638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9DE4571B-A6A8-4C62-A5B8-26CFB9ACE0F6}"/>
                  </a:ext>
                </a:extLst>
              </p:cNvPr>
              <p:cNvSpPr/>
              <p:nvPr/>
            </p:nvSpPr>
            <p:spPr>
              <a:xfrm>
                <a:off x="5783579" y="403974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5BA33071-E58B-4696-88F7-0FC31982B94D}"/>
                  </a:ext>
                </a:extLst>
              </p:cNvPr>
              <p:cNvSpPr/>
              <p:nvPr/>
            </p:nvSpPr>
            <p:spPr>
              <a:xfrm>
                <a:off x="1281049" y="2588641"/>
                <a:ext cx="12700" cy="594740"/>
              </a:xfrm>
              <a:custGeom>
                <a:avLst/>
                <a:gdLst>
                  <a:gd name="connsiteX0" fmla="*/ 0 w 12700"/>
                  <a:gd name="connsiteY0" fmla="*/ 0 h 594740"/>
                  <a:gd name="connsiteX1" fmla="*/ 0 w 12700"/>
                  <a:gd name="connsiteY1" fmla="*/ 594741 h 59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4740">
                    <a:moveTo>
                      <a:pt x="0" y="0"/>
                    </a:moveTo>
                    <a:lnTo>
                      <a:pt x="0" y="5947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A9392D61-DD06-4F1B-826E-DC9136BEFC76}"/>
                  </a:ext>
                </a:extLst>
              </p:cNvPr>
              <p:cNvSpPr/>
              <p:nvPr/>
            </p:nvSpPr>
            <p:spPr>
              <a:xfrm>
                <a:off x="1267078" y="3131311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1B087DD-0205-406F-BF95-CAB28CB72CFE}"/>
                  </a:ext>
                </a:extLst>
              </p:cNvPr>
              <p:cNvSpPr/>
              <p:nvPr/>
            </p:nvSpPr>
            <p:spPr>
              <a:xfrm>
                <a:off x="959358" y="2395474"/>
                <a:ext cx="12700" cy="752856"/>
              </a:xfrm>
              <a:custGeom>
                <a:avLst/>
                <a:gdLst>
                  <a:gd name="connsiteX0" fmla="*/ 0 w 12700"/>
                  <a:gd name="connsiteY0" fmla="*/ 0 h 752856"/>
                  <a:gd name="connsiteX1" fmla="*/ 0 w 12700"/>
                  <a:gd name="connsiteY1" fmla="*/ 752856 h 7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2856">
                    <a:moveTo>
                      <a:pt x="0" y="0"/>
                    </a:moveTo>
                    <a:lnTo>
                      <a:pt x="0" y="75285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CA13D7CD-1719-4188-BB4D-0943D86D87E5}"/>
                  </a:ext>
                </a:extLst>
              </p:cNvPr>
              <p:cNvSpPr/>
              <p:nvPr/>
            </p:nvSpPr>
            <p:spPr>
              <a:xfrm>
                <a:off x="945388" y="3096260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DA14B349-41BE-430B-A0E5-CA9633D551B6}"/>
                  </a:ext>
                </a:extLst>
              </p:cNvPr>
              <p:cNvSpPr/>
              <p:nvPr/>
            </p:nvSpPr>
            <p:spPr>
              <a:xfrm>
                <a:off x="3992626" y="3098419"/>
                <a:ext cx="12700" cy="294131"/>
              </a:xfrm>
              <a:custGeom>
                <a:avLst/>
                <a:gdLst>
                  <a:gd name="connsiteX0" fmla="*/ 0 w 12700"/>
                  <a:gd name="connsiteY0" fmla="*/ 294132 h 294131"/>
                  <a:gd name="connsiteX1" fmla="*/ 0 w 12700"/>
                  <a:gd name="connsiteY1" fmla="*/ 0 h 29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94131">
                    <a:moveTo>
                      <a:pt x="0" y="2941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22133C3-13D6-46DA-855B-EC1C66892E20}"/>
                  </a:ext>
                </a:extLst>
              </p:cNvPr>
              <p:cNvSpPr/>
              <p:nvPr/>
            </p:nvSpPr>
            <p:spPr>
              <a:xfrm>
                <a:off x="3978655" y="309841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BEC7BA2-3BC2-4C7C-8559-E6B7C59AE356}"/>
                  </a:ext>
                </a:extLst>
              </p:cNvPr>
              <p:cNvSpPr/>
              <p:nvPr/>
            </p:nvSpPr>
            <p:spPr>
              <a:xfrm>
                <a:off x="3710813" y="3286125"/>
                <a:ext cx="12700" cy="56261"/>
              </a:xfrm>
              <a:custGeom>
                <a:avLst/>
                <a:gdLst>
                  <a:gd name="connsiteX0" fmla="*/ 0 w 12700"/>
                  <a:gd name="connsiteY0" fmla="*/ 0 h 56261"/>
                  <a:gd name="connsiteX1" fmla="*/ 0 w 12700"/>
                  <a:gd name="connsiteY1" fmla="*/ 56261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261">
                    <a:moveTo>
                      <a:pt x="0" y="0"/>
                    </a:moveTo>
                    <a:lnTo>
                      <a:pt x="0" y="5626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5342F555-48EB-40FB-8ADD-7527149549A0}"/>
                  </a:ext>
                </a:extLst>
              </p:cNvPr>
              <p:cNvSpPr/>
              <p:nvPr/>
            </p:nvSpPr>
            <p:spPr>
              <a:xfrm>
                <a:off x="3696842" y="3290315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96941404-2147-4196-955B-8B5E9AD6EB05}"/>
                  </a:ext>
                </a:extLst>
              </p:cNvPr>
              <p:cNvSpPr/>
              <p:nvPr/>
            </p:nvSpPr>
            <p:spPr>
              <a:xfrm>
                <a:off x="3198876" y="2958592"/>
                <a:ext cx="12700" cy="1283716"/>
              </a:xfrm>
              <a:custGeom>
                <a:avLst/>
                <a:gdLst>
                  <a:gd name="connsiteX0" fmla="*/ 0 w 12700"/>
                  <a:gd name="connsiteY0" fmla="*/ 0 h 1283716"/>
                  <a:gd name="connsiteX1" fmla="*/ 0 w 12700"/>
                  <a:gd name="connsiteY1" fmla="*/ 1283716 h 128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83716">
                    <a:moveTo>
                      <a:pt x="0" y="0"/>
                    </a:moveTo>
                    <a:lnTo>
                      <a:pt x="0" y="128371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DED42F6C-4DCA-42D2-8F69-FB62F1A5B781}"/>
                  </a:ext>
                </a:extLst>
              </p:cNvPr>
              <p:cNvSpPr/>
              <p:nvPr/>
            </p:nvSpPr>
            <p:spPr>
              <a:xfrm>
                <a:off x="3184905" y="419011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B5380F63-DAC4-4CAA-927C-20F9ABDC4BBA}"/>
                  </a:ext>
                </a:extLst>
              </p:cNvPr>
              <p:cNvSpPr/>
              <p:nvPr/>
            </p:nvSpPr>
            <p:spPr>
              <a:xfrm>
                <a:off x="5051806" y="2369820"/>
                <a:ext cx="12700" cy="1147826"/>
              </a:xfrm>
              <a:custGeom>
                <a:avLst/>
                <a:gdLst>
                  <a:gd name="connsiteX0" fmla="*/ 0 w 12700"/>
                  <a:gd name="connsiteY0" fmla="*/ 1147826 h 1147826"/>
                  <a:gd name="connsiteX1" fmla="*/ 0 w 12700"/>
                  <a:gd name="connsiteY1" fmla="*/ 0 h 114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47826">
                    <a:moveTo>
                      <a:pt x="0" y="114782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8C950B27-3FB1-4416-ADF7-4B02FC3E71EF}"/>
                  </a:ext>
                </a:extLst>
              </p:cNvPr>
              <p:cNvSpPr/>
              <p:nvPr/>
            </p:nvSpPr>
            <p:spPr>
              <a:xfrm>
                <a:off x="5037835" y="236982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D524F354-ADF6-4E55-8DA4-63BAF55E71CA}"/>
                  </a:ext>
                </a:extLst>
              </p:cNvPr>
              <p:cNvSpPr/>
              <p:nvPr/>
            </p:nvSpPr>
            <p:spPr>
              <a:xfrm>
                <a:off x="4814570" y="3500882"/>
                <a:ext cx="12700" cy="126618"/>
              </a:xfrm>
              <a:custGeom>
                <a:avLst/>
                <a:gdLst>
                  <a:gd name="connsiteX0" fmla="*/ 0 w 12700"/>
                  <a:gd name="connsiteY0" fmla="*/ 126619 h 126618"/>
                  <a:gd name="connsiteX1" fmla="*/ 0 w 12700"/>
                  <a:gd name="connsiteY1" fmla="*/ 0 h 12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6618">
                    <a:moveTo>
                      <a:pt x="0" y="1266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CE0D0D75-F7A9-4AC2-A432-F7F7A6839729}"/>
                  </a:ext>
                </a:extLst>
              </p:cNvPr>
              <p:cNvSpPr/>
              <p:nvPr/>
            </p:nvSpPr>
            <p:spPr>
              <a:xfrm>
                <a:off x="4800600" y="3500882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E0A5CC3-A480-42CA-9150-93712CCAF981}"/>
                  </a:ext>
                </a:extLst>
              </p:cNvPr>
              <p:cNvSpPr/>
              <p:nvPr/>
            </p:nvSpPr>
            <p:spPr>
              <a:xfrm>
                <a:off x="2429764" y="2837434"/>
                <a:ext cx="12700" cy="942086"/>
              </a:xfrm>
              <a:custGeom>
                <a:avLst/>
                <a:gdLst>
                  <a:gd name="connsiteX0" fmla="*/ 0 w 12700"/>
                  <a:gd name="connsiteY0" fmla="*/ 0 h 942086"/>
                  <a:gd name="connsiteX1" fmla="*/ 0 w 12700"/>
                  <a:gd name="connsiteY1" fmla="*/ 942086 h 9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2086">
                    <a:moveTo>
                      <a:pt x="0" y="0"/>
                    </a:moveTo>
                    <a:lnTo>
                      <a:pt x="0" y="9420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AADA15F7-A949-40C5-8EE7-99FCE02B5DE2}"/>
                  </a:ext>
                </a:extLst>
              </p:cNvPr>
              <p:cNvSpPr/>
              <p:nvPr/>
            </p:nvSpPr>
            <p:spPr>
              <a:xfrm>
                <a:off x="2415794" y="372745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CBD27CAE-2F0D-41CE-AF68-AB8ABB426D89}"/>
                  </a:ext>
                </a:extLst>
              </p:cNvPr>
              <p:cNvSpPr/>
              <p:nvPr/>
            </p:nvSpPr>
            <p:spPr>
              <a:xfrm>
                <a:off x="1638300" y="2443099"/>
                <a:ext cx="12700" cy="502284"/>
              </a:xfrm>
              <a:custGeom>
                <a:avLst/>
                <a:gdLst>
                  <a:gd name="connsiteX0" fmla="*/ 0 w 12700"/>
                  <a:gd name="connsiteY0" fmla="*/ 502285 h 502284"/>
                  <a:gd name="connsiteX1" fmla="*/ 0 w 12700"/>
                  <a:gd name="connsiteY1" fmla="*/ 0 h 5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02284">
                    <a:moveTo>
                      <a:pt x="0" y="50228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41D2D09-708D-4EAE-B92A-161343F306DC}"/>
                  </a:ext>
                </a:extLst>
              </p:cNvPr>
              <p:cNvSpPr/>
              <p:nvPr/>
            </p:nvSpPr>
            <p:spPr>
              <a:xfrm>
                <a:off x="1624330" y="24430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D8A2841-D1CE-42F7-A3D4-C7678A735551}"/>
                  </a:ext>
                </a:extLst>
              </p:cNvPr>
              <p:cNvSpPr/>
              <p:nvPr/>
            </p:nvSpPr>
            <p:spPr>
              <a:xfrm>
                <a:off x="2123821" y="2557018"/>
                <a:ext cx="12700" cy="187451"/>
              </a:xfrm>
              <a:custGeom>
                <a:avLst/>
                <a:gdLst>
                  <a:gd name="connsiteX0" fmla="*/ 0 w 12700"/>
                  <a:gd name="connsiteY0" fmla="*/ 187452 h 187451"/>
                  <a:gd name="connsiteX1" fmla="*/ 0 w 12700"/>
                  <a:gd name="connsiteY1" fmla="*/ 0 h 187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7451">
                    <a:moveTo>
                      <a:pt x="0" y="18745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B16E72A4-FFE1-45A8-807E-66AA1730CAD2}"/>
                  </a:ext>
                </a:extLst>
              </p:cNvPr>
              <p:cNvSpPr/>
              <p:nvPr/>
            </p:nvSpPr>
            <p:spPr>
              <a:xfrm>
                <a:off x="2109851" y="255701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153219AD-7175-45F5-AFB5-7A48F974EF3E}"/>
                  </a:ext>
                </a:extLst>
              </p:cNvPr>
              <p:cNvSpPr/>
              <p:nvPr/>
            </p:nvSpPr>
            <p:spPr>
              <a:xfrm>
                <a:off x="4278884" y="3370961"/>
                <a:ext cx="12700" cy="1035176"/>
              </a:xfrm>
              <a:custGeom>
                <a:avLst/>
                <a:gdLst>
                  <a:gd name="connsiteX0" fmla="*/ 0 w 12700"/>
                  <a:gd name="connsiteY0" fmla="*/ 0 h 1035176"/>
                  <a:gd name="connsiteX1" fmla="*/ 0 w 12700"/>
                  <a:gd name="connsiteY1" fmla="*/ 1035177 h 103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35176">
                    <a:moveTo>
                      <a:pt x="0" y="0"/>
                    </a:moveTo>
                    <a:lnTo>
                      <a:pt x="0" y="103517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38353A8B-9B6D-4C5A-807E-A7E989EDA20B}"/>
                  </a:ext>
                </a:extLst>
              </p:cNvPr>
              <p:cNvSpPr/>
              <p:nvPr/>
            </p:nvSpPr>
            <p:spPr>
              <a:xfrm>
                <a:off x="4264914" y="4353940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A43118BA-B26D-4C97-A0E8-3C58628051F8}"/>
                  </a:ext>
                </a:extLst>
              </p:cNvPr>
              <p:cNvSpPr/>
              <p:nvPr/>
            </p:nvSpPr>
            <p:spPr>
              <a:xfrm>
                <a:off x="2934843" y="2983230"/>
                <a:ext cx="12700" cy="167386"/>
              </a:xfrm>
              <a:custGeom>
                <a:avLst/>
                <a:gdLst>
                  <a:gd name="connsiteX0" fmla="*/ 0 w 12700"/>
                  <a:gd name="connsiteY0" fmla="*/ 0 h 167386"/>
                  <a:gd name="connsiteX1" fmla="*/ 0 w 12700"/>
                  <a:gd name="connsiteY1" fmla="*/ 167386 h 1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7386">
                    <a:moveTo>
                      <a:pt x="0" y="0"/>
                    </a:moveTo>
                    <a:lnTo>
                      <a:pt x="0" y="16738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FFAF516A-1ECD-4EDF-A9DF-3C893A749B29}"/>
                  </a:ext>
                </a:extLst>
              </p:cNvPr>
              <p:cNvSpPr/>
              <p:nvPr/>
            </p:nvSpPr>
            <p:spPr>
              <a:xfrm>
                <a:off x="2920873" y="3098419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A86CC753-8DA8-4763-A5A4-124EBFF909B5}"/>
                  </a:ext>
                </a:extLst>
              </p:cNvPr>
              <p:cNvSpPr/>
              <p:nvPr/>
            </p:nvSpPr>
            <p:spPr>
              <a:xfrm>
                <a:off x="5495798" y="3822065"/>
                <a:ext cx="12700" cy="5842"/>
              </a:xfrm>
              <a:custGeom>
                <a:avLst/>
                <a:gdLst>
                  <a:gd name="connsiteX0" fmla="*/ 0 w 12700"/>
                  <a:gd name="connsiteY0" fmla="*/ 5842 h 5842"/>
                  <a:gd name="connsiteX1" fmla="*/ 0 w 12700"/>
                  <a:gd name="connsiteY1" fmla="*/ 0 h 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842">
                    <a:moveTo>
                      <a:pt x="0" y="58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49EECCD4-8C89-41D7-A4C8-4FF7B8BDAB81}"/>
                  </a:ext>
                </a:extLst>
              </p:cNvPr>
              <p:cNvSpPr/>
              <p:nvPr/>
            </p:nvSpPr>
            <p:spPr>
              <a:xfrm>
                <a:off x="5481828" y="3822065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FB8ADD73-575C-44A4-8A4F-816D5700DFA1}"/>
                  </a:ext>
                </a:extLst>
              </p:cNvPr>
              <p:cNvSpPr/>
              <p:nvPr/>
            </p:nvSpPr>
            <p:spPr>
              <a:xfrm>
                <a:off x="5814568" y="4056126"/>
                <a:ext cx="12700" cy="735964"/>
              </a:xfrm>
              <a:custGeom>
                <a:avLst/>
                <a:gdLst>
                  <a:gd name="connsiteX0" fmla="*/ 0 w 12700"/>
                  <a:gd name="connsiteY0" fmla="*/ 0 h 735964"/>
                  <a:gd name="connsiteX1" fmla="*/ 0 w 12700"/>
                  <a:gd name="connsiteY1" fmla="*/ 735965 h 73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5964">
                    <a:moveTo>
                      <a:pt x="0" y="0"/>
                    </a:moveTo>
                    <a:lnTo>
                      <a:pt x="0" y="73596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C8156830-0A33-401C-A956-7AA1F4CB4CA7}"/>
                  </a:ext>
                </a:extLst>
              </p:cNvPr>
              <p:cNvSpPr/>
              <p:nvPr/>
            </p:nvSpPr>
            <p:spPr>
              <a:xfrm>
                <a:off x="5800597" y="4739894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AB8D8879-5F9F-4067-960E-CC47B0D965C8}"/>
                  </a:ext>
                </a:extLst>
              </p:cNvPr>
              <p:cNvSpPr/>
              <p:nvPr/>
            </p:nvSpPr>
            <p:spPr>
              <a:xfrm>
                <a:off x="1380490" y="2588641"/>
                <a:ext cx="12700" cy="2174367"/>
              </a:xfrm>
              <a:custGeom>
                <a:avLst/>
                <a:gdLst>
                  <a:gd name="connsiteX0" fmla="*/ 0 w 12700"/>
                  <a:gd name="connsiteY0" fmla="*/ 0 h 2174367"/>
                  <a:gd name="connsiteX1" fmla="*/ 0 w 12700"/>
                  <a:gd name="connsiteY1" fmla="*/ 2174367 h 21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74367">
                    <a:moveTo>
                      <a:pt x="0" y="0"/>
                    </a:moveTo>
                    <a:lnTo>
                      <a:pt x="0" y="217436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6ED7CF71-A0E4-4654-8BD7-97A533674329}"/>
                  </a:ext>
                </a:extLst>
              </p:cNvPr>
              <p:cNvSpPr/>
              <p:nvPr/>
            </p:nvSpPr>
            <p:spPr>
              <a:xfrm>
                <a:off x="1366519" y="471081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F0540822-9031-4BF1-9A46-BFB3C66458FF}"/>
                  </a:ext>
                </a:extLst>
              </p:cNvPr>
              <p:cNvSpPr/>
              <p:nvPr/>
            </p:nvSpPr>
            <p:spPr>
              <a:xfrm>
                <a:off x="987806" y="1901952"/>
                <a:ext cx="12700" cy="493522"/>
              </a:xfrm>
              <a:custGeom>
                <a:avLst/>
                <a:gdLst>
                  <a:gd name="connsiteX0" fmla="*/ 0 w 12700"/>
                  <a:gd name="connsiteY0" fmla="*/ 493522 h 493522"/>
                  <a:gd name="connsiteX1" fmla="*/ 0 w 12700"/>
                  <a:gd name="connsiteY1" fmla="*/ 0 h 49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93522">
                    <a:moveTo>
                      <a:pt x="0" y="49352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31F1B84F-9E7C-459E-9DC3-D6DCF60965B6}"/>
                  </a:ext>
                </a:extLst>
              </p:cNvPr>
              <p:cNvSpPr/>
              <p:nvPr/>
            </p:nvSpPr>
            <p:spPr>
              <a:xfrm>
                <a:off x="973836" y="190195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F9711643-8C86-424F-813D-B3D9D1DE16B4}"/>
                  </a:ext>
                </a:extLst>
              </p:cNvPr>
              <p:cNvSpPr/>
              <p:nvPr/>
            </p:nvSpPr>
            <p:spPr>
              <a:xfrm>
                <a:off x="3874897" y="3392551"/>
                <a:ext cx="12700" cy="629285"/>
              </a:xfrm>
              <a:custGeom>
                <a:avLst/>
                <a:gdLst>
                  <a:gd name="connsiteX0" fmla="*/ 0 w 12700"/>
                  <a:gd name="connsiteY0" fmla="*/ 0 h 629285"/>
                  <a:gd name="connsiteX1" fmla="*/ 0 w 12700"/>
                  <a:gd name="connsiteY1" fmla="*/ 629285 h 62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9285">
                    <a:moveTo>
                      <a:pt x="0" y="0"/>
                    </a:moveTo>
                    <a:lnTo>
                      <a:pt x="0" y="6292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39A6A9B-7EFF-4176-B0D5-181FEEB2B731}"/>
                  </a:ext>
                </a:extLst>
              </p:cNvPr>
              <p:cNvSpPr/>
              <p:nvPr/>
            </p:nvSpPr>
            <p:spPr>
              <a:xfrm>
                <a:off x="3860927" y="396963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5CDF35AF-D599-4CEF-988F-A7EE8A75D2EE}"/>
                  </a:ext>
                </a:extLst>
              </p:cNvPr>
              <p:cNvSpPr/>
              <p:nvPr/>
            </p:nvSpPr>
            <p:spPr>
              <a:xfrm>
                <a:off x="3479927" y="2405888"/>
                <a:ext cx="12700" cy="880237"/>
              </a:xfrm>
              <a:custGeom>
                <a:avLst/>
                <a:gdLst>
                  <a:gd name="connsiteX0" fmla="*/ 0 w 12700"/>
                  <a:gd name="connsiteY0" fmla="*/ 880237 h 880237"/>
                  <a:gd name="connsiteX1" fmla="*/ 0 w 12700"/>
                  <a:gd name="connsiteY1" fmla="*/ 0 h 88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80237">
                    <a:moveTo>
                      <a:pt x="0" y="8802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8BDF691-A8B8-4BA4-99A5-3BA35307EA95}"/>
                  </a:ext>
                </a:extLst>
              </p:cNvPr>
              <p:cNvSpPr/>
              <p:nvPr/>
            </p:nvSpPr>
            <p:spPr>
              <a:xfrm>
                <a:off x="3465957" y="2405888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72DD5D5-47B8-4F84-9497-84DD30D0E78F}"/>
                  </a:ext>
                </a:extLst>
              </p:cNvPr>
              <p:cNvSpPr/>
              <p:nvPr/>
            </p:nvSpPr>
            <p:spPr>
              <a:xfrm>
                <a:off x="3234690" y="2958592"/>
                <a:ext cx="12700" cy="438404"/>
              </a:xfrm>
              <a:custGeom>
                <a:avLst/>
                <a:gdLst>
                  <a:gd name="connsiteX0" fmla="*/ 0 w 12700"/>
                  <a:gd name="connsiteY0" fmla="*/ 0 h 438404"/>
                  <a:gd name="connsiteX1" fmla="*/ 0 w 12700"/>
                  <a:gd name="connsiteY1" fmla="*/ 438404 h 43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8404">
                    <a:moveTo>
                      <a:pt x="0" y="0"/>
                    </a:moveTo>
                    <a:lnTo>
                      <a:pt x="0" y="43840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4E653CBE-A91C-42FD-B2B1-3FBD7D64B1D6}"/>
                  </a:ext>
                </a:extLst>
              </p:cNvPr>
              <p:cNvSpPr/>
              <p:nvPr/>
            </p:nvSpPr>
            <p:spPr>
              <a:xfrm>
                <a:off x="3220720" y="3344798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D6DBF8C8-16D3-43E7-ABE4-A7B45E42F5B8}"/>
                  </a:ext>
                </a:extLst>
              </p:cNvPr>
              <p:cNvSpPr/>
              <p:nvPr/>
            </p:nvSpPr>
            <p:spPr>
              <a:xfrm>
                <a:off x="5137023" y="3307841"/>
                <a:ext cx="12700" cy="209804"/>
              </a:xfrm>
              <a:custGeom>
                <a:avLst/>
                <a:gdLst>
                  <a:gd name="connsiteX0" fmla="*/ 0 w 12700"/>
                  <a:gd name="connsiteY0" fmla="*/ 209804 h 209804"/>
                  <a:gd name="connsiteX1" fmla="*/ 0 w 12700"/>
                  <a:gd name="connsiteY1" fmla="*/ 0 h 20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9804">
                    <a:moveTo>
                      <a:pt x="0" y="20980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A6802208-91DA-4565-9FC5-298CDACE92CC}"/>
                  </a:ext>
                </a:extLst>
              </p:cNvPr>
              <p:cNvSpPr/>
              <p:nvPr/>
            </p:nvSpPr>
            <p:spPr>
              <a:xfrm>
                <a:off x="5123053" y="330784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EF92F9-6CA0-4916-99B1-F7D51AF65C75}"/>
                  </a:ext>
                </a:extLst>
              </p:cNvPr>
              <p:cNvSpPr/>
              <p:nvPr/>
            </p:nvSpPr>
            <p:spPr>
              <a:xfrm>
                <a:off x="4701032" y="3627501"/>
                <a:ext cx="12700" cy="427736"/>
              </a:xfrm>
              <a:custGeom>
                <a:avLst/>
                <a:gdLst>
                  <a:gd name="connsiteX0" fmla="*/ 0 w 12700"/>
                  <a:gd name="connsiteY0" fmla="*/ 0 h 427736"/>
                  <a:gd name="connsiteX1" fmla="*/ 0 w 12700"/>
                  <a:gd name="connsiteY1" fmla="*/ 427736 h 42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7736">
                    <a:moveTo>
                      <a:pt x="0" y="0"/>
                    </a:moveTo>
                    <a:lnTo>
                      <a:pt x="0" y="42773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BA27CC6C-8A42-4FBA-A462-26D7E348FBF6}"/>
                  </a:ext>
                </a:extLst>
              </p:cNvPr>
              <p:cNvSpPr/>
              <p:nvPr/>
            </p:nvSpPr>
            <p:spPr>
              <a:xfrm>
                <a:off x="4686934" y="4003040"/>
                <a:ext cx="28067" cy="52196"/>
              </a:xfrm>
              <a:custGeom>
                <a:avLst/>
                <a:gdLst>
                  <a:gd name="connsiteX0" fmla="*/ 0 w 28067"/>
                  <a:gd name="connsiteY0" fmla="*/ 0 h 52196"/>
                  <a:gd name="connsiteX1" fmla="*/ 14097 w 28067"/>
                  <a:gd name="connsiteY1" fmla="*/ 52197 h 52196"/>
                  <a:gd name="connsiteX2" fmla="*/ 28067 w 28067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87F5E6C3-6147-4FE0-B143-EC297FF5967F}"/>
                  </a:ext>
                </a:extLst>
              </p:cNvPr>
              <p:cNvSpPr/>
              <p:nvPr/>
            </p:nvSpPr>
            <p:spPr>
              <a:xfrm>
                <a:off x="2481453" y="1142238"/>
                <a:ext cx="12700" cy="1695195"/>
              </a:xfrm>
              <a:custGeom>
                <a:avLst/>
                <a:gdLst>
                  <a:gd name="connsiteX0" fmla="*/ 0 w 12700"/>
                  <a:gd name="connsiteY0" fmla="*/ 1695196 h 1695195"/>
                  <a:gd name="connsiteX1" fmla="*/ 0 w 12700"/>
                  <a:gd name="connsiteY1" fmla="*/ 0 h 169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95195">
                    <a:moveTo>
                      <a:pt x="0" y="16951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A270ED26-CAC3-4B69-87B4-2CDBB93B7854}"/>
                  </a:ext>
                </a:extLst>
              </p:cNvPr>
              <p:cNvSpPr/>
              <p:nvPr/>
            </p:nvSpPr>
            <p:spPr>
              <a:xfrm>
                <a:off x="2467482" y="1142238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BD7DD213-EB72-44A8-B1BA-4E3C25E328F9}"/>
                  </a:ext>
                </a:extLst>
              </p:cNvPr>
              <p:cNvSpPr/>
              <p:nvPr/>
            </p:nvSpPr>
            <p:spPr>
              <a:xfrm>
                <a:off x="1678051" y="2945384"/>
                <a:ext cx="12700" cy="123190"/>
              </a:xfrm>
              <a:custGeom>
                <a:avLst/>
                <a:gdLst>
                  <a:gd name="connsiteX0" fmla="*/ 0 w 12700"/>
                  <a:gd name="connsiteY0" fmla="*/ 0 h 123190"/>
                  <a:gd name="connsiteX1" fmla="*/ 0 w 12700"/>
                  <a:gd name="connsiteY1" fmla="*/ 123190 h 12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3190">
                    <a:moveTo>
                      <a:pt x="0" y="0"/>
                    </a:moveTo>
                    <a:lnTo>
                      <a:pt x="0" y="12319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1F5089A-4EDE-4576-9A90-7CE292C001EB}"/>
                  </a:ext>
                </a:extLst>
              </p:cNvPr>
              <p:cNvSpPr/>
              <p:nvPr/>
            </p:nvSpPr>
            <p:spPr>
              <a:xfrm>
                <a:off x="1664080" y="301637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7718ABBC-9E60-4C8A-A597-F2A83C888206}"/>
                  </a:ext>
                </a:extLst>
              </p:cNvPr>
              <p:cNvSpPr/>
              <p:nvPr/>
            </p:nvSpPr>
            <p:spPr>
              <a:xfrm>
                <a:off x="2187194" y="1870837"/>
                <a:ext cx="12700" cy="873632"/>
              </a:xfrm>
              <a:custGeom>
                <a:avLst/>
                <a:gdLst>
                  <a:gd name="connsiteX0" fmla="*/ 0 w 12700"/>
                  <a:gd name="connsiteY0" fmla="*/ 873633 h 873632"/>
                  <a:gd name="connsiteX1" fmla="*/ 0 w 12700"/>
                  <a:gd name="connsiteY1" fmla="*/ 0 h 87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73632">
                    <a:moveTo>
                      <a:pt x="0" y="87363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BAA65044-8D95-4A14-B5FD-3F89751C3DE9}"/>
                  </a:ext>
                </a:extLst>
              </p:cNvPr>
              <p:cNvSpPr/>
              <p:nvPr/>
            </p:nvSpPr>
            <p:spPr>
              <a:xfrm>
                <a:off x="2173223" y="187083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E6212C7D-54E5-4102-9685-B4F24CB1E148}"/>
                  </a:ext>
                </a:extLst>
              </p:cNvPr>
              <p:cNvSpPr/>
              <p:nvPr/>
            </p:nvSpPr>
            <p:spPr>
              <a:xfrm>
                <a:off x="4408297" y="3370961"/>
                <a:ext cx="12700" cy="328549"/>
              </a:xfrm>
              <a:custGeom>
                <a:avLst/>
                <a:gdLst>
                  <a:gd name="connsiteX0" fmla="*/ 0 w 12700"/>
                  <a:gd name="connsiteY0" fmla="*/ 0 h 328549"/>
                  <a:gd name="connsiteX1" fmla="*/ 0 w 12700"/>
                  <a:gd name="connsiteY1" fmla="*/ 328549 h 32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28549">
                    <a:moveTo>
                      <a:pt x="0" y="0"/>
                    </a:moveTo>
                    <a:lnTo>
                      <a:pt x="0" y="32854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3CC69E92-C652-4B39-A189-1FE306C448D5}"/>
                  </a:ext>
                </a:extLst>
              </p:cNvPr>
              <p:cNvSpPr/>
              <p:nvPr/>
            </p:nvSpPr>
            <p:spPr>
              <a:xfrm>
                <a:off x="4394327" y="364731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B365221C-25FA-42E1-8AD0-1AB158A330E1}"/>
                  </a:ext>
                </a:extLst>
              </p:cNvPr>
              <p:cNvSpPr/>
              <p:nvPr/>
            </p:nvSpPr>
            <p:spPr>
              <a:xfrm>
                <a:off x="2800477" y="2983230"/>
                <a:ext cx="12700" cy="218694"/>
              </a:xfrm>
              <a:custGeom>
                <a:avLst/>
                <a:gdLst>
                  <a:gd name="connsiteX0" fmla="*/ 0 w 12700"/>
                  <a:gd name="connsiteY0" fmla="*/ 0 h 218694"/>
                  <a:gd name="connsiteX1" fmla="*/ 0 w 12700"/>
                  <a:gd name="connsiteY1" fmla="*/ 218694 h 21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18694">
                    <a:moveTo>
                      <a:pt x="0" y="0"/>
                    </a:moveTo>
                    <a:lnTo>
                      <a:pt x="0" y="21869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8CC2E912-2573-4101-97CE-A39D77125D5E}"/>
                  </a:ext>
                </a:extLst>
              </p:cNvPr>
              <p:cNvSpPr/>
              <p:nvPr/>
            </p:nvSpPr>
            <p:spPr>
              <a:xfrm>
                <a:off x="2786507" y="314972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6D1D455E-11C0-4B96-8578-C2AF7D8D1B67}"/>
                  </a:ext>
                </a:extLst>
              </p:cNvPr>
              <p:cNvSpPr/>
              <p:nvPr/>
            </p:nvSpPr>
            <p:spPr>
              <a:xfrm>
                <a:off x="5308346" y="3250692"/>
                <a:ext cx="12700" cy="577215"/>
              </a:xfrm>
              <a:custGeom>
                <a:avLst/>
                <a:gdLst>
                  <a:gd name="connsiteX0" fmla="*/ 0 w 12700"/>
                  <a:gd name="connsiteY0" fmla="*/ 577215 h 577215"/>
                  <a:gd name="connsiteX1" fmla="*/ 0 w 12700"/>
                  <a:gd name="connsiteY1" fmla="*/ 0 h 57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77215">
                    <a:moveTo>
                      <a:pt x="0" y="5772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F2E92754-FA4B-43EE-97EF-29AD566F0B5B}"/>
                  </a:ext>
                </a:extLst>
              </p:cNvPr>
              <p:cNvSpPr/>
              <p:nvPr/>
            </p:nvSpPr>
            <p:spPr>
              <a:xfrm>
                <a:off x="5294248" y="3250692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AB4CE7E6-A4A3-4256-A5A3-D8390B390057}"/>
                  </a:ext>
                </a:extLst>
              </p:cNvPr>
              <p:cNvSpPr/>
              <p:nvPr/>
            </p:nvSpPr>
            <p:spPr>
              <a:xfrm>
                <a:off x="1427988" y="1408938"/>
                <a:ext cx="12700" cy="1179703"/>
              </a:xfrm>
              <a:custGeom>
                <a:avLst/>
                <a:gdLst>
                  <a:gd name="connsiteX0" fmla="*/ 0 w 12700"/>
                  <a:gd name="connsiteY0" fmla="*/ 1179703 h 1179703"/>
                  <a:gd name="connsiteX1" fmla="*/ 0 w 12700"/>
                  <a:gd name="connsiteY1" fmla="*/ 0 h 117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79703">
                    <a:moveTo>
                      <a:pt x="0" y="117970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DE24207-2DF1-4283-8F5F-2D06766AC336}"/>
                  </a:ext>
                </a:extLst>
              </p:cNvPr>
              <p:cNvSpPr/>
              <p:nvPr/>
            </p:nvSpPr>
            <p:spPr>
              <a:xfrm>
                <a:off x="1414017" y="1408938"/>
                <a:ext cx="28067" cy="52197"/>
              </a:xfrm>
              <a:custGeom>
                <a:avLst/>
                <a:gdLst>
                  <a:gd name="connsiteX0" fmla="*/ 28067 w 28067"/>
                  <a:gd name="connsiteY0" fmla="*/ 52197 h 52197"/>
                  <a:gd name="connsiteX1" fmla="*/ 13970 w 28067"/>
                  <a:gd name="connsiteY1" fmla="*/ 0 h 52197"/>
                  <a:gd name="connsiteX2" fmla="*/ 0 w 28067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" h="52197">
                    <a:moveTo>
                      <a:pt x="28067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AD913285-A0EE-454E-89F3-915C114E90DD}"/>
                  </a:ext>
                </a:extLst>
              </p:cNvPr>
              <p:cNvSpPr/>
              <p:nvPr/>
            </p:nvSpPr>
            <p:spPr>
              <a:xfrm>
                <a:off x="1002665" y="2395474"/>
                <a:ext cx="12700" cy="1766697"/>
              </a:xfrm>
              <a:custGeom>
                <a:avLst/>
                <a:gdLst>
                  <a:gd name="connsiteX0" fmla="*/ 0 w 12700"/>
                  <a:gd name="connsiteY0" fmla="*/ 0 h 1766697"/>
                  <a:gd name="connsiteX1" fmla="*/ 0 w 12700"/>
                  <a:gd name="connsiteY1" fmla="*/ 1766697 h 17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766697">
                    <a:moveTo>
                      <a:pt x="0" y="0"/>
                    </a:moveTo>
                    <a:lnTo>
                      <a:pt x="0" y="17666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1240CAAC-401E-4122-BE95-F5D97489D554}"/>
                  </a:ext>
                </a:extLst>
              </p:cNvPr>
              <p:cNvSpPr/>
              <p:nvPr/>
            </p:nvSpPr>
            <p:spPr>
              <a:xfrm>
                <a:off x="988694" y="4109973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0A52F4C6-AEF9-4D71-8C1C-5CBE3F0A9451}"/>
                  </a:ext>
                </a:extLst>
              </p:cNvPr>
              <p:cNvSpPr/>
              <p:nvPr/>
            </p:nvSpPr>
            <p:spPr>
              <a:xfrm>
                <a:off x="3976242" y="2055622"/>
                <a:ext cx="12700" cy="1336928"/>
              </a:xfrm>
              <a:custGeom>
                <a:avLst/>
                <a:gdLst>
                  <a:gd name="connsiteX0" fmla="*/ 0 w 12700"/>
                  <a:gd name="connsiteY0" fmla="*/ 1336929 h 1336928"/>
                  <a:gd name="connsiteX1" fmla="*/ 0 w 12700"/>
                  <a:gd name="connsiteY1" fmla="*/ 0 h 133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36928">
                    <a:moveTo>
                      <a:pt x="0" y="133692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6D95EEC2-DC1E-4865-9E8D-F197E21780F7}"/>
                  </a:ext>
                </a:extLst>
              </p:cNvPr>
              <p:cNvSpPr/>
              <p:nvPr/>
            </p:nvSpPr>
            <p:spPr>
              <a:xfrm>
                <a:off x="3962272" y="2055622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F9961A80-3358-47F7-A6DD-A93028F1026D}"/>
                  </a:ext>
                </a:extLst>
              </p:cNvPr>
              <p:cNvSpPr/>
              <p:nvPr/>
            </p:nvSpPr>
            <p:spPr>
              <a:xfrm>
                <a:off x="3548761" y="3286125"/>
                <a:ext cx="12700" cy="1437132"/>
              </a:xfrm>
              <a:custGeom>
                <a:avLst/>
                <a:gdLst>
                  <a:gd name="connsiteX0" fmla="*/ 0 w 12700"/>
                  <a:gd name="connsiteY0" fmla="*/ 0 h 1437132"/>
                  <a:gd name="connsiteX1" fmla="*/ 0 w 12700"/>
                  <a:gd name="connsiteY1" fmla="*/ 1437132 h 143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37132">
                    <a:moveTo>
                      <a:pt x="0" y="0"/>
                    </a:moveTo>
                    <a:lnTo>
                      <a:pt x="0" y="143713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B9ACBDF8-ED83-4706-9DA0-FCF5AF07852D}"/>
                  </a:ext>
                </a:extLst>
              </p:cNvPr>
              <p:cNvSpPr/>
              <p:nvPr/>
            </p:nvSpPr>
            <p:spPr>
              <a:xfrm>
                <a:off x="3534790" y="4671059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629A67DF-3F90-4D5D-B865-5362B4D6F204}"/>
                  </a:ext>
                </a:extLst>
              </p:cNvPr>
              <p:cNvSpPr/>
              <p:nvPr/>
            </p:nvSpPr>
            <p:spPr>
              <a:xfrm>
                <a:off x="3247644" y="2698877"/>
                <a:ext cx="12700" cy="259715"/>
              </a:xfrm>
              <a:custGeom>
                <a:avLst/>
                <a:gdLst>
                  <a:gd name="connsiteX0" fmla="*/ 0 w 12700"/>
                  <a:gd name="connsiteY0" fmla="*/ 259715 h 259715"/>
                  <a:gd name="connsiteX1" fmla="*/ 0 w 12700"/>
                  <a:gd name="connsiteY1" fmla="*/ 0 h 25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59715">
                    <a:moveTo>
                      <a:pt x="0" y="25971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68C2AA04-F3E8-4F8F-96D5-16317725DB79}"/>
                  </a:ext>
                </a:extLst>
              </p:cNvPr>
              <p:cNvSpPr/>
              <p:nvPr/>
            </p:nvSpPr>
            <p:spPr>
              <a:xfrm>
                <a:off x="3233673" y="269887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49BA5BD0-772E-403F-96E7-07D3720E5EA3}"/>
                  </a:ext>
                </a:extLst>
              </p:cNvPr>
              <p:cNvSpPr/>
              <p:nvPr/>
            </p:nvSpPr>
            <p:spPr>
              <a:xfrm>
                <a:off x="5118735" y="2792857"/>
                <a:ext cx="12700" cy="724789"/>
              </a:xfrm>
              <a:custGeom>
                <a:avLst/>
                <a:gdLst>
                  <a:gd name="connsiteX0" fmla="*/ 0 w 12700"/>
                  <a:gd name="connsiteY0" fmla="*/ 724789 h 724789"/>
                  <a:gd name="connsiteX1" fmla="*/ 0 w 12700"/>
                  <a:gd name="connsiteY1" fmla="*/ 0 h 7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4789">
                    <a:moveTo>
                      <a:pt x="0" y="72478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3FAF537F-E074-4F47-B43D-033D84B146EC}"/>
                  </a:ext>
                </a:extLst>
              </p:cNvPr>
              <p:cNvSpPr/>
              <p:nvPr/>
            </p:nvSpPr>
            <p:spPr>
              <a:xfrm>
                <a:off x="5104765" y="279285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9C2123B8-09ED-4027-8141-9CF44027017A}"/>
                  </a:ext>
                </a:extLst>
              </p:cNvPr>
              <p:cNvSpPr/>
              <p:nvPr/>
            </p:nvSpPr>
            <p:spPr>
              <a:xfrm>
                <a:off x="4655439" y="2852420"/>
                <a:ext cx="12700" cy="775081"/>
              </a:xfrm>
              <a:custGeom>
                <a:avLst/>
                <a:gdLst>
                  <a:gd name="connsiteX0" fmla="*/ 0 w 12700"/>
                  <a:gd name="connsiteY0" fmla="*/ 775081 h 775081"/>
                  <a:gd name="connsiteX1" fmla="*/ 0 w 12700"/>
                  <a:gd name="connsiteY1" fmla="*/ 0 h 77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75081">
                    <a:moveTo>
                      <a:pt x="0" y="77508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DDB47FAB-980B-4632-BC11-C4E9E21FE670}"/>
                  </a:ext>
                </a:extLst>
              </p:cNvPr>
              <p:cNvSpPr/>
              <p:nvPr/>
            </p:nvSpPr>
            <p:spPr>
              <a:xfrm>
                <a:off x="4641469" y="2852420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CF5156D9-F416-4289-B1CC-0C46AC43FA01}"/>
                  </a:ext>
                </a:extLst>
              </p:cNvPr>
              <p:cNvSpPr/>
              <p:nvPr/>
            </p:nvSpPr>
            <p:spPr>
              <a:xfrm>
                <a:off x="2460244" y="1876298"/>
                <a:ext cx="12700" cy="961135"/>
              </a:xfrm>
              <a:custGeom>
                <a:avLst/>
                <a:gdLst>
                  <a:gd name="connsiteX0" fmla="*/ 0 w 12700"/>
                  <a:gd name="connsiteY0" fmla="*/ 961136 h 961135"/>
                  <a:gd name="connsiteX1" fmla="*/ 0 w 12700"/>
                  <a:gd name="connsiteY1" fmla="*/ 0 h 96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61135">
                    <a:moveTo>
                      <a:pt x="0" y="9611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BAD1E72B-4C85-4C40-B1DB-73CD0A1478EF}"/>
                  </a:ext>
                </a:extLst>
              </p:cNvPr>
              <p:cNvSpPr/>
              <p:nvPr/>
            </p:nvSpPr>
            <p:spPr>
              <a:xfrm>
                <a:off x="2446273" y="187629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298BC228-C05E-4637-9E34-5B2B86DFD926}"/>
                  </a:ext>
                </a:extLst>
              </p:cNvPr>
              <p:cNvSpPr/>
              <p:nvPr/>
            </p:nvSpPr>
            <p:spPr>
              <a:xfrm>
                <a:off x="1707133" y="2945384"/>
                <a:ext cx="12700" cy="1187195"/>
              </a:xfrm>
              <a:custGeom>
                <a:avLst/>
                <a:gdLst>
                  <a:gd name="connsiteX0" fmla="*/ 0 w 12700"/>
                  <a:gd name="connsiteY0" fmla="*/ 0 h 1187195"/>
                  <a:gd name="connsiteX1" fmla="*/ 0 w 12700"/>
                  <a:gd name="connsiteY1" fmla="*/ 1187196 h 118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87195">
                    <a:moveTo>
                      <a:pt x="0" y="0"/>
                    </a:moveTo>
                    <a:lnTo>
                      <a:pt x="0" y="11871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3D7DB5BF-A1AB-4B24-A138-DCE049118679}"/>
                  </a:ext>
                </a:extLst>
              </p:cNvPr>
              <p:cNvSpPr/>
              <p:nvPr/>
            </p:nvSpPr>
            <p:spPr>
              <a:xfrm>
                <a:off x="1693164" y="408050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2AB377B9-5F13-49B0-B3F4-0EB9A9DA0700}"/>
                  </a:ext>
                </a:extLst>
              </p:cNvPr>
              <p:cNvSpPr/>
              <p:nvPr/>
            </p:nvSpPr>
            <p:spPr>
              <a:xfrm>
                <a:off x="2062099" y="2744470"/>
                <a:ext cx="12700" cy="391794"/>
              </a:xfrm>
              <a:custGeom>
                <a:avLst/>
                <a:gdLst>
                  <a:gd name="connsiteX0" fmla="*/ 0 w 12700"/>
                  <a:gd name="connsiteY0" fmla="*/ 0 h 391794"/>
                  <a:gd name="connsiteX1" fmla="*/ 0 w 12700"/>
                  <a:gd name="connsiteY1" fmla="*/ 391795 h 39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91794">
                    <a:moveTo>
                      <a:pt x="0" y="0"/>
                    </a:moveTo>
                    <a:lnTo>
                      <a:pt x="0" y="39179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60338FAD-6C38-471F-883F-CA6A456E5C79}"/>
                  </a:ext>
                </a:extLst>
              </p:cNvPr>
              <p:cNvSpPr/>
              <p:nvPr/>
            </p:nvSpPr>
            <p:spPr>
              <a:xfrm>
                <a:off x="2048129" y="3084067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B10B68D7-0DF7-42FC-9010-0DCA70807476}"/>
                  </a:ext>
                </a:extLst>
              </p:cNvPr>
              <p:cNvSpPr/>
              <p:nvPr/>
            </p:nvSpPr>
            <p:spPr>
              <a:xfrm>
                <a:off x="4404868" y="2917825"/>
                <a:ext cx="12700" cy="453136"/>
              </a:xfrm>
              <a:custGeom>
                <a:avLst/>
                <a:gdLst>
                  <a:gd name="connsiteX0" fmla="*/ 0 w 12700"/>
                  <a:gd name="connsiteY0" fmla="*/ 453136 h 453136"/>
                  <a:gd name="connsiteX1" fmla="*/ 0 w 12700"/>
                  <a:gd name="connsiteY1" fmla="*/ 0 h 453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3136">
                    <a:moveTo>
                      <a:pt x="0" y="45313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2DCCCF92-BA47-490E-9578-51E24B05C8D3}"/>
                  </a:ext>
                </a:extLst>
              </p:cNvPr>
              <p:cNvSpPr/>
              <p:nvPr/>
            </p:nvSpPr>
            <p:spPr>
              <a:xfrm>
                <a:off x="4390897" y="2917825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3778C880-330E-4F2D-AF2E-041E12606874}"/>
                  </a:ext>
                </a:extLst>
              </p:cNvPr>
              <p:cNvSpPr/>
              <p:nvPr/>
            </p:nvSpPr>
            <p:spPr>
              <a:xfrm>
                <a:off x="2751709" y="2375154"/>
                <a:ext cx="12700" cy="608076"/>
              </a:xfrm>
              <a:custGeom>
                <a:avLst/>
                <a:gdLst>
                  <a:gd name="connsiteX0" fmla="*/ 0 w 12700"/>
                  <a:gd name="connsiteY0" fmla="*/ 608076 h 608076"/>
                  <a:gd name="connsiteX1" fmla="*/ 0 w 12700"/>
                  <a:gd name="connsiteY1" fmla="*/ 0 h 608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08076">
                    <a:moveTo>
                      <a:pt x="0" y="60807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040D7A67-77A0-4508-B948-89A18518AEA8}"/>
                  </a:ext>
                </a:extLst>
              </p:cNvPr>
              <p:cNvSpPr/>
              <p:nvPr/>
            </p:nvSpPr>
            <p:spPr>
              <a:xfrm>
                <a:off x="2737739" y="2375154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33D24DE6-5FAE-49DF-9D07-1B51BEFB0E6D}"/>
                  </a:ext>
                </a:extLst>
              </p:cNvPr>
              <p:cNvSpPr/>
              <p:nvPr/>
            </p:nvSpPr>
            <p:spPr>
              <a:xfrm>
                <a:off x="5357622" y="3473958"/>
                <a:ext cx="12700" cy="353949"/>
              </a:xfrm>
              <a:custGeom>
                <a:avLst/>
                <a:gdLst>
                  <a:gd name="connsiteX0" fmla="*/ 0 w 12700"/>
                  <a:gd name="connsiteY0" fmla="*/ 353949 h 353949"/>
                  <a:gd name="connsiteX1" fmla="*/ 0 w 12700"/>
                  <a:gd name="connsiteY1" fmla="*/ 0 h 3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53949">
                    <a:moveTo>
                      <a:pt x="0" y="35394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9313A213-52F0-4BEA-9DF1-A5F5A8034341}"/>
                  </a:ext>
                </a:extLst>
              </p:cNvPr>
              <p:cNvSpPr/>
              <p:nvPr/>
            </p:nvSpPr>
            <p:spPr>
              <a:xfrm>
                <a:off x="5343652" y="3473958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CC0ECC4A-47DE-4037-815F-1E1F032C9031}"/>
                  </a:ext>
                </a:extLst>
              </p:cNvPr>
              <p:cNvSpPr/>
              <p:nvPr/>
            </p:nvSpPr>
            <p:spPr>
              <a:xfrm>
                <a:off x="5770753" y="4056126"/>
                <a:ext cx="12700" cy="189737"/>
              </a:xfrm>
              <a:custGeom>
                <a:avLst/>
                <a:gdLst>
                  <a:gd name="connsiteX0" fmla="*/ 0 w 12700"/>
                  <a:gd name="connsiteY0" fmla="*/ 0 h 189737"/>
                  <a:gd name="connsiteX1" fmla="*/ 0 w 12700"/>
                  <a:gd name="connsiteY1" fmla="*/ 189738 h 18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9737">
                    <a:moveTo>
                      <a:pt x="0" y="0"/>
                    </a:moveTo>
                    <a:lnTo>
                      <a:pt x="0" y="18973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3918671-740A-48E4-AB74-51C6950AABA3}"/>
                  </a:ext>
                </a:extLst>
              </p:cNvPr>
              <p:cNvSpPr/>
              <p:nvPr/>
            </p:nvSpPr>
            <p:spPr>
              <a:xfrm>
                <a:off x="5756783" y="4193666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74280861-A37C-489F-961A-7B8E0BA7BE85}"/>
                  </a:ext>
                </a:extLst>
              </p:cNvPr>
              <p:cNvSpPr/>
              <p:nvPr/>
            </p:nvSpPr>
            <p:spPr>
              <a:xfrm>
                <a:off x="1356233" y="2108835"/>
                <a:ext cx="12700" cy="479806"/>
              </a:xfrm>
              <a:custGeom>
                <a:avLst/>
                <a:gdLst>
                  <a:gd name="connsiteX0" fmla="*/ 0 w 12700"/>
                  <a:gd name="connsiteY0" fmla="*/ 479806 h 479806"/>
                  <a:gd name="connsiteX1" fmla="*/ 0 w 12700"/>
                  <a:gd name="connsiteY1" fmla="*/ 0 h 47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79806">
                    <a:moveTo>
                      <a:pt x="0" y="47980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7EABA313-1096-490A-95D2-A7ED3B12D21F}"/>
                  </a:ext>
                </a:extLst>
              </p:cNvPr>
              <p:cNvSpPr/>
              <p:nvPr/>
            </p:nvSpPr>
            <p:spPr>
              <a:xfrm>
                <a:off x="1342263" y="2108835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57031410-4CF6-4F8B-A5C2-F14ECD5D2B5A}"/>
                  </a:ext>
                </a:extLst>
              </p:cNvPr>
              <p:cNvSpPr/>
              <p:nvPr/>
            </p:nvSpPr>
            <p:spPr>
              <a:xfrm>
                <a:off x="911479" y="1828164"/>
                <a:ext cx="12700" cy="567309"/>
              </a:xfrm>
              <a:custGeom>
                <a:avLst/>
                <a:gdLst>
                  <a:gd name="connsiteX0" fmla="*/ 0 w 12700"/>
                  <a:gd name="connsiteY0" fmla="*/ 567309 h 567309"/>
                  <a:gd name="connsiteX1" fmla="*/ 0 w 12700"/>
                  <a:gd name="connsiteY1" fmla="*/ 0 h 567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67309">
                    <a:moveTo>
                      <a:pt x="0" y="56730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025F921D-C30B-49F4-B074-B0C8A301DADD}"/>
                  </a:ext>
                </a:extLst>
              </p:cNvPr>
              <p:cNvSpPr/>
              <p:nvPr/>
            </p:nvSpPr>
            <p:spPr>
              <a:xfrm>
                <a:off x="897508" y="1828164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88DCEF0-B53B-4535-B84D-8BCDBE4A217C}"/>
                  </a:ext>
                </a:extLst>
              </p:cNvPr>
              <p:cNvSpPr/>
              <p:nvPr/>
            </p:nvSpPr>
            <p:spPr>
              <a:xfrm>
                <a:off x="3961384" y="3325114"/>
                <a:ext cx="12700" cy="67437"/>
              </a:xfrm>
              <a:custGeom>
                <a:avLst/>
                <a:gdLst>
                  <a:gd name="connsiteX0" fmla="*/ 0 w 12700"/>
                  <a:gd name="connsiteY0" fmla="*/ 67437 h 67437"/>
                  <a:gd name="connsiteX1" fmla="*/ 0 w 12700"/>
                  <a:gd name="connsiteY1" fmla="*/ 0 h 6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7437">
                    <a:moveTo>
                      <a:pt x="0" y="674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07AD868A-EFD5-4212-A049-F261BB075ED4}"/>
                  </a:ext>
                </a:extLst>
              </p:cNvPr>
              <p:cNvSpPr/>
              <p:nvPr/>
            </p:nvSpPr>
            <p:spPr>
              <a:xfrm>
                <a:off x="3947414" y="3325114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8002A1F7-05BA-4191-8ED2-521745FABFBD}"/>
                  </a:ext>
                </a:extLst>
              </p:cNvPr>
              <p:cNvSpPr/>
              <p:nvPr/>
            </p:nvSpPr>
            <p:spPr>
              <a:xfrm>
                <a:off x="3486658" y="2825877"/>
                <a:ext cx="12700" cy="460248"/>
              </a:xfrm>
              <a:custGeom>
                <a:avLst/>
                <a:gdLst>
                  <a:gd name="connsiteX0" fmla="*/ 0 w 12700"/>
                  <a:gd name="connsiteY0" fmla="*/ 460248 h 460248"/>
                  <a:gd name="connsiteX1" fmla="*/ 0 w 12700"/>
                  <a:gd name="connsiteY1" fmla="*/ 0 h 4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60248">
                    <a:moveTo>
                      <a:pt x="0" y="4602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4AB383C-FDE7-4C15-AFFF-4FEA6DADC2DC}"/>
                  </a:ext>
                </a:extLst>
              </p:cNvPr>
              <p:cNvSpPr/>
              <p:nvPr/>
            </p:nvSpPr>
            <p:spPr>
              <a:xfrm>
                <a:off x="3472688" y="282587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91044716-4DEB-477F-BE4B-AC770D659817}"/>
                  </a:ext>
                </a:extLst>
              </p:cNvPr>
              <p:cNvSpPr/>
              <p:nvPr/>
            </p:nvSpPr>
            <p:spPr>
              <a:xfrm>
                <a:off x="3191002" y="1598930"/>
                <a:ext cx="12700" cy="1359662"/>
              </a:xfrm>
              <a:custGeom>
                <a:avLst/>
                <a:gdLst>
                  <a:gd name="connsiteX0" fmla="*/ 0 w 12700"/>
                  <a:gd name="connsiteY0" fmla="*/ 1359662 h 1359662"/>
                  <a:gd name="connsiteX1" fmla="*/ 0 w 12700"/>
                  <a:gd name="connsiteY1" fmla="*/ 0 h 135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59662">
                    <a:moveTo>
                      <a:pt x="0" y="135966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753CCE0D-D2BC-4F21-B58C-68D9E295A592}"/>
                  </a:ext>
                </a:extLst>
              </p:cNvPr>
              <p:cNvSpPr/>
              <p:nvPr/>
            </p:nvSpPr>
            <p:spPr>
              <a:xfrm>
                <a:off x="3177032" y="1598930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AC8D5FC6-4C3D-4EA1-9553-EF24CC27256D}"/>
                  </a:ext>
                </a:extLst>
              </p:cNvPr>
              <p:cNvSpPr/>
              <p:nvPr/>
            </p:nvSpPr>
            <p:spPr>
              <a:xfrm>
                <a:off x="5140071" y="3517646"/>
                <a:ext cx="12700" cy="271525"/>
              </a:xfrm>
              <a:custGeom>
                <a:avLst/>
                <a:gdLst>
                  <a:gd name="connsiteX0" fmla="*/ 0 w 12700"/>
                  <a:gd name="connsiteY0" fmla="*/ 0 h 271525"/>
                  <a:gd name="connsiteX1" fmla="*/ 0 w 12700"/>
                  <a:gd name="connsiteY1" fmla="*/ 271526 h 2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1525">
                    <a:moveTo>
                      <a:pt x="0" y="0"/>
                    </a:moveTo>
                    <a:lnTo>
                      <a:pt x="0" y="27152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B16E009D-DFCE-4F15-9A68-129FC360D3DD}"/>
                  </a:ext>
                </a:extLst>
              </p:cNvPr>
              <p:cNvSpPr/>
              <p:nvPr/>
            </p:nvSpPr>
            <p:spPr>
              <a:xfrm>
                <a:off x="5125973" y="3736975"/>
                <a:ext cx="28066" cy="52196"/>
              </a:xfrm>
              <a:custGeom>
                <a:avLst/>
                <a:gdLst>
                  <a:gd name="connsiteX0" fmla="*/ 0 w 28066"/>
                  <a:gd name="connsiteY0" fmla="*/ 0 h 52196"/>
                  <a:gd name="connsiteX1" fmla="*/ 14097 w 28066"/>
                  <a:gd name="connsiteY1" fmla="*/ 52197 h 52196"/>
                  <a:gd name="connsiteX2" fmla="*/ 28067 w 28066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6">
                    <a:moveTo>
                      <a:pt x="0" y="0"/>
                    </a:moveTo>
                    <a:lnTo>
                      <a:pt x="14097" y="52197"/>
                    </a:lnTo>
                    <a:lnTo>
                      <a:pt x="28067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525AC99D-8D2A-493B-80E9-D42CEBAD385C}"/>
                  </a:ext>
                </a:extLst>
              </p:cNvPr>
              <p:cNvSpPr/>
              <p:nvPr/>
            </p:nvSpPr>
            <p:spPr>
              <a:xfrm>
                <a:off x="4622673" y="3445764"/>
                <a:ext cx="12700" cy="181737"/>
              </a:xfrm>
              <a:custGeom>
                <a:avLst/>
                <a:gdLst>
                  <a:gd name="connsiteX0" fmla="*/ 0 w 12700"/>
                  <a:gd name="connsiteY0" fmla="*/ 181737 h 181737"/>
                  <a:gd name="connsiteX1" fmla="*/ 0 w 12700"/>
                  <a:gd name="connsiteY1" fmla="*/ 0 h 1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81737">
                    <a:moveTo>
                      <a:pt x="0" y="18173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5FF89CA7-43FF-4741-9037-E8ED834D4D4A}"/>
                  </a:ext>
                </a:extLst>
              </p:cNvPr>
              <p:cNvSpPr/>
              <p:nvPr/>
            </p:nvSpPr>
            <p:spPr>
              <a:xfrm>
                <a:off x="4608703" y="3445764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D549020D-4806-4992-ACA1-3457CC1F69F6}"/>
                  </a:ext>
                </a:extLst>
              </p:cNvPr>
              <p:cNvSpPr/>
              <p:nvPr/>
            </p:nvSpPr>
            <p:spPr>
              <a:xfrm>
                <a:off x="2503043" y="2837434"/>
                <a:ext cx="12700" cy="795908"/>
              </a:xfrm>
              <a:custGeom>
                <a:avLst/>
                <a:gdLst>
                  <a:gd name="connsiteX0" fmla="*/ 0 w 12700"/>
                  <a:gd name="connsiteY0" fmla="*/ 0 h 795908"/>
                  <a:gd name="connsiteX1" fmla="*/ 0 w 12700"/>
                  <a:gd name="connsiteY1" fmla="*/ 795909 h 79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95908">
                    <a:moveTo>
                      <a:pt x="0" y="0"/>
                    </a:moveTo>
                    <a:lnTo>
                      <a:pt x="0" y="79590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F7FA8470-B2D6-4950-BF42-4CD8E642F44F}"/>
                  </a:ext>
                </a:extLst>
              </p:cNvPr>
              <p:cNvSpPr/>
              <p:nvPr/>
            </p:nvSpPr>
            <p:spPr>
              <a:xfrm>
                <a:off x="2489073" y="3581146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99796A76-0072-41A7-BAD6-5EDC3C21CEBB}"/>
                  </a:ext>
                </a:extLst>
              </p:cNvPr>
              <p:cNvSpPr/>
              <p:nvPr/>
            </p:nvSpPr>
            <p:spPr>
              <a:xfrm>
                <a:off x="1799970" y="2030476"/>
                <a:ext cx="12700" cy="914907"/>
              </a:xfrm>
              <a:custGeom>
                <a:avLst/>
                <a:gdLst>
                  <a:gd name="connsiteX0" fmla="*/ 0 w 12700"/>
                  <a:gd name="connsiteY0" fmla="*/ 914908 h 914907"/>
                  <a:gd name="connsiteX1" fmla="*/ 0 w 12700"/>
                  <a:gd name="connsiteY1" fmla="*/ 0 h 91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4907">
                    <a:moveTo>
                      <a:pt x="0" y="9149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34A1B495-C0E1-4039-888F-2BD8678E0FAD}"/>
                  </a:ext>
                </a:extLst>
              </p:cNvPr>
              <p:cNvSpPr/>
              <p:nvPr/>
            </p:nvSpPr>
            <p:spPr>
              <a:xfrm>
                <a:off x="1786001" y="2030476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84FBA7C1-84CE-4E8B-BF2F-48996729F6ED}"/>
                  </a:ext>
                </a:extLst>
              </p:cNvPr>
              <p:cNvSpPr/>
              <p:nvPr/>
            </p:nvSpPr>
            <p:spPr>
              <a:xfrm>
                <a:off x="2143379" y="1613027"/>
                <a:ext cx="12700" cy="1131442"/>
              </a:xfrm>
              <a:custGeom>
                <a:avLst/>
                <a:gdLst>
                  <a:gd name="connsiteX0" fmla="*/ 0 w 12700"/>
                  <a:gd name="connsiteY0" fmla="*/ 1131443 h 1131442"/>
                  <a:gd name="connsiteX1" fmla="*/ 0 w 12700"/>
                  <a:gd name="connsiteY1" fmla="*/ 0 h 113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31442">
                    <a:moveTo>
                      <a:pt x="0" y="113144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4DCDF903-671F-46AC-8148-A3725166F326}"/>
                  </a:ext>
                </a:extLst>
              </p:cNvPr>
              <p:cNvSpPr/>
              <p:nvPr/>
            </p:nvSpPr>
            <p:spPr>
              <a:xfrm>
                <a:off x="2129408" y="1613027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87C0DDC3-0CCC-4FFE-B670-4924F231E8D0}"/>
                  </a:ext>
                </a:extLst>
              </p:cNvPr>
              <p:cNvSpPr/>
              <p:nvPr/>
            </p:nvSpPr>
            <p:spPr>
              <a:xfrm>
                <a:off x="4336542" y="3370961"/>
                <a:ext cx="12700" cy="423417"/>
              </a:xfrm>
              <a:custGeom>
                <a:avLst/>
                <a:gdLst>
                  <a:gd name="connsiteX0" fmla="*/ 0 w 12700"/>
                  <a:gd name="connsiteY0" fmla="*/ 0 h 423417"/>
                  <a:gd name="connsiteX1" fmla="*/ 0 w 12700"/>
                  <a:gd name="connsiteY1" fmla="*/ 423418 h 4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3417">
                    <a:moveTo>
                      <a:pt x="0" y="0"/>
                    </a:moveTo>
                    <a:lnTo>
                      <a:pt x="0" y="42341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1DA2A24C-E0E1-4C26-8FB4-9A81E2B8ED7E}"/>
                  </a:ext>
                </a:extLst>
              </p:cNvPr>
              <p:cNvSpPr/>
              <p:nvPr/>
            </p:nvSpPr>
            <p:spPr>
              <a:xfrm>
                <a:off x="4322571" y="3742309"/>
                <a:ext cx="27940" cy="52069"/>
              </a:xfrm>
              <a:custGeom>
                <a:avLst/>
                <a:gdLst>
                  <a:gd name="connsiteX0" fmla="*/ 0 w 27940"/>
                  <a:gd name="connsiteY0" fmla="*/ 0 h 52069"/>
                  <a:gd name="connsiteX1" fmla="*/ 13970 w 27940"/>
                  <a:gd name="connsiteY1" fmla="*/ 52070 h 52069"/>
                  <a:gd name="connsiteX2" fmla="*/ 27940 w 27940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3EB34496-CC25-441B-A50D-BB3FE777E8C8}"/>
                  </a:ext>
                </a:extLst>
              </p:cNvPr>
              <p:cNvSpPr/>
              <p:nvPr/>
            </p:nvSpPr>
            <p:spPr>
              <a:xfrm>
                <a:off x="2834640" y="2983230"/>
                <a:ext cx="12700" cy="1484630"/>
              </a:xfrm>
              <a:custGeom>
                <a:avLst/>
                <a:gdLst>
                  <a:gd name="connsiteX0" fmla="*/ 0 w 12700"/>
                  <a:gd name="connsiteY0" fmla="*/ 0 h 1484630"/>
                  <a:gd name="connsiteX1" fmla="*/ 0 w 12700"/>
                  <a:gd name="connsiteY1" fmla="*/ 1484630 h 148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84630">
                    <a:moveTo>
                      <a:pt x="0" y="0"/>
                    </a:moveTo>
                    <a:lnTo>
                      <a:pt x="0" y="148463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A5AC4099-2F57-43CC-B5B7-F4386CE0F356}"/>
                  </a:ext>
                </a:extLst>
              </p:cNvPr>
              <p:cNvSpPr/>
              <p:nvPr/>
            </p:nvSpPr>
            <p:spPr>
              <a:xfrm>
                <a:off x="2820670" y="441566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D1F36C49-428D-45C6-B81A-652C2820D804}"/>
                  </a:ext>
                </a:extLst>
              </p:cNvPr>
              <p:cNvSpPr/>
              <p:nvPr/>
            </p:nvSpPr>
            <p:spPr>
              <a:xfrm>
                <a:off x="5421757" y="3827907"/>
                <a:ext cx="12700" cy="1921382"/>
              </a:xfrm>
              <a:custGeom>
                <a:avLst/>
                <a:gdLst>
                  <a:gd name="connsiteX0" fmla="*/ 0 w 12700"/>
                  <a:gd name="connsiteY0" fmla="*/ 0 h 1921382"/>
                  <a:gd name="connsiteX1" fmla="*/ 0 w 12700"/>
                  <a:gd name="connsiteY1" fmla="*/ 1921383 h 19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921382">
                    <a:moveTo>
                      <a:pt x="0" y="0"/>
                    </a:moveTo>
                    <a:lnTo>
                      <a:pt x="0" y="19213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0E2E4537-6CF6-4453-ADA6-2B94E30397BF}"/>
                  </a:ext>
                </a:extLst>
              </p:cNvPr>
              <p:cNvSpPr/>
              <p:nvPr/>
            </p:nvSpPr>
            <p:spPr>
              <a:xfrm>
                <a:off x="5407786" y="5697092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5854F9CD-1274-4472-B677-9DD6496ED89B}"/>
                  </a:ext>
                </a:extLst>
              </p:cNvPr>
              <p:cNvSpPr/>
              <p:nvPr/>
            </p:nvSpPr>
            <p:spPr>
              <a:xfrm>
                <a:off x="5749036" y="2971165"/>
                <a:ext cx="12700" cy="1084961"/>
              </a:xfrm>
              <a:custGeom>
                <a:avLst/>
                <a:gdLst>
                  <a:gd name="connsiteX0" fmla="*/ 0 w 12700"/>
                  <a:gd name="connsiteY0" fmla="*/ 1084961 h 1084961"/>
                  <a:gd name="connsiteX1" fmla="*/ 0 w 12700"/>
                  <a:gd name="connsiteY1" fmla="*/ 0 h 108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84961">
                    <a:moveTo>
                      <a:pt x="0" y="108496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AA5FC623-8E5D-4839-8DD2-03DB50B497E6}"/>
                  </a:ext>
                </a:extLst>
              </p:cNvPr>
              <p:cNvSpPr/>
              <p:nvPr/>
            </p:nvSpPr>
            <p:spPr>
              <a:xfrm>
                <a:off x="5734939" y="2971164"/>
                <a:ext cx="28066" cy="52197"/>
              </a:xfrm>
              <a:custGeom>
                <a:avLst/>
                <a:gdLst>
                  <a:gd name="connsiteX0" fmla="*/ 28067 w 28066"/>
                  <a:gd name="connsiteY0" fmla="*/ 52197 h 52197"/>
                  <a:gd name="connsiteX1" fmla="*/ 14097 w 28066"/>
                  <a:gd name="connsiteY1" fmla="*/ 0 h 52197"/>
                  <a:gd name="connsiteX2" fmla="*/ 0 w 28066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197">
                    <a:moveTo>
                      <a:pt x="28067" y="52197"/>
                    </a:moveTo>
                    <a:lnTo>
                      <a:pt x="14097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E6B9019F-E07B-4D9E-8BF8-859A48CCD9AE}"/>
                  </a:ext>
                </a:extLst>
              </p:cNvPr>
              <p:cNvSpPr/>
              <p:nvPr/>
            </p:nvSpPr>
            <p:spPr>
              <a:xfrm>
                <a:off x="1473835" y="1954530"/>
                <a:ext cx="12700" cy="634111"/>
              </a:xfrm>
              <a:custGeom>
                <a:avLst/>
                <a:gdLst>
                  <a:gd name="connsiteX0" fmla="*/ 0 w 12700"/>
                  <a:gd name="connsiteY0" fmla="*/ 634111 h 634111"/>
                  <a:gd name="connsiteX1" fmla="*/ 0 w 12700"/>
                  <a:gd name="connsiteY1" fmla="*/ 0 h 63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34111">
                    <a:moveTo>
                      <a:pt x="0" y="63411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80E630E7-BEB6-49B5-AF9F-CAB13F09F55A}"/>
                  </a:ext>
                </a:extLst>
              </p:cNvPr>
              <p:cNvSpPr/>
              <p:nvPr/>
            </p:nvSpPr>
            <p:spPr>
              <a:xfrm>
                <a:off x="1459864" y="1954529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4F30E3D3-33AE-4D77-8500-C6F21A0FA413}"/>
                  </a:ext>
                </a:extLst>
              </p:cNvPr>
              <p:cNvSpPr/>
              <p:nvPr/>
            </p:nvSpPr>
            <p:spPr>
              <a:xfrm>
                <a:off x="1030478" y="1242060"/>
                <a:ext cx="12700" cy="1153414"/>
              </a:xfrm>
              <a:custGeom>
                <a:avLst/>
                <a:gdLst>
                  <a:gd name="connsiteX0" fmla="*/ 0 w 12700"/>
                  <a:gd name="connsiteY0" fmla="*/ 1153414 h 1153414"/>
                  <a:gd name="connsiteX1" fmla="*/ 0 w 12700"/>
                  <a:gd name="connsiteY1" fmla="*/ 0 h 1153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53414">
                    <a:moveTo>
                      <a:pt x="0" y="11534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E61F0FB6-89CB-45DB-8359-5737A876ACFC}"/>
                  </a:ext>
                </a:extLst>
              </p:cNvPr>
              <p:cNvSpPr/>
              <p:nvPr/>
            </p:nvSpPr>
            <p:spPr>
              <a:xfrm>
                <a:off x="1016508" y="1242060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445C7870-9EF8-4854-9797-4B1642D48BCD}"/>
                  </a:ext>
                </a:extLst>
              </p:cNvPr>
              <p:cNvSpPr/>
              <p:nvPr/>
            </p:nvSpPr>
            <p:spPr>
              <a:xfrm>
                <a:off x="3915029" y="3392551"/>
                <a:ext cx="12700" cy="433704"/>
              </a:xfrm>
              <a:custGeom>
                <a:avLst/>
                <a:gdLst>
                  <a:gd name="connsiteX0" fmla="*/ 0 w 12700"/>
                  <a:gd name="connsiteY0" fmla="*/ 0 h 433704"/>
                  <a:gd name="connsiteX1" fmla="*/ 0 w 12700"/>
                  <a:gd name="connsiteY1" fmla="*/ 433705 h 43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3704">
                    <a:moveTo>
                      <a:pt x="0" y="0"/>
                    </a:moveTo>
                    <a:lnTo>
                      <a:pt x="0" y="43370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6D1C3967-C30E-4F29-92A3-F7D58B5D1F73}"/>
                  </a:ext>
                </a:extLst>
              </p:cNvPr>
              <p:cNvSpPr/>
              <p:nvPr/>
            </p:nvSpPr>
            <p:spPr>
              <a:xfrm>
                <a:off x="3901059" y="3774059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72743DF-AD75-479A-BE09-A36F6767CDFA}"/>
                  </a:ext>
                </a:extLst>
              </p:cNvPr>
              <p:cNvSpPr/>
              <p:nvPr/>
            </p:nvSpPr>
            <p:spPr>
              <a:xfrm>
                <a:off x="3664458" y="2261362"/>
                <a:ext cx="12700" cy="1024763"/>
              </a:xfrm>
              <a:custGeom>
                <a:avLst/>
                <a:gdLst>
                  <a:gd name="connsiteX0" fmla="*/ 0 w 12700"/>
                  <a:gd name="connsiteY0" fmla="*/ 1024763 h 1024763"/>
                  <a:gd name="connsiteX1" fmla="*/ 0 w 12700"/>
                  <a:gd name="connsiteY1" fmla="*/ 0 h 1024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24763">
                    <a:moveTo>
                      <a:pt x="0" y="1024763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6851B625-B7EE-495D-A7D1-0659CB5FA0D2}"/>
                  </a:ext>
                </a:extLst>
              </p:cNvPr>
              <p:cNvSpPr/>
              <p:nvPr/>
            </p:nvSpPr>
            <p:spPr>
              <a:xfrm>
                <a:off x="3650488" y="226136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24C4EB30-0B8C-4A15-BA9A-1AAFB8CCFC65}"/>
                  </a:ext>
                </a:extLst>
              </p:cNvPr>
              <p:cNvSpPr/>
              <p:nvPr/>
            </p:nvSpPr>
            <p:spPr>
              <a:xfrm>
                <a:off x="3155823" y="2958592"/>
                <a:ext cx="12700" cy="762254"/>
              </a:xfrm>
              <a:custGeom>
                <a:avLst/>
                <a:gdLst>
                  <a:gd name="connsiteX0" fmla="*/ 0 w 12700"/>
                  <a:gd name="connsiteY0" fmla="*/ 0 h 762254"/>
                  <a:gd name="connsiteX1" fmla="*/ 0 w 12700"/>
                  <a:gd name="connsiteY1" fmla="*/ 762254 h 76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2254">
                    <a:moveTo>
                      <a:pt x="0" y="0"/>
                    </a:moveTo>
                    <a:lnTo>
                      <a:pt x="0" y="76225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DEBF5642-3E2D-406B-B7CB-5EE7885CB68A}"/>
                  </a:ext>
                </a:extLst>
              </p:cNvPr>
              <p:cNvSpPr/>
              <p:nvPr/>
            </p:nvSpPr>
            <p:spPr>
              <a:xfrm>
                <a:off x="3141852" y="3668776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F5C4CFFA-D47E-4CF7-90B6-0C5D7CF9810B}"/>
                  </a:ext>
                </a:extLst>
              </p:cNvPr>
              <p:cNvSpPr/>
              <p:nvPr/>
            </p:nvSpPr>
            <p:spPr>
              <a:xfrm>
                <a:off x="5106797" y="3517646"/>
                <a:ext cx="12700" cy="120523"/>
              </a:xfrm>
              <a:custGeom>
                <a:avLst/>
                <a:gdLst>
                  <a:gd name="connsiteX0" fmla="*/ 0 w 12700"/>
                  <a:gd name="connsiteY0" fmla="*/ 0 h 120523"/>
                  <a:gd name="connsiteX1" fmla="*/ 0 w 12700"/>
                  <a:gd name="connsiteY1" fmla="*/ 120523 h 1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0523">
                    <a:moveTo>
                      <a:pt x="0" y="0"/>
                    </a:moveTo>
                    <a:lnTo>
                      <a:pt x="0" y="12052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AB9B10D2-31BC-4BB4-AC4F-07866B67CBCB}"/>
                  </a:ext>
                </a:extLst>
              </p:cNvPr>
              <p:cNvSpPr/>
              <p:nvPr/>
            </p:nvSpPr>
            <p:spPr>
              <a:xfrm>
                <a:off x="5092827" y="3585971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0ACE2D12-1F37-492B-A00A-0D7CAD3A2670}"/>
                  </a:ext>
                </a:extLst>
              </p:cNvPr>
              <p:cNvSpPr/>
              <p:nvPr/>
            </p:nvSpPr>
            <p:spPr>
              <a:xfrm>
                <a:off x="4609973" y="3627501"/>
                <a:ext cx="12700" cy="247396"/>
              </a:xfrm>
              <a:custGeom>
                <a:avLst/>
                <a:gdLst>
                  <a:gd name="connsiteX0" fmla="*/ 0 w 12700"/>
                  <a:gd name="connsiteY0" fmla="*/ 0 h 247396"/>
                  <a:gd name="connsiteX1" fmla="*/ 0 w 12700"/>
                  <a:gd name="connsiteY1" fmla="*/ 247396 h 24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7396">
                    <a:moveTo>
                      <a:pt x="0" y="0"/>
                    </a:moveTo>
                    <a:lnTo>
                      <a:pt x="0" y="2473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07B72479-D670-4D16-9D13-5969B7F362AA}"/>
                  </a:ext>
                </a:extLst>
              </p:cNvPr>
              <p:cNvSpPr/>
              <p:nvPr/>
            </p:nvSpPr>
            <p:spPr>
              <a:xfrm>
                <a:off x="4596003" y="3822700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9A728476-D3D1-4880-9E62-055CC0C3D3EE}"/>
                  </a:ext>
                </a:extLst>
              </p:cNvPr>
              <p:cNvSpPr/>
              <p:nvPr/>
            </p:nvSpPr>
            <p:spPr>
              <a:xfrm>
                <a:off x="2610104" y="2810002"/>
                <a:ext cx="12700" cy="27431"/>
              </a:xfrm>
              <a:custGeom>
                <a:avLst/>
                <a:gdLst>
                  <a:gd name="connsiteX0" fmla="*/ 0 w 12700"/>
                  <a:gd name="connsiteY0" fmla="*/ 27432 h 27431"/>
                  <a:gd name="connsiteX1" fmla="*/ 0 w 12700"/>
                  <a:gd name="connsiteY1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431">
                    <a:moveTo>
                      <a:pt x="0" y="274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E1D8B830-1401-465A-A9C3-4CE923FE95A2}"/>
                  </a:ext>
                </a:extLst>
              </p:cNvPr>
              <p:cNvSpPr/>
              <p:nvPr/>
            </p:nvSpPr>
            <p:spPr>
              <a:xfrm>
                <a:off x="2596133" y="2810001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0849134B-F9AD-48A0-B25A-B4E3DD75F7AA}"/>
                  </a:ext>
                </a:extLst>
              </p:cNvPr>
              <p:cNvSpPr/>
              <p:nvPr/>
            </p:nvSpPr>
            <p:spPr>
              <a:xfrm>
                <a:off x="1764919" y="2945384"/>
                <a:ext cx="12700" cy="953007"/>
              </a:xfrm>
              <a:custGeom>
                <a:avLst/>
                <a:gdLst>
                  <a:gd name="connsiteX0" fmla="*/ 0 w 12700"/>
                  <a:gd name="connsiteY0" fmla="*/ 0 h 953007"/>
                  <a:gd name="connsiteX1" fmla="*/ 0 w 12700"/>
                  <a:gd name="connsiteY1" fmla="*/ 953008 h 95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3007">
                    <a:moveTo>
                      <a:pt x="0" y="0"/>
                    </a:moveTo>
                    <a:lnTo>
                      <a:pt x="0" y="9530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D755058C-0494-47C9-9208-0D5BD321CBE6}"/>
                  </a:ext>
                </a:extLst>
              </p:cNvPr>
              <p:cNvSpPr/>
              <p:nvPr/>
            </p:nvSpPr>
            <p:spPr>
              <a:xfrm>
                <a:off x="1750948" y="384619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EE843633-2A1B-4C1A-BAAF-DE0BA7813CF2}"/>
                  </a:ext>
                </a:extLst>
              </p:cNvPr>
              <p:cNvSpPr/>
              <p:nvPr/>
            </p:nvSpPr>
            <p:spPr>
              <a:xfrm>
                <a:off x="2081022" y="2744470"/>
                <a:ext cx="12700" cy="730884"/>
              </a:xfrm>
              <a:custGeom>
                <a:avLst/>
                <a:gdLst>
                  <a:gd name="connsiteX0" fmla="*/ 0 w 12700"/>
                  <a:gd name="connsiteY0" fmla="*/ 0 h 730884"/>
                  <a:gd name="connsiteX1" fmla="*/ 0 w 12700"/>
                  <a:gd name="connsiteY1" fmla="*/ 730885 h 73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30884">
                    <a:moveTo>
                      <a:pt x="0" y="0"/>
                    </a:moveTo>
                    <a:lnTo>
                      <a:pt x="0" y="73088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0FA84298-BCD1-4163-BCA8-1EAD64BA377E}"/>
                  </a:ext>
                </a:extLst>
              </p:cNvPr>
              <p:cNvSpPr/>
              <p:nvPr/>
            </p:nvSpPr>
            <p:spPr>
              <a:xfrm>
                <a:off x="2067051" y="3423158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97D1C6AA-023D-4A79-AE2A-2FF9A4D2F289}"/>
                  </a:ext>
                </a:extLst>
              </p:cNvPr>
              <p:cNvSpPr/>
              <p:nvPr/>
            </p:nvSpPr>
            <p:spPr>
              <a:xfrm>
                <a:off x="4260596" y="3249803"/>
                <a:ext cx="12700" cy="121158"/>
              </a:xfrm>
              <a:custGeom>
                <a:avLst/>
                <a:gdLst>
                  <a:gd name="connsiteX0" fmla="*/ 0 w 12700"/>
                  <a:gd name="connsiteY0" fmla="*/ 121158 h 121158"/>
                  <a:gd name="connsiteX1" fmla="*/ 0 w 12700"/>
                  <a:gd name="connsiteY1" fmla="*/ 0 h 121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1158">
                    <a:moveTo>
                      <a:pt x="0" y="12115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A9FBA1B2-A4DC-4302-B9E8-0999A10738FB}"/>
                  </a:ext>
                </a:extLst>
              </p:cNvPr>
              <p:cNvSpPr/>
              <p:nvPr/>
            </p:nvSpPr>
            <p:spPr>
              <a:xfrm>
                <a:off x="4246626" y="324980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C1ECAF71-3273-44CF-A017-56D0EC5F1FB2}"/>
                  </a:ext>
                </a:extLst>
              </p:cNvPr>
              <p:cNvSpPr/>
              <p:nvPr/>
            </p:nvSpPr>
            <p:spPr>
              <a:xfrm>
                <a:off x="2872740" y="2983230"/>
                <a:ext cx="12700" cy="617855"/>
              </a:xfrm>
              <a:custGeom>
                <a:avLst/>
                <a:gdLst>
                  <a:gd name="connsiteX0" fmla="*/ 0 w 12700"/>
                  <a:gd name="connsiteY0" fmla="*/ 0 h 617855"/>
                  <a:gd name="connsiteX1" fmla="*/ 0 w 12700"/>
                  <a:gd name="connsiteY1" fmla="*/ 617855 h 61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17855">
                    <a:moveTo>
                      <a:pt x="0" y="0"/>
                    </a:moveTo>
                    <a:lnTo>
                      <a:pt x="0" y="61785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DEB26D1C-CD1D-42DC-9EAC-FFF0BF162BB0}"/>
                  </a:ext>
                </a:extLst>
              </p:cNvPr>
              <p:cNvSpPr/>
              <p:nvPr/>
            </p:nvSpPr>
            <p:spPr>
              <a:xfrm>
                <a:off x="2858770" y="354888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5E115146-82A2-4EC0-A04B-C717E688934F}"/>
                  </a:ext>
                </a:extLst>
              </p:cNvPr>
              <p:cNvSpPr/>
              <p:nvPr/>
            </p:nvSpPr>
            <p:spPr>
              <a:xfrm>
                <a:off x="5443982" y="3063748"/>
                <a:ext cx="12700" cy="764159"/>
              </a:xfrm>
              <a:custGeom>
                <a:avLst/>
                <a:gdLst>
                  <a:gd name="connsiteX0" fmla="*/ 0 w 12700"/>
                  <a:gd name="connsiteY0" fmla="*/ 764159 h 764159"/>
                  <a:gd name="connsiteX1" fmla="*/ 0 w 12700"/>
                  <a:gd name="connsiteY1" fmla="*/ 0 h 76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4159">
                    <a:moveTo>
                      <a:pt x="0" y="76415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94A0460D-2FDD-46DE-850D-4199C9F56705}"/>
                  </a:ext>
                </a:extLst>
              </p:cNvPr>
              <p:cNvSpPr/>
              <p:nvPr/>
            </p:nvSpPr>
            <p:spPr>
              <a:xfrm>
                <a:off x="5430011" y="3063748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D1BAA797-505E-4265-B6F3-9ED240D00CC0}"/>
                  </a:ext>
                </a:extLst>
              </p:cNvPr>
              <p:cNvSpPr/>
              <p:nvPr/>
            </p:nvSpPr>
            <p:spPr>
              <a:xfrm>
                <a:off x="5857621" y="3294888"/>
                <a:ext cx="12700" cy="761238"/>
              </a:xfrm>
              <a:custGeom>
                <a:avLst/>
                <a:gdLst>
                  <a:gd name="connsiteX0" fmla="*/ 0 w 12700"/>
                  <a:gd name="connsiteY0" fmla="*/ 761238 h 761238"/>
                  <a:gd name="connsiteX1" fmla="*/ 0 w 12700"/>
                  <a:gd name="connsiteY1" fmla="*/ 0 h 76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1238">
                    <a:moveTo>
                      <a:pt x="0" y="76123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8577156B-698C-4138-9E45-B55BF99BC68B}"/>
                  </a:ext>
                </a:extLst>
              </p:cNvPr>
              <p:cNvSpPr/>
              <p:nvPr/>
            </p:nvSpPr>
            <p:spPr>
              <a:xfrm>
                <a:off x="5843651" y="3294888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F2DF46EA-960A-4E71-BE60-589DD7EA2E25}"/>
                  </a:ext>
                </a:extLst>
              </p:cNvPr>
              <p:cNvSpPr/>
              <p:nvPr/>
            </p:nvSpPr>
            <p:spPr>
              <a:xfrm>
                <a:off x="1344803" y="1328293"/>
                <a:ext cx="12700" cy="1260348"/>
              </a:xfrm>
              <a:custGeom>
                <a:avLst/>
                <a:gdLst>
                  <a:gd name="connsiteX0" fmla="*/ 0 w 12700"/>
                  <a:gd name="connsiteY0" fmla="*/ 1260348 h 1260348"/>
                  <a:gd name="connsiteX1" fmla="*/ 0 w 12700"/>
                  <a:gd name="connsiteY1" fmla="*/ 0 h 126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60348">
                    <a:moveTo>
                      <a:pt x="0" y="126034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05F6CF89-7049-43B8-AA1C-D495EA913243}"/>
                  </a:ext>
                </a:extLst>
              </p:cNvPr>
              <p:cNvSpPr/>
              <p:nvPr/>
            </p:nvSpPr>
            <p:spPr>
              <a:xfrm>
                <a:off x="1330833" y="1328292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FE69E7B9-000F-40AB-8273-A5ECB41389AE}"/>
                  </a:ext>
                </a:extLst>
              </p:cNvPr>
              <p:cNvSpPr/>
              <p:nvPr/>
            </p:nvSpPr>
            <p:spPr>
              <a:xfrm>
                <a:off x="949325" y="2171573"/>
                <a:ext cx="12700" cy="223900"/>
              </a:xfrm>
              <a:custGeom>
                <a:avLst/>
                <a:gdLst>
                  <a:gd name="connsiteX0" fmla="*/ 0 w 12700"/>
                  <a:gd name="connsiteY0" fmla="*/ 223901 h 223900"/>
                  <a:gd name="connsiteX1" fmla="*/ 0 w 12700"/>
                  <a:gd name="connsiteY1" fmla="*/ 0 h 2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3900">
                    <a:moveTo>
                      <a:pt x="0" y="22390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69A92B74-2DE5-4282-9A66-DFA38D05203F}"/>
                  </a:ext>
                </a:extLst>
              </p:cNvPr>
              <p:cNvSpPr/>
              <p:nvPr/>
            </p:nvSpPr>
            <p:spPr>
              <a:xfrm>
                <a:off x="935355" y="21715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102ACC0-BAB1-4E1F-BFE9-A3B0A51C4849}"/>
                  </a:ext>
                </a:extLst>
              </p:cNvPr>
              <p:cNvSpPr/>
              <p:nvPr/>
            </p:nvSpPr>
            <p:spPr>
              <a:xfrm>
                <a:off x="3952240" y="3392551"/>
                <a:ext cx="12700" cy="1393571"/>
              </a:xfrm>
              <a:custGeom>
                <a:avLst/>
                <a:gdLst>
                  <a:gd name="connsiteX0" fmla="*/ 0 w 12700"/>
                  <a:gd name="connsiteY0" fmla="*/ 0 h 1393571"/>
                  <a:gd name="connsiteX1" fmla="*/ 0 w 12700"/>
                  <a:gd name="connsiteY1" fmla="*/ 1393571 h 139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93571">
                    <a:moveTo>
                      <a:pt x="0" y="0"/>
                    </a:moveTo>
                    <a:lnTo>
                      <a:pt x="0" y="139357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28F80192-C4FC-47DB-9052-01741B16AB45}"/>
                  </a:ext>
                </a:extLst>
              </p:cNvPr>
              <p:cNvSpPr/>
              <p:nvPr/>
            </p:nvSpPr>
            <p:spPr>
              <a:xfrm>
                <a:off x="3938270" y="473392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CC7F5A41-1921-428E-8641-A5F8E034716B}"/>
                  </a:ext>
                </a:extLst>
              </p:cNvPr>
              <p:cNvSpPr/>
              <p:nvPr/>
            </p:nvSpPr>
            <p:spPr>
              <a:xfrm>
                <a:off x="3593719" y="3163570"/>
                <a:ext cx="12700" cy="122555"/>
              </a:xfrm>
              <a:custGeom>
                <a:avLst/>
                <a:gdLst>
                  <a:gd name="connsiteX0" fmla="*/ 0 w 12700"/>
                  <a:gd name="connsiteY0" fmla="*/ 122555 h 122555"/>
                  <a:gd name="connsiteX1" fmla="*/ 0 w 12700"/>
                  <a:gd name="connsiteY1" fmla="*/ 0 h 12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555">
                    <a:moveTo>
                      <a:pt x="0" y="12255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D2BE52E-A03C-4231-B463-5B621CAC45FC}"/>
                  </a:ext>
                </a:extLst>
              </p:cNvPr>
              <p:cNvSpPr/>
              <p:nvPr/>
            </p:nvSpPr>
            <p:spPr>
              <a:xfrm>
                <a:off x="3579748" y="3163570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4771E554-DE05-422A-A275-69ECA8E62CE5}"/>
                  </a:ext>
                </a:extLst>
              </p:cNvPr>
              <p:cNvSpPr/>
              <p:nvPr/>
            </p:nvSpPr>
            <p:spPr>
              <a:xfrm>
                <a:off x="3159633" y="2958592"/>
                <a:ext cx="12700" cy="42290"/>
              </a:xfrm>
              <a:custGeom>
                <a:avLst/>
                <a:gdLst>
                  <a:gd name="connsiteX0" fmla="*/ 0 w 12700"/>
                  <a:gd name="connsiteY0" fmla="*/ 0 h 42290"/>
                  <a:gd name="connsiteX1" fmla="*/ 0 w 12700"/>
                  <a:gd name="connsiteY1" fmla="*/ 42291 h 4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290">
                    <a:moveTo>
                      <a:pt x="0" y="0"/>
                    </a:moveTo>
                    <a:lnTo>
                      <a:pt x="0" y="422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5D3CC657-AEB3-4EB5-9D27-550A8574E1D7}"/>
                  </a:ext>
                </a:extLst>
              </p:cNvPr>
              <p:cNvSpPr/>
              <p:nvPr/>
            </p:nvSpPr>
            <p:spPr>
              <a:xfrm>
                <a:off x="3145663" y="2948685"/>
                <a:ext cx="27939" cy="52197"/>
              </a:xfrm>
              <a:custGeom>
                <a:avLst/>
                <a:gdLst>
                  <a:gd name="connsiteX0" fmla="*/ 0 w 27939"/>
                  <a:gd name="connsiteY0" fmla="*/ 0 h 52197"/>
                  <a:gd name="connsiteX1" fmla="*/ 13970 w 27939"/>
                  <a:gd name="connsiteY1" fmla="*/ 52197 h 52197"/>
                  <a:gd name="connsiteX2" fmla="*/ 27940 w 27939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0A77703E-5F7B-4022-9513-7EB5E3A2E5A8}"/>
                  </a:ext>
                </a:extLst>
              </p:cNvPr>
              <p:cNvSpPr/>
              <p:nvPr/>
            </p:nvSpPr>
            <p:spPr>
              <a:xfrm>
                <a:off x="4990084" y="3308350"/>
                <a:ext cx="12700" cy="209296"/>
              </a:xfrm>
              <a:custGeom>
                <a:avLst/>
                <a:gdLst>
                  <a:gd name="connsiteX0" fmla="*/ 0 w 12700"/>
                  <a:gd name="connsiteY0" fmla="*/ 209296 h 209296"/>
                  <a:gd name="connsiteX1" fmla="*/ 0 w 12700"/>
                  <a:gd name="connsiteY1" fmla="*/ 0 h 2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9296">
                    <a:moveTo>
                      <a:pt x="0" y="2092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1A9812A0-44EE-45CB-B377-AA63493FC5C7}"/>
                  </a:ext>
                </a:extLst>
              </p:cNvPr>
              <p:cNvSpPr/>
              <p:nvPr/>
            </p:nvSpPr>
            <p:spPr>
              <a:xfrm>
                <a:off x="4976114" y="3308350"/>
                <a:ext cx="27939" cy="52196"/>
              </a:xfrm>
              <a:custGeom>
                <a:avLst/>
                <a:gdLst>
                  <a:gd name="connsiteX0" fmla="*/ 27940 w 27939"/>
                  <a:gd name="connsiteY0" fmla="*/ 52197 h 52196"/>
                  <a:gd name="connsiteX1" fmla="*/ 13970 w 27939"/>
                  <a:gd name="connsiteY1" fmla="*/ 0 h 52196"/>
                  <a:gd name="connsiteX2" fmla="*/ 0 w 27939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9E8FCA07-DED7-4AEA-B6BB-BE372C73AFB2}"/>
                  </a:ext>
                </a:extLst>
              </p:cNvPr>
              <p:cNvSpPr/>
              <p:nvPr/>
            </p:nvSpPr>
            <p:spPr>
              <a:xfrm>
                <a:off x="4731512" y="3262503"/>
                <a:ext cx="12700" cy="364998"/>
              </a:xfrm>
              <a:custGeom>
                <a:avLst/>
                <a:gdLst>
                  <a:gd name="connsiteX0" fmla="*/ 0 w 12700"/>
                  <a:gd name="connsiteY0" fmla="*/ 364998 h 364998"/>
                  <a:gd name="connsiteX1" fmla="*/ 0 w 12700"/>
                  <a:gd name="connsiteY1" fmla="*/ 0 h 36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64998">
                    <a:moveTo>
                      <a:pt x="0" y="36499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612DD65E-EE69-41E9-8711-E5CFC086D250}"/>
                  </a:ext>
                </a:extLst>
              </p:cNvPr>
              <p:cNvSpPr/>
              <p:nvPr/>
            </p:nvSpPr>
            <p:spPr>
              <a:xfrm>
                <a:off x="4717541" y="3262503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2B1C415D-D96B-4FA5-AEBA-86398D36A882}"/>
                  </a:ext>
                </a:extLst>
              </p:cNvPr>
              <p:cNvSpPr/>
              <p:nvPr/>
            </p:nvSpPr>
            <p:spPr>
              <a:xfrm>
                <a:off x="2506853" y="1668526"/>
                <a:ext cx="12700" cy="1168908"/>
              </a:xfrm>
              <a:custGeom>
                <a:avLst/>
                <a:gdLst>
                  <a:gd name="connsiteX0" fmla="*/ 0 w 12700"/>
                  <a:gd name="connsiteY0" fmla="*/ 1168908 h 1168908"/>
                  <a:gd name="connsiteX1" fmla="*/ 0 w 12700"/>
                  <a:gd name="connsiteY1" fmla="*/ 0 h 1168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168908">
                    <a:moveTo>
                      <a:pt x="0" y="11689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EB2AEF9D-5F7D-4FD9-A989-E7D0F0C76A96}"/>
                  </a:ext>
                </a:extLst>
              </p:cNvPr>
              <p:cNvSpPr/>
              <p:nvPr/>
            </p:nvSpPr>
            <p:spPr>
              <a:xfrm>
                <a:off x="2492882" y="166852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4275A02C-971D-4628-B1AE-DCC2CD0427B1}"/>
                  </a:ext>
                </a:extLst>
              </p:cNvPr>
              <p:cNvSpPr/>
              <p:nvPr/>
            </p:nvSpPr>
            <p:spPr>
              <a:xfrm>
                <a:off x="1747901" y="2945384"/>
                <a:ext cx="12700" cy="2070608"/>
              </a:xfrm>
              <a:custGeom>
                <a:avLst/>
                <a:gdLst>
                  <a:gd name="connsiteX0" fmla="*/ 0 w 12700"/>
                  <a:gd name="connsiteY0" fmla="*/ 0 h 2070608"/>
                  <a:gd name="connsiteX1" fmla="*/ 0 w 12700"/>
                  <a:gd name="connsiteY1" fmla="*/ 2070608 h 207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070608">
                    <a:moveTo>
                      <a:pt x="0" y="0"/>
                    </a:moveTo>
                    <a:lnTo>
                      <a:pt x="0" y="2070608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C87B8AB8-89E9-480D-9AFA-7AB0B55CC5BE}"/>
                  </a:ext>
                </a:extLst>
              </p:cNvPr>
              <p:cNvSpPr/>
              <p:nvPr/>
            </p:nvSpPr>
            <p:spPr>
              <a:xfrm>
                <a:off x="1733930" y="496379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F01CBBBC-FC35-4AB2-8171-774E0E4E01F0}"/>
                  </a:ext>
                </a:extLst>
              </p:cNvPr>
              <p:cNvSpPr/>
              <p:nvPr/>
            </p:nvSpPr>
            <p:spPr>
              <a:xfrm>
                <a:off x="2087752" y="2259838"/>
                <a:ext cx="12700" cy="484631"/>
              </a:xfrm>
              <a:custGeom>
                <a:avLst/>
                <a:gdLst>
                  <a:gd name="connsiteX0" fmla="*/ 0 w 12700"/>
                  <a:gd name="connsiteY0" fmla="*/ 484632 h 484631"/>
                  <a:gd name="connsiteX1" fmla="*/ 0 w 12700"/>
                  <a:gd name="connsiteY1" fmla="*/ 0 h 48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4631">
                    <a:moveTo>
                      <a:pt x="0" y="48463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5363890F-0B90-4651-8D80-87E9B0BF9242}"/>
                  </a:ext>
                </a:extLst>
              </p:cNvPr>
              <p:cNvSpPr/>
              <p:nvPr/>
            </p:nvSpPr>
            <p:spPr>
              <a:xfrm>
                <a:off x="2073782" y="2259838"/>
                <a:ext cx="27940" cy="52069"/>
              </a:xfrm>
              <a:custGeom>
                <a:avLst/>
                <a:gdLst>
                  <a:gd name="connsiteX0" fmla="*/ 27940 w 27940"/>
                  <a:gd name="connsiteY0" fmla="*/ 52070 h 52069"/>
                  <a:gd name="connsiteX1" fmla="*/ 13970 w 27940"/>
                  <a:gd name="connsiteY1" fmla="*/ 0 h 52069"/>
                  <a:gd name="connsiteX2" fmla="*/ 0 w 27940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973094BC-53D6-463A-8636-B7BF4D81645A}"/>
                  </a:ext>
                </a:extLst>
              </p:cNvPr>
              <p:cNvSpPr/>
              <p:nvPr/>
            </p:nvSpPr>
            <p:spPr>
              <a:xfrm>
                <a:off x="4357497" y="3093974"/>
                <a:ext cx="12700" cy="276987"/>
              </a:xfrm>
              <a:custGeom>
                <a:avLst/>
                <a:gdLst>
                  <a:gd name="connsiteX0" fmla="*/ 0 w 12700"/>
                  <a:gd name="connsiteY0" fmla="*/ 276987 h 276987"/>
                  <a:gd name="connsiteX1" fmla="*/ 0 w 12700"/>
                  <a:gd name="connsiteY1" fmla="*/ 0 h 27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76987">
                    <a:moveTo>
                      <a:pt x="0" y="27698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786B954C-F7D6-4139-8A93-36824CED68D9}"/>
                  </a:ext>
                </a:extLst>
              </p:cNvPr>
              <p:cNvSpPr/>
              <p:nvPr/>
            </p:nvSpPr>
            <p:spPr>
              <a:xfrm>
                <a:off x="4343527" y="3093973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EC7FAAA4-B7FB-438D-8CB4-8437341A358E}"/>
                  </a:ext>
                </a:extLst>
              </p:cNvPr>
              <p:cNvSpPr/>
              <p:nvPr/>
            </p:nvSpPr>
            <p:spPr>
              <a:xfrm>
                <a:off x="2848610" y="1502918"/>
                <a:ext cx="12700" cy="1480312"/>
              </a:xfrm>
              <a:custGeom>
                <a:avLst/>
                <a:gdLst>
                  <a:gd name="connsiteX0" fmla="*/ 0 w 12700"/>
                  <a:gd name="connsiteY0" fmla="*/ 1480312 h 1480312"/>
                  <a:gd name="connsiteX1" fmla="*/ 0 w 12700"/>
                  <a:gd name="connsiteY1" fmla="*/ 0 h 148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480312">
                    <a:moveTo>
                      <a:pt x="0" y="148031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5E5B059F-6D58-4B15-9EBD-3DD3F27C130F}"/>
                  </a:ext>
                </a:extLst>
              </p:cNvPr>
              <p:cNvSpPr/>
              <p:nvPr/>
            </p:nvSpPr>
            <p:spPr>
              <a:xfrm>
                <a:off x="2834639" y="1502917"/>
                <a:ext cx="27939" cy="52070"/>
              </a:xfrm>
              <a:custGeom>
                <a:avLst/>
                <a:gdLst>
                  <a:gd name="connsiteX0" fmla="*/ 27940 w 27939"/>
                  <a:gd name="connsiteY0" fmla="*/ 52070 h 52070"/>
                  <a:gd name="connsiteX1" fmla="*/ 13970 w 27939"/>
                  <a:gd name="connsiteY1" fmla="*/ 0 h 52070"/>
                  <a:gd name="connsiteX2" fmla="*/ 0 w 27939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784B7987-35C2-40DC-8114-382E36C915EE}"/>
                  </a:ext>
                </a:extLst>
              </p:cNvPr>
              <p:cNvSpPr/>
              <p:nvPr/>
            </p:nvSpPr>
            <p:spPr>
              <a:xfrm>
                <a:off x="5538343" y="3311016"/>
                <a:ext cx="12700" cy="516890"/>
              </a:xfrm>
              <a:custGeom>
                <a:avLst/>
                <a:gdLst>
                  <a:gd name="connsiteX0" fmla="*/ 0 w 12700"/>
                  <a:gd name="connsiteY0" fmla="*/ 516890 h 516890"/>
                  <a:gd name="connsiteX1" fmla="*/ 0 w 12700"/>
                  <a:gd name="connsiteY1" fmla="*/ 0 h 51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16890">
                    <a:moveTo>
                      <a:pt x="0" y="51689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E97D2DC9-1BC2-4341-9A8D-476DA399C836}"/>
                  </a:ext>
                </a:extLst>
              </p:cNvPr>
              <p:cNvSpPr/>
              <p:nvPr/>
            </p:nvSpPr>
            <p:spPr>
              <a:xfrm>
                <a:off x="5524372" y="3311016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5F043C4-6196-44CC-909D-4AAF2755EA97}"/>
                  </a:ext>
                </a:extLst>
              </p:cNvPr>
              <p:cNvSpPr/>
              <p:nvPr/>
            </p:nvSpPr>
            <p:spPr>
              <a:xfrm>
                <a:off x="5857494" y="3932809"/>
                <a:ext cx="12700" cy="123316"/>
              </a:xfrm>
              <a:custGeom>
                <a:avLst/>
                <a:gdLst>
                  <a:gd name="connsiteX0" fmla="*/ 0 w 12700"/>
                  <a:gd name="connsiteY0" fmla="*/ 123317 h 123316"/>
                  <a:gd name="connsiteX1" fmla="*/ 0 w 12700"/>
                  <a:gd name="connsiteY1" fmla="*/ 0 h 12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3316">
                    <a:moveTo>
                      <a:pt x="0" y="1233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98346EF5-F2C2-467F-8623-8FBA2A933D15}"/>
                  </a:ext>
                </a:extLst>
              </p:cNvPr>
              <p:cNvSpPr/>
              <p:nvPr/>
            </p:nvSpPr>
            <p:spPr>
              <a:xfrm>
                <a:off x="5843523" y="3932809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DA49D404-99C6-4A3F-9049-5574EBFFC3FF}"/>
                  </a:ext>
                </a:extLst>
              </p:cNvPr>
              <p:cNvSpPr/>
              <p:nvPr/>
            </p:nvSpPr>
            <p:spPr>
              <a:xfrm>
                <a:off x="1396238" y="2588641"/>
                <a:ext cx="12700" cy="426973"/>
              </a:xfrm>
              <a:custGeom>
                <a:avLst/>
                <a:gdLst>
                  <a:gd name="connsiteX0" fmla="*/ 0 w 12700"/>
                  <a:gd name="connsiteY0" fmla="*/ 0 h 426973"/>
                  <a:gd name="connsiteX1" fmla="*/ 0 w 12700"/>
                  <a:gd name="connsiteY1" fmla="*/ 426974 h 42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26973">
                    <a:moveTo>
                      <a:pt x="0" y="0"/>
                    </a:moveTo>
                    <a:lnTo>
                      <a:pt x="0" y="426974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DB6F1A80-50EB-41AB-99B2-1052551AF556}"/>
                  </a:ext>
                </a:extLst>
              </p:cNvPr>
              <p:cNvSpPr/>
              <p:nvPr/>
            </p:nvSpPr>
            <p:spPr>
              <a:xfrm>
                <a:off x="1382267" y="2963417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C15466E0-CE5D-4450-B899-86B255C2F8A1}"/>
                  </a:ext>
                </a:extLst>
              </p:cNvPr>
              <p:cNvSpPr/>
              <p:nvPr/>
            </p:nvSpPr>
            <p:spPr>
              <a:xfrm>
                <a:off x="1031113" y="2395474"/>
                <a:ext cx="12700" cy="750443"/>
              </a:xfrm>
              <a:custGeom>
                <a:avLst/>
                <a:gdLst>
                  <a:gd name="connsiteX0" fmla="*/ 0 w 12700"/>
                  <a:gd name="connsiteY0" fmla="*/ 0 h 750443"/>
                  <a:gd name="connsiteX1" fmla="*/ 0 w 12700"/>
                  <a:gd name="connsiteY1" fmla="*/ 750443 h 75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50443">
                    <a:moveTo>
                      <a:pt x="0" y="0"/>
                    </a:moveTo>
                    <a:lnTo>
                      <a:pt x="0" y="75044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C90ED027-9DC8-4C3A-AB95-D003D440D47C}"/>
                  </a:ext>
                </a:extLst>
              </p:cNvPr>
              <p:cNvSpPr/>
              <p:nvPr/>
            </p:nvSpPr>
            <p:spPr>
              <a:xfrm>
                <a:off x="1017142" y="3093847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E7DEF207-C462-4744-9D4F-6681B47E6AEF}"/>
                  </a:ext>
                </a:extLst>
              </p:cNvPr>
              <p:cNvSpPr/>
              <p:nvPr/>
            </p:nvSpPr>
            <p:spPr>
              <a:xfrm>
                <a:off x="3928237" y="3087243"/>
                <a:ext cx="12700" cy="305307"/>
              </a:xfrm>
              <a:custGeom>
                <a:avLst/>
                <a:gdLst>
                  <a:gd name="connsiteX0" fmla="*/ 0 w 12700"/>
                  <a:gd name="connsiteY0" fmla="*/ 305308 h 305307"/>
                  <a:gd name="connsiteX1" fmla="*/ 0 w 12700"/>
                  <a:gd name="connsiteY1" fmla="*/ 0 h 30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5307">
                    <a:moveTo>
                      <a:pt x="0" y="305308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7FA9A18B-15D1-44E0-B6A9-D3EB36E79588}"/>
                  </a:ext>
                </a:extLst>
              </p:cNvPr>
              <p:cNvSpPr/>
              <p:nvPr/>
            </p:nvSpPr>
            <p:spPr>
              <a:xfrm>
                <a:off x="3914266" y="3087242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B97E1E1B-7F3B-4F13-AAC2-14DC01DA5717}"/>
                  </a:ext>
                </a:extLst>
              </p:cNvPr>
              <p:cNvSpPr/>
              <p:nvPr/>
            </p:nvSpPr>
            <p:spPr>
              <a:xfrm>
                <a:off x="3608451" y="2372106"/>
                <a:ext cx="12700" cy="914019"/>
              </a:xfrm>
              <a:custGeom>
                <a:avLst/>
                <a:gdLst>
                  <a:gd name="connsiteX0" fmla="*/ 0 w 12700"/>
                  <a:gd name="connsiteY0" fmla="*/ 914019 h 914019"/>
                  <a:gd name="connsiteX1" fmla="*/ 0 w 12700"/>
                  <a:gd name="connsiteY1" fmla="*/ 0 h 91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14019">
                    <a:moveTo>
                      <a:pt x="0" y="91401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EDDF4957-D23B-401A-9BEA-393772A6DF34}"/>
                  </a:ext>
                </a:extLst>
              </p:cNvPr>
              <p:cNvSpPr/>
              <p:nvPr/>
            </p:nvSpPr>
            <p:spPr>
              <a:xfrm>
                <a:off x="3594480" y="2372105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19ACBE1B-1F2E-4CD1-AF42-07684D215A81}"/>
                  </a:ext>
                </a:extLst>
              </p:cNvPr>
              <p:cNvSpPr/>
              <p:nvPr/>
            </p:nvSpPr>
            <p:spPr>
              <a:xfrm>
                <a:off x="3087751" y="2958592"/>
                <a:ext cx="12700" cy="106044"/>
              </a:xfrm>
              <a:custGeom>
                <a:avLst/>
                <a:gdLst>
                  <a:gd name="connsiteX0" fmla="*/ 0 w 12700"/>
                  <a:gd name="connsiteY0" fmla="*/ 0 h 106044"/>
                  <a:gd name="connsiteX1" fmla="*/ 0 w 12700"/>
                  <a:gd name="connsiteY1" fmla="*/ 106045 h 10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06044">
                    <a:moveTo>
                      <a:pt x="0" y="0"/>
                    </a:moveTo>
                    <a:lnTo>
                      <a:pt x="0" y="10604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36CCF848-4EED-4EC4-8C5D-A2514CF476DD}"/>
                  </a:ext>
                </a:extLst>
              </p:cNvPr>
              <p:cNvSpPr/>
              <p:nvPr/>
            </p:nvSpPr>
            <p:spPr>
              <a:xfrm>
                <a:off x="3073780" y="3012567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7FBAB9DA-7625-47BB-9892-64BCDA9CE1AB}"/>
                  </a:ext>
                </a:extLst>
              </p:cNvPr>
              <p:cNvSpPr/>
              <p:nvPr/>
            </p:nvSpPr>
            <p:spPr>
              <a:xfrm>
                <a:off x="5070856" y="3517646"/>
                <a:ext cx="12700" cy="437006"/>
              </a:xfrm>
              <a:custGeom>
                <a:avLst/>
                <a:gdLst>
                  <a:gd name="connsiteX0" fmla="*/ 0 w 12700"/>
                  <a:gd name="connsiteY0" fmla="*/ 0 h 437006"/>
                  <a:gd name="connsiteX1" fmla="*/ 0 w 12700"/>
                  <a:gd name="connsiteY1" fmla="*/ 437007 h 43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37006">
                    <a:moveTo>
                      <a:pt x="0" y="0"/>
                    </a:moveTo>
                    <a:lnTo>
                      <a:pt x="0" y="43700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8AC7354B-792D-497E-88E7-CB78354AEF7E}"/>
                  </a:ext>
                </a:extLst>
              </p:cNvPr>
              <p:cNvSpPr/>
              <p:nvPr/>
            </p:nvSpPr>
            <p:spPr>
              <a:xfrm>
                <a:off x="5056885" y="3902583"/>
                <a:ext cx="27940" cy="52070"/>
              </a:xfrm>
              <a:custGeom>
                <a:avLst/>
                <a:gdLst>
                  <a:gd name="connsiteX0" fmla="*/ 0 w 27940"/>
                  <a:gd name="connsiteY0" fmla="*/ 0 h 52070"/>
                  <a:gd name="connsiteX1" fmla="*/ 13970 w 27940"/>
                  <a:gd name="connsiteY1" fmla="*/ 52070 h 52070"/>
                  <a:gd name="connsiteX2" fmla="*/ 27940 w 27940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977717D-1698-4905-91D9-EFD567359A43}"/>
                  </a:ext>
                </a:extLst>
              </p:cNvPr>
              <p:cNvSpPr/>
              <p:nvPr/>
            </p:nvSpPr>
            <p:spPr>
              <a:xfrm>
                <a:off x="4625848" y="3627501"/>
                <a:ext cx="12700" cy="859409"/>
              </a:xfrm>
              <a:custGeom>
                <a:avLst/>
                <a:gdLst>
                  <a:gd name="connsiteX0" fmla="*/ 0 w 12700"/>
                  <a:gd name="connsiteY0" fmla="*/ 0 h 859409"/>
                  <a:gd name="connsiteX1" fmla="*/ 0 w 12700"/>
                  <a:gd name="connsiteY1" fmla="*/ 859409 h 85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59409">
                    <a:moveTo>
                      <a:pt x="0" y="0"/>
                    </a:moveTo>
                    <a:lnTo>
                      <a:pt x="0" y="859409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8BDFA4D-5661-4153-B221-5F98C3F3B2A6}"/>
                  </a:ext>
                </a:extLst>
              </p:cNvPr>
              <p:cNvSpPr/>
              <p:nvPr/>
            </p:nvSpPr>
            <p:spPr>
              <a:xfrm>
                <a:off x="4611878" y="4434713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3DA107B9-3640-4CAB-83AC-BF8488C2E80C}"/>
                  </a:ext>
                </a:extLst>
              </p:cNvPr>
              <p:cNvSpPr/>
              <p:nvPr/>
            </p:nvSpPr>
            <p:spPr>
              <a:xfrm>
                <a:off x="2461768" y="2837434"/>
                <a:ext cx="12700" cy="1223010"/>
              </a:xfrm>
              <a:custGeom>
                <a:avLst/>
                <a:gdLst>
                  <a:gd name="connsiteX0" fmla="*/ 0 w 12700"/>
                  <a:gd name="connsiteY0" fmla="*/ 0 h 1223010"/>
                  <a:gd name="connsiteX1" fmla="*/ 0 w 12700"/>
                  <a:gd name="connsiteY1" fmla="*/ 122301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223010">
                    <a:moveTo>
                      <a:pt x="0" y="0"/>
                    </a:moveTo>
                    <a:lnTo>
                      <a:pt x="0" y="122301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1C2913D9-9BC0-4943-8D11-29FAB86BC26A}"/>
                  </a:ext>
                </a:extLst>
              </p:cNvPr>
              <p:cNvSpPr/>
              <p:nvPr/>
            </p:nvSpPr>
            <p:spPr>
              <a:xfrm>
                <a:off x="2447798" y="4008373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45002FEC-A1D2-47C3-AB31-CABA74C79BC8}"/>
                  </a:ext>
                </a:extLst>
              </p:cNvPr>
              <p:cNvSpPr/>
              <p:nvPr/>
            </p:nvSpPr>
            <p:spPr>
              <a:xfrm>
                <a:off x="1683639" y="2642489"/>
                <a:ext cx="12700" cy="302894"/>
              </a:xfrm>
              <a:custGeom>
                <a:avLst/>
                <a:gdLst>
                  <a:gd name="connsiteX0" fmla="*/ 0 w 12700"/>
                  <a:gd name="connsiteY0" fmla="*/ 302895 h 302894"/>
                  <a:gd name="connsiteX1" fmla="*/ 0 w 12700"/>
                  <a:gd name="connsiteY1" fmla="*/ 0 h 30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02894">
                    <a:moveTo>
                      <a:pt x="0" y="30289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E4F52A7E-538C-44CB-9069-C04514352277}"/>
                  </a:ext>
                </a:extLst>
              </p:cNvPr>
              <p:cNvSpPr/>
              <p:nvPr/>
            </p:nvSpPr>
            <p:spPr>
              <a:xfrm>
                <a:off x="1669669" y="2642489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47E61C1F-7C3F-49A1-8104-239E1E6B2BC2}"/>
                  </a:ext>
                </a:extLst>
              </p:cNvPr>
              <p:cNvSpPr/>
              <p:nvPr/>
            </p:nvSpPr>
            <p:spPr>
              <a:xfrm>
                <a:off x="2161159" y="2294890"/>
                <a:ext cx="12700" cy="449580"/>
              </a:xfrm>
              <a:custGeom>
                <a:avLst/>
                <a:gdLst>
                  <a:gd name="connsiteX0" fmla="*/ 0 w 12700"/>
                  <a:gd name="connsiteY0" fmla="*/ 449580 h 449580"/>
                  <a:gd name="connsiteX1" fmla="*/ 0 w 12700"/>
                  <a:gd name="connsiteY1" fmla="*/ 0 h 44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49580">
                    <a:moveTo>
                      <a:pt x="0" y="44958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04CA2085-7E8E-40C1-AE75-192DAB89269A}"/>
                  </a:ext>
                </a:extLst>
              </p:cNvPr>
              <p:cNvSpPr/>
              <p:nvPr/>
            </p:nvSpPr>
            <p:spPr>
              <a:xfrm>
                <a:off x="2147189" y="2294889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ACE92568-E6FA-4D16-B3CF-E3139830CFCF}"/>
                  </a:ext>
                </a:extLst>
              </p:cNvPr>
              <p:cNvSpPr/>
              <p:nvPr/>
            </p:nvSpPr>
            <p:spPr>
              <a:xfrm>
                <a:off x="4299839" y="2920619"/>
                <a:ext cx="12700" cy="450342"/>
              </a:xfrm>
              <a:custGeom>
                <a:avLst/>
                <a:gdLst>
                  <a:gd name="connsiteX0" fmla="*/ 0 w 12700"/>
                  <a:gd name="connsiteY0" fmla="*/ 450342 h 450342"/>
                  <a:gd name="connsiteX1" fmla="*/ 0 w 12700"/>
                  <a:gd name="connsiteY1" fmla="*/ 0 h 450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50342">
                    <a:moveTo>
                      <a:pt x="0" y="450342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287A0309-5E1D-4624-B5C7-80E9823939E5}"/>
                  </a:ext>
                </a:extLst>
              </p:cNvPr>
              <p:cNvSpPr/>
              <p:nvPr/>
            </p:nvSpPr>
            <p:spPr>
              <a:xfrm>
                <a:off x="4285869" y="2920619"/>
                <a:ext cx="27940" cy="52070"/>
              </a:xfrm>
              <a:custGeom>
                <a:avLst/>
                <a:gdLst>
                  <a:gd name="connsiteX0" fmla="*/ 27940 w 27940"/>
                  <a:gd name="connsiteY0" fmla="*/ 52070 h 52070"/>
                  <a:gd name="connsiteX1" fmla="*/ 13970 w 27940"/>
                  <a:gd name="connsiteY1" fmla="*/ 0 h 52070"/>
                  <a:gd name="connsiteX2" fmla="*/ 0 w 27940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070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6EB5F231-FEFD-4C34-BB8A-5E15E207ABB5}"/>
                  </a:ext>
                </a:extLst>
              </p:cNvPr>
              <p:cNvSpPr/>
              <p:nvPr/>
            </p:nvSpPr>
            <p:spPr>
              <a:xfrm>
                <a:off x="2826512" y="2983230"/>
                <a:ext cx="12700" cy="592200"/>
              </a:xfrm>
              <a:custGeom>
                <a:avLst/>
                <a:gdLst>
                  <a:gd name="connsiteX0" fmla="*/ 0 w 12700"/>
                  <a:gd name="connsiteY0" fmla="*/ 0 h 592200"/>
                  <a:gd name="connsiteX1" fmla="*/ 0 w 12700"/>
                  <a:gd name="connsiteY1" fmla="*/ 592201 h 5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2200">
                    <a:moveTo>
                      <a:pt x="0" y="0"/>
                    </a:moveTo>
                    <a:lnTo>
                      <a:pt x="0" y="59220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A5726E6D-9F8F-4197-80BC-45C0E8582717}"/>
                  </a:ext>
                </a:extLst>
              </p:cNvPr>
              <p:cNvSpPr/>
              <p:nvPr/>
            </p:nvSpPr>
            <p:spPr>
              <a:xfrm>
                <a:off x="2812542" y="3523360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10FE705A-442D-4BD3-9101-57AF85BBEE05}"/>
                  </a:ext>
                </a:extLst>
              </p:cNvPr>
              <p:cNvSpPr/>
              <p:nvPr/>
            </p:nvSpPr>
            <p:spPr>
              <a:xfrm>
                <a:off x="5498084" y="3010916"/>
                <a:ext cx="12700" cy="816991"/>
              </a:xfrm>
              <a:custGeom>
                <a:avLst/>
                <a:gdLst>
                  <a:gd name="connsiteX0" fmla="*/ 0 w 12700"/>
                  <a:gd name="connsiteY0" fmla="*/ 816991 h 816991"/>
                  <a:gd name="connsiteX1" fmla="*/ 0 w 12700"/>
                  <a:gd name="connsiteY1" fmla="*/ 0 h 81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16991">
                    <a:moveTo>
                      <a:pt x="0" y="816991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4E00BF8B-2D3E-4DB0-9FFD-58A458290DD2}"/>
                  </a:ext>
                </a:extLst>
              </p:cNvPr>
              <p:cNvSpPr/>
              <p:nvPr/>
            </p:nvSpPr>
            <p:spPr>
              <a:xfrm>
                <a:off x="5484114" y="3010916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718F057E-EBA7-4141-B12B-276D4B53F7D0}"/>
                  </a:ext>
                </a:extLst>
              </p:cNvPr>
              <p:cNvSpPr/>
              <p:nvPr/>
            </p:nvSpPr>
            <p:spPr>
              <a:xfrm>
                <a:off x="5761482" y="4056126"/>
                <a:ext cx="12700" cy="666496"/>
              </a:xfrm>
              <a:custGeom>
                <a:avLst/>
                <a:gdLst>
                  <a:gd name="connsiteX0" fmla="*/ 0 w 12700"/>
                  <a:gd name="connsiteY0" fmla="*/ 0 h 666496"/>
                  <a:gd name="connsiteX1" fmla="*/ 0 w 12700"/>
                  <a:gd name="connsiteY1" fmla="*/ 666496 h 66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66496">
                    <a:moveTo>
                      <a:pt x="0" y="0"/>
                    </a:moveTo>
                    <a:lnTo>
                      <a:pt x="0" y="666496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AB212CB5-D137-40FD-BBD0-7313F6508AE4}"/>
                  </a:ext>
                </a:extLst>
              </p:cNvPr>
              <p:cNvSpPr/>
              <p:nvPr/>
            </p:nvSpPr>
            <p:spPr>
              <a:xfrm>
                <a:off x="5747511" y="4670425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8810215C-9CCF-41F8-BDAB-CC905B82900F}"/>
                  </a:ext>
                </a:extLst>
              </p:cNvPr>
              <p:cNvSpPr/>
              <p:nvPr/>
            </p:nvSpPr>
            <p:spPr>
              <a:xfrm>
                <a:off x="1355090" y="2588641"/>
                <a:ext cx="12700" cy="728091"/>
              </a:xfrm>
              <a:custGeom>
                <a:avLst/>
                <a:gdLst>
                  <a:gd name="connsiteX0" fmla="*/ 0 w 12700"/>
                  <a:gd name="connsiteY0" fmla="*/ 0 h 728091"/>
                  <a:gd name="connsiteX1" fmla="*/ 0 w 12700"/>
                  <a:gd name="connsiteY1" fmla="*/ 728091 h 728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28091">
                    <a:moveTo>
                      <a:pt x="0" y="0"/>
                    </a:moveTo>
                    <a:lnTo>
                      <a:pt x="0" y="72809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F459A91E-0524-4218-A697-0A2C5281B39B}"/>
                  </a:ext>
                </a:extLst>
              </p:cNvPr>
              <p:cNvSpPr/>
              <p:nvPr/>
            </p:nvSpPr>
            <p:spPr>
              <a:xfrm>
                <a:off x="1341119" y="3264534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61A12B80-D8CC-4A4C-8EB4-54AD4E3057D2}"/>
                  </a:ext>
                </a:extLst>
              </p:cNvPr>
              <p:cNvSpPr/>
              <p:nvPr/>
            </p:nvSpPr>
            <p:spPr>
              <a:xfrm>
                <a:off x="1078738" y="2395474"/>
                <a:ext cx="12700" cy="244982"/>
              </a:xfrm>
              <a:custGeom>
                <a:avLst/>
                <a:gdLst>
                  <a:gd name="connsiteX0" fmla="*/ 0 w 12700"/>
                  <a:gd name="connsiteY0" fmla="*/ 0 h 244982"/>
                  <a:gd name="connsiteX1" fmla="*/ 0 w 12700"/>
                  <a:gd name="connsiteY1" fmla="*/ 244983 h 2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44982">
                    <a:moveTo>
                      <a:pt x="0" y="0"/>
                    </a:moveTo>
                    <a:lnTo>
                      <a:pt x="0" y="24498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E8D63094-2B1F-49E0-AE6F-3C519DC9490F}"/>
                  </a:ext>
                </a:extLst>
              </p:cNvPr>
              <p:cNvSpPr/>
              <p:nvPr/>
            </p:nvSpPr>
            <p:spPr>
              <a:xfrm>
                <a:off x="1064767" y="2588260"/>
                <a:ext cx="27940" cy="52197"/>
              </a:xfrm>
              <a:custGeom>
                <a:avLst/>
                <a:gdLst>
                  <a:gd name="connsiteX0" fmla="*/ 0 w 27940"/>
                  <a:gd name="connsiteY0" fmla="*/ 0 h 52197"/>
                  <a:gd name="connsiteX1" fmla="*/ 13970 w 27940"/>
                  <a:gd name="connsiteY1" fmla="*/ 52197 h 52197"/>
                  <a:gd name="connsiteX2" fmla="*/ 27940 w 27940"/>
                  <a:gd name="connsiteY2" fmla="*/ 0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D82EE2A-7524-41EC-80DD-E50F10873BAD}"/>
                  </a:ext>
                </a:extLst>
              </p:cNvPr>
              <p:cNvSpPr/>
              <p:nvPr/>
            </p:nvSpPr>
            <p:spPr>
              <a:xfrm>
                <a:off x="4078986" y="3383026"/>
                <a:ext cx="12700" cy="9525"/>
              </a:xfrm>
              <a:custGeom>
                <a:avLst/>
                <a:gdLst>
                  <a:gd name="connsiteX0" fmla="*/ 0 w 12700"/>
                  <a:gd name="connsiteY0" fmla="*/ 9525 h 9525"/>
                  <a:gd name="connsiteX1" fmla="*/ 0 w 127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525">
                    <a:moveTo>
                      <a:pt x="0" y="9525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D6401306-51DB-484E-8E3D-93AD194E413A}"/>
                  </a:ext>
                </a:extLst>
              </p:cNvPr>
              <p:cNvSpPr/>
              <p:nvPr/>
            </p:nvSpPr>
            <p:spPr>
              <a:xfrm>
                <a:off x="4065015" y="3383026"/>
                <a:ext cx="27940" cy="52196"/>
              </a:xfrm>
              <a:custGeom>
                <a:avLst/>
                <a:gdLst>
                  <a:gd name="connsiteX0" fmla="*/ 27940 w 27940"/>
                  <a:gd name="connsiteY0" fmla="*/ 52197 h 52196"/>
                  <a:gd name="connsiteX1" fmla="*/ 13970 w 27940"/>
                  <a:gd name="connsiteY1" fmla="*/ 0 h 52196"/>
                  <a:gd name="connsiteX2" fmla="*/ 0 w 27940"/>
                  <a:gd name="connsiteY2" fmla="*/ 52197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28808CA0-8B52-404A-8C5C-E9764B70B72E}"/>
                  </a:ext>
                </a:extLst>
              </p:cNvPr>
              <p:cNvSpPr/>
              <p:nvPr/>
            </p:nvSpPr>
            <p:spPr>
              <a:xfrm>
                <a:off x="3617722" y="3286125"/>
                <a:ext cx="12700" cy="897254"/>
              </a:xfrm>
              <a:custGeom>
                <a:avLst/>
                <a:gdLst>
                  <a:gd name="connsiteX0" fmla="*/ 0 w 12700"/>
                  <a:gd name="connsiteY0" fmla="*/ 0 h 897254"/>
                  <a:gd name="connsiteX1" fmla="*/ 0 w 12700"/>
                  <a:gd name="connsiteY1" fmla="*/ 897255 h 89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97254">
                    <a:moveTo>
                      <a:pt x="0" y="0"/>
                    </a:moveTo>
                    <a:lnTo>
                      <a:pt x="0" y="897255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412D021A-E560-4EA3-9E66-286A1F254290}"/>
                  </a:ext>
                </a:extLst>
              </p:cNvPr>
              <p:cNvSpPr/>
              <p:nvPr/>
            </p:nvSpPr>
            <p:spPr>
              <a:xfrm>
                <a:off x="3603752" y="4131309"/>
                <a:ext cx="27939" cy="52070"/>
              </a:xfrm>
              <a:custGeom>
                <a:avLst/>
                <a:gdLst>
                  <a:gd name="connsiteX0" fmla="*/ 0 w 27939"/>
                  <a:gd name="connsiteY0" fmla="*/ 0 h 52070"/>
                  <a:gd name="connsiteX1" fmla="*/ 13970 w 27939"/>
                  <a:gd name="connsiteY1" fmla="*/ 52070 h 52070"/>
                  <a:gd name="connsiteX2" fmla="*/ 27940 w 27939"/>
                  <a:gd name="connsiteY2" fmla="*/ 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70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11D35BA-D178-4D67-ACB9-499D53099286}"/>
                  </a:ext>
                </a:extLst>
              </p:cNvPr>
              <p:cNvSpPr/>
              <p:nvPr/>
            </p:nvSpPr>
            <p:spPr>
              <a:xfrm>
                <a:off x="3217418" y="2958592"/>
                <a:ext cx="12700" cy="1304162"/>
              </a:xfrm>
              <a:custGeom>
                <a:avLst/>
                <a:gdLst>
                  <a:gd name="connsiteX0" fmla="*/ 0 w 12700"/>
                  <a:gd name="connsiteY0" fmla="*/ 0 h 1304162"/>
                  <a:gd name="connsiteX1" fmla="*/ 0 w 12700"/>
                  <a:gd name="connsiteY1" fmla="*/ 1304163 h 130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304162">
                    <a:moveTo>
                      <a:pt x="0" y="0"/>
                    </a:moveTo>
                    <a:lnTo>
                      <a:pt x="0" y="1304163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8F4B3E3E-2D40-4A80-B1F3-EA2EAFF325FE}"/>
                  </a:ext>
                </a:extLst>
              </p:cNvPr>
              <p:cNvSpPr/>
              <p:nvPr/>
            </p:nvSpPr>
            <p:spPr>
              <a:xfrm>
                <a:off x="3203448" y="4210558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76DE73AF-C37C-4746-8A74-7959EB499445}"/>
                  </a:ext>
                </a:extLst>
              </p:cNvPr>
              <p:cNvSpPr/>
              <p:nvPr/>
            </p:nvSpPr>
            <p:spPr>
              <a:xfrm>
                <a:off x="4947920" y="3032252"/>
                <a:ext cx="12700" cy="485394"/>
              </a:xfrm>
              <a:custGeom>
                <a:avLst/>
                <a:gdLst>
                  <a:gd name="connsiteX0" fmla="*/ 0 w 12700"/>
                  <a:gd name="connsiteY0" fmla="*/ 485394 h 485394"/>
                  <a:gd name="connsiteX1" fmla="*/ 0 w 12700"/>
                  <a:gd name="connsiteY1" fmla="*/ 0 h 48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85394">
                    <a:moveTo>
                      <a:pt x="0" y="48539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2A2F88AD-E0E9-4512-82BF-635E6DD87294}"/>
                  </a:ext>
                </a:extLst>
              </p:cNvPr>
              <p:cNvSpPr/>
              <p:nvPr/>
            </p:nvSpPr>
            <p:spPr>
              <a:xfrm>
                <a:off x="4933950" y="3032251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7D5B3C38-BAC2-465F-B0AE-8A1109F4F0B4}"/>
                  </a:ext>
                </a:extLst>
              </p:cNvPr>
              <p:cNvSpPr/>
              <p:nvPr/>
            </p:nvSpPr>
            <p:spPr>
              <a:xfrm>
                <a:off x="4641977" y="2686812"/>
                <a:ext cx="12700" cy="940688"/>
              </a:xfrm>
              <a:custGeom>
                <a:avLst/>
                <a:gdLst>
                  <a:gd name="connsiteX0" fmla="*/ 0 w 12700"/>
                  <a:gd name="connsiteY0" fmla="*/ 940689 h 940688"/>
                  <a:gd name="connsiteX1" fmla="*/ 0 w 12700"/>
                  <a:gd name="connsiteY1" fmla="*/ 0 h 94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940688">
                    <a:moveTo>
                      <a:pt x="0" y="940689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502F35D-B10E-4569-9927-E06F281D33B5}"/>
                  </a:ext>
                </a:extLst>
              </p:cNvPr>
              <p:cNvSpPr/>
              <p:nvPr/>
            </p:nvSpPr>
            <p:spPr>
              <a:xfrm>
                <a:off x="4628007" y="2686811"/>
                <a:ext cx="28066" cy="52070"/>
              </a:xfrm>
              <a:custGeom>
                <a:avLst/>
                <a:gdLst>
                  <a:gd name="connsiteX0" fmla="*/ 28067 w 28066"/>
                  <a:gd name="connsiteY0" fmla="*/ 52070 h 52070"/>
                  <a:gd name="connsiteX1" fmla="*/ 13970 w 28066"/>
                  <a:gd name="connsiteY1" fmla="*/ 0 h 52070"/>
                  <a:gd name="connsiteX2" fmla="*/ 0 w 28066"/>
                  <a:gd name="connsiteY2" fmla="*/ 52070 h 5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6" h="52070">
                    <a:moveTo>
                      <a:pt x="28067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3B656963-623E-49FD-865B-5E971B9EFD78}"/>
                  </a:ext>
                </a:extLst>
              </p:cNvPr>
              <p:cNvSpPr/>
              <p:nvPr/>
            </p:nvSpPr>
            <p:spPr>
              <a:xfrm>
                <a:off x="2345309" y="2777617"/>
                <a:ext cx="12700" cy="59816"/>
              </a:xfrm>
              <a:custGeom>
                <a:avLst/>
                <a:gdLst>
                  <a:gd name="connsiteX0" fmla="*/ 0 w 12700"/>
                  <a:gd name="connsiteY0" fmla="*/ 59817 h 59816"/>
                  <a:gd name="connsiteX1" fmla="*/ 0 w 12700"/>
                  <a:gd name="connsiteY1" fmla="*/ 0 h 5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9816">
                    <a:moveTo>
                      <a:pt x="0" y="59817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5E1A4888-9E55-4DC9-86B1-925343DDD4F2}"/>
                  </a:ext>
                </a:extLst>
              </p:cNvPr>
              <p:cNvSpPr/>
              <p:nvPr/>
            </p:nvSpPr>
            <p:spPr>
              <a:xfrm>
                <a:off x="2331339" y="277761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BC34966-3DF6-474A-B03E-140E78618039}"/>
                  </a:ext>
                </a:extLst>
              </p:cNvPr>
              <p:cNvSpPr/>
              <p:nvPr/>
            </p:nvSpPr>
            <p:spPr>
              <a:xfrm>
                <a:off x="1646936" y="2626614"/>
                <a:ext cx="12700" cy="318769"/>
              </a:xfrm>
              <a:custGeom>
                <a:avLst/>
                <a:gdLst>
                  <a:gd name="connsiteX0" fmla="*/ 0 w 12700"/>
                  <a:gd name="connsiteY0" fmla="*/ 318770 h 318769"/>
                  <a:gd name="connsiteX1" fmla="*/ 0 w 12700"/>
                  <a:gd name="connsiteY1" fmla="*/ 0 h 31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8769">
                    <a:moveTo>
                      <a:pt x="0" y="318770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5A1E549-DDB3-4318-B396-C608B057A61D}"/>
                  </a:ext>
                </a:extLst>
              </p:cNvPr>
              <p:cNvSpPr/>
              <p:nvPr/>
            </p:nvSpPr>
            <p:spPr>
              <a:xfrm>
                <a:off x="1632966" y="2626614"/>
                <a:ext cx="27939" cy="52069"/>
              </a:xfrm>
              <a:custGeom>
                <a:avLst/>
                <a:gdLst>
                  <a:gd name="connsiteX0" fmla="*/ 27940 w 27939"/>
                  <a:gd name="connsiteY0" fmla="*/ 52070 h 52069"/>
                  <a:gd name="connsiteX1" fmla="*/ 13970 w 27939"/>
                  <a:gd name="connsiteY1" fmla="*/ 0 h 52069"/>
                  <a:gd name="connsiteX2" fmla="*/ 0 w 27939"/>
                  <a:gd name="connsiteY2" fmla="*/ 5207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27940" y="52070"/>
                    </a:moveTo>
                    <a:lnTo>
                      <a:pt x="13970" y="0"/>
                    </a:lnTo>
                    <a:lnTo>
                      <a:pt x="0" y="5207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AABFFEF6-B8AD-4749-ADEB-FA5366A63605}"/>
                  </a:ext>
                </a:extLst>
              </p:cNvPr>
              <p:cNvSpPr/>
              <p:nvPr/>
            </p:nvSpPr>
            <p:spPr>
              <a:xfrm>
                <a:off x="2020824" y="2744470"/>
                <a:ext cx="12700" cy="837692"/>
              </a:xfrm>
              <a:custGeom>
                <a:avLst/>
                <a:gdLst>
                  <a:gd name="connsiteX0" fmla="*/ 0 w 12700"/>
                  <a:gd name="connsiteY0" fmla="*/ 0 h 837692"/>
                  <a:gd name="connsiteX1" fmla="*/ 0 w 12700"/>
                  <a:gd name="connsiteY1" fmla="*/ 837692 h 83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837692">
                    <a:moveTo>
                      <a:pt x="0" y="0"/>
                    </a:moveTo>
                    <a:lnTo>
                      <a:pt x="0" y="837692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A46E8D6A-E779-4561-BE7F-31CE42271ACA}"/>
                  </a:ext>
                </a:extLst>
              </p:cNvPr>
              <p:cNvSpPr/>
              <p:nvPr/>
            </p:nvSpPr>
            <p:spPr>
              <a:xfrm>
                <a:off x="2006854" y="3529965"/>
                <a:ext cx="27939" cy="52196"/>
              </a:xfrm>
              <a:custGeom>
                <a:avLst/>
                <a:gdLst>
                  <a:gd name="connsiteX0" fmla="*/ 0 w 27939"/>
                  <a:gd name="connsiteY0" fmla="*/ 0 h 52196"/>
                  <a:gd name="connsiteX1" fmla="*/ 13970 w 27939"/>
                  <a:gd name="connsiteY1" fmla="*/ 52197 h 52196"/>
                  <a:gd name="connsiteX2" fmla="*/ 27940 w 27939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FCBD44D0-F765-4BA1-9D9B-B0D0B2CEE936}"/>
                  </a:ext>
                </a:extLst>
              </p:cNvPr>
              <p:cNvSpPr/>
              <p:nvPr/>
            </p:nvSpPr>
            <p:spPr>
              <a:xfrm>
                <a:off x="4318127" y="1684147"/>
                <a:ext cx="12700" cy="1686814"/>
              </a:xfrm>
              <a:custGeom>
                <a:avLst/>
                <a:gdLst>
                  <a:gd name="connsiteX0" fmla="*/ 0 w 12700"/>
                  <a:gd name="connsiteY0" fmla="*/ 1686814 h 1686814"/>
                  <a:gd name="connsiteX1" fmla="*/ 0 w 12700"/>
                  <a:gd name="connsiteY1" fmla="*/ 0 h 168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1686814">
                    <a:moveTo>
                      <a:pt x="0" y="1686814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54CC1DBA-642C-4C57-AF27-BA3492B8EF46}"/>
                  </a:ext>
                </a:extLst>
              </p:cNvPr>
              <p:cNvSpPr/>
              <p:nvPr/>
            </p:nvSpPr>
            <p:spPr>
              <a:xfrm>
                <a:off x="4304157" y="1684147"/>
                <a:ext cx="27939" cy="52197"/>
              </a:xfrm>
              <a:custGeom>
                <a:avLst/>
                <a:gdLst>
                  <a:gd name="connsiteX0" fmla="*/ 27940 w 27939"/>
                  <a:gd name="connsiteY0" fmla="*/ 52197 h 52197"/>
                  <a:gd name="connsiteX1" fmla="*/ 13970 w 27939"/>
                  <a:gd name="connsiteY1" fmla="*/ 0 h 52197"/>
                  <a:gd name="connsiteX2" fmla="*/ 0 w 27939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A3384577-3A6B-4B64-93B2-ACA0367D0160}"/>
                  </a:ext>
                </a:extLst>
              </p:cNvPr>
              <p:cNvSpPr/>
              <p:nvPr/>
            </p:nvSpPr>
            <p:spPr>
              <a:xfrm>
                <a:off x="2870581" y="2278634"/>
                <a:ext cx="12700" cy="704596"/>
              </a:xfrm>
              <a:custGeom>
                <a:avLst/>
                <a:gdLst>
                  <a:gd name="connsiteX0" fmla="*/ 0 w 12700"/>
                  <a:gd name="connsiteY0" fmla="*/ 704596 h 704596"/>
                  <a:gd name="connsiteX1" fmla="*/ 0 w 12700"/>
                  <a:gd name="connsiteY1" fmla="*/ 0 h 70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04596">
                    <a:moveTo>
                      <a:pt x="0" y="704596"/>
                    </a:moveTo>
                    <a:lnTo>
                      <a:pt x="0" y="0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BEE0FF5A-58D8-43EC-8972-B8FBE30F3923}"/>
                  </a:ext>
                </a:extLst>
              </p:cNvPr>
              <p:cNvSpPr/>
              <p:nvPr/>
            </p:nvSpPr>
            <p:spPr>
              <a:xfrm>
                <a:off x="2856610" y="2278633"/>
                <a:ext cx="27940" cy="52197"/>
              </a:xfrm>
              <a:custGeom>
                <a:avLst/>
                <a:gdLst>
                  <a:gd name="connsiteX0" fmla="*/ 27940 w 27940"/>
                  <a:gd name="connsiteY0" fmla="*/ 52197 h 52197"/>
                  <a:gd name="connsiteX1" fmla="*/ 13970 w 27940"/>
                  <a:gd name="connsiteY1" fmla="*/ 0 h 52197"/>
                  <a:gd name="connsiteX2" fmla="*/ 0 w 27940"/>
                  <a:gd name="connsiteY2" fmla="*/ 52197 h 5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7">
                    <a:moveTo>
                      <a:pt x="27940" y="52197"/>
                    </a:moveTo>
                    <a:lnTo>
                      <a:pt x="13970" y="0"/>
                    </a:lnTo>
                    <a:lnTo>
                      <a:pt x="0" y="52197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771E3BE4-FE75-4CC7-B60A-0B546CEBD3FA}"/>
                  </a:ext>
                </a:extLst>
              </p:cNvPr>
              <p:cNvSpPr/>
              <p:nvPr/>
            </p:nvSpPr>
            <p:spPr>
              <a:xfrm>
                <a:off x="5363845" y="3827907"/>
                <a:ext cx="12700" cy="404240"/>
              </a:xfrm>
              <a:custGeom>
                <a:avLst/>
                <a:gdLst>
                  <a:gd name="connsiteX0" fmla="*/ 0 w 12700"/>
                  <a:gd name="connsiteY0" fmla="*/ 0 h 404240"/>
                  <a:gd name="connsiteX1" fmla="*/ 0 w 12700"/>
                  <a:gd name="connsiteY1" fmla="*/ 404241 h 404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404240">
                    <a:moveTo>
                      <a:pt x="0" y="0"/>
                    </a:moveTo>
                    <a:lnTo>
                      <a:pt x="0" y="404241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A60A2ADE-7CCB-484F-8C4D-1515D29F6543}"/>
                  </a:ext>
                </a:extLst>
              </p:cNvPr>
              <p:cNvSpPr/>
              <p:nvPr/>
            </p:nvSpPr>
            <p:spPr>
              <a:xfrm>
                <a:off x="5349875" y="4179951"/>
                <a:ext cx="27940" cy="52196"/>
              </a:xfrm>
              <a:custGeom>
                <a:avLst/>
                <a:gdLst>
                  <a:gd name="connsiteX0" fmla="*/ 0 w 27940"/>
                  <a:gd name="connsiteY0" fmla="*/ 0 h 52196"/>
                  <a:gd name="connsiteX1" fmla="*/ 13970 w 27940"/>
                  <a:gd name="connsiteY1" fmla="*/ 52197 h 52196"/>
                  <a:gd name="connsiteX2" fmla="*/ 27940 w 27940"/>
                  <a:gd name="connsiteY2" fmla="*/ 0 h 5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" h="52196">
                    <a:moveTo>
                      <a:pt x="0" y="0"/>
                    </a:moveTo>
                    <a:lnTo>
                      <a:pt x="13970" y="52197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85302839-C371-466A-95FD-F5450460D34E}"/>
                  </a:ext>
                </a:extLst>
              </p:cNvPr>
              <p:cNvSpPr/>
              <p:nvPr/>
            </p:nvSpPr>
            <p:spPr>
              <a:xfrm>
                <a:off x="5715254" y="4056126"/>
                <a:ext cx="12700" cy="763397"/>
              </a:xfrm>
              <a:custGeom>
                <a:avLst/>
                <a:gdLst>
                  <a:gd name="connsiteX0" fmla="*/ 0 w 12700"/>
                  <a:gd name="connsiteY0" fmla="*/ 0 h 763397"/>
                  <a:gd name="connsiteX1" fmla="*/ 0 w 12700"/>
                  <a:gd name="connsiteY1" fmla="*/ 763397 h 7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763397">
                    <a:moveTo>
                      <a:pt x="0" y="0"/>
                    </a:moveTo>
                    <a:lnTo>
                      <a:pt x="0" y="763397"/>
                    </a:lnTo>
                  </a:path>
                </a:pathLst>
              </a:custGeom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F7B68A40-6B2D-44D9-8D43-D774929E2688}"/>
                  </a:ext>
                </a:extLst>
              </p:cNvPr>
              <p:cNvSpPr/>
              <p:nvPr/>
            </p:nvSpPr>
            <p:spPr>
              <a:xfrm>
                <a:off x="5701284" y="4767453"/>
                <a:ext cx="27939" cy="52069"/>
              </a:xfrm>
              <a:custGeom>
                <a:avLst/>
                <a:gdLst>
                  <a:gd name="connsiteX0" fmla="*/ 0 w 27939"/>
                  <a:gd name="connsiteY0" fmla="*/ 0 h 52069"/>
                  <a:gd name="connsiteX1" fmla="*/ 13970 w 27939"/>
                  <a:gd name="connsiteY1" fmla="*/ 52070 h 52069"/>
                  <a:gd name="connsiteX2" fmla="*/ 27940 w 27939"/>
                  <a:gd name="connsiteY2" fmla="*/ 0 h 5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9" h="52069">
                    <a:moveTo>
                      <a:pt x="0" y="0"/>
                    </a:moveTo>
                    <a:lnTo>
                      <a:pt x="13970" y="5207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3F6C99">
                  <a:alpha val="50000"/>
                </a:srgbClr>
              </a:solidFill>
              <a:ln w="13589" cap="flat">
                <a:solidFill>
                  <a:srgbClr val="3F6C99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97F04-910D-49CF-94F3-781121418F66}"/>
              </a:ext>
            </a:extLst>
          </p:cNvPr>
          <p:cNvGrpSpPr/>
          <p:nvPr/>
        </p:nvGrpSpPr>
        <p:grpSpPr>
          <a:xfrm>
            <a:off x="6178550" y="2968879"/>
            <a:ext cx="5841365" cy="1909318"/>
            <a:chOff x="6178550" y="2968879"/>
            <a:chExt cx="5841365" cy="1909318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26C0A5F-B76C-4D5D-881B-57FBAAA9580A}"/>
                </a:ext>
              </a:extLst>
            </p:cNvPr>
            <p:cNvSpPr/>
            <p:nvPr/>
          </p:nvSpPr>
          <p:spPr>
            <a:xfrm>
              <a:off x="10219817" y="457758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ECEB2768-E055-4FEB-A110-22A200B7AA64}"/>
                </a:ext>
              </a:extLst>
            </p:cNvPr>
            <p:cNvSpPr/>
            <p:nvPr/>
          </p:nvSpPr>
          <p:spPr>
            <a:xfrm>
              <a:off x="8015478" y="4025646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DB8BE39-402E-4099-8E69-AF5083087695}"/>
                </a:ext>
              </a:extLst>
            </p:cNvPr>
            <p:cNvSpPr/>
            <p:nvPr/>
          </p:nvSpPr>
          <p:spPr>
            <a:xfrm>
              <a:off x="7280656" y="392455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5F01D24-AEDF-4BFC-A9A2-091C305844EA}"/>
                </a:ext>
              </a:extLst>
            </p:cNvPr>
            <p:cNvSpPr/>
            <p:nvPr/>
          </p:nvSpPr>
          <p:spPr>
            <a:xfrm>
              <a:off x="10587228" y="4661662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B885506-49D8-48DC-A0D9-A3130D4124D9}"/>
                </a:ext>
              </a:extLst>
            </p:cNvPr>
            <p:cNvSpPr/>
            <p:nvPr/>
          </p:nvSpPr>
          <p:spPr>
            <a:xfrm>
              <a:off x="6178550" y="2968879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DDA7C57-EC9B-4894-BC96-0187DB3C5244}"/>
                </a:ext>
              </a:extLst>
            </p:cNvPr>
            <p:cNvSpPr/>
            <p:nvPr/>
          </p:nvSpPr>
          <p:spPr>
            <a:xfrm>
              <a:off x="7648067" y="399351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49C74B5-2276-437A-B8C1-E37DA8C000AD}"/>
                </a:ext>
              </a:extLst>
            </p:cNvPr>
            <p:cNvSpPr/>
            <p:nvPr/>
          </p:nvSpPr>
          <p:spPr>
            <a:xfrm>
              <a:off x="6545960" y="341401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AE251F7-6569-42B7-AA34-21E8A776B56E}"/>
                </a:ext>
              </a:extLst>
            </p:cNvPr>
            <p:cNvSpPr/>
            <p:nvPr/>
          </p:nvSpPr>
          <p:spPr>
            <a:xfrm>
              <a:off x="11689334" y="4865497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CF6AA33F-70B4-4832-B746-9F2A6F43CF4A}"/>
                </a:ext>
              </a:extLst>
            </p:cNvPr>
            <p:cNvSpPr/>
            <p:nvPr/>
          </p:nvSpPr>
          <p:spPr>
            <a:xfrm>
              <a:off x="6913245" y="363664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A130512-7DC3-4800-B0DC-785E44B3A50E}"/>
                </a:ext>
              </a:extLst>
            </p:cNvPr>
            <p:cNvSpPr/>
            <p:nvPr/>
          </p:nvSpPr>
          <p:spPr>
            <a:xfrm>
              <a:off x="9852406" y="461314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E9346B8-E228-4951-AA33-F17C6B99DF27}"/>
                </a:ext>
              </a:extLst>
            </p:cNvPr>
            <p:cNvSpPr/>
            <p:nvPr/>
          </p:nvSpPr>
          <p:spPr>
            <a:xfrm>
              <a:off x="9117584" y="424370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ED7F391C-72E8-47BB-BBD5-AEF4EE622984}"/>
                </a:ext>
              </a:extLst>
            </p:cNvPr>
            <p:cNvSpPr/>
            <p:nvPr/>
          </p:nvSpPr>
          <p:spPr>
            <a:xfrm>
              <a:off x="11321923" y="459930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24BA0F6-A848-4DCA-94A7-FE378D539ECC}"/>
                </a:ext>
              </a:extLst>
            </p:cNvPr>
            <p:cNvSpPr/>
            <p:nvPr/>
          </p:nvSpPr>
          <p:spPr>
            <a:xfrm>
              <a:off x="8750173" y="4189857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17BEEADC-55BC-4F1E-93C4-F059F57D3273}"/>
                </a:ext>
              </a:extLst>
            </p:cNvPr>
            <p:cNvSpPr/>
            <p:nvPr/>
          </p:nvSpPr>
          <p:spPr>
            <a:xfrm>
              <a:off x="10954512" y="4741418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4AAE348-7EC8-4EC7-A98A-767978D87DDC}"/>
                </a:ext>
              </a:extLst>
            </p:cNvPr>
            <p:cNvSpPr/>
            <p:nvPr/>
          </p:nvSpPr>
          <p:spPr>
            <a:xfrm>
              <a:off x="8382889" y="3988435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F6189312-11CD-4411-88EB-93D10463B221}"/>
                </a:ext>
              </a:extLst>
            </p:cNvPr>
            <p:cNvSpPr/>
            <p:nvPr/>
          </p:nvSpPr>
          <p:spPr>
            <a:xfrm>
              <a:off x="9484995" y="4105910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7" name="Freeform: Shape 956">
            <a:extLst>
              <a:ext uri="{FF2B5EF4-FFF2-40B4-BE49-F238E27FC236}">
                <a16:creationId xmlns:a16="http://schemas.microsoft.com/office/drawing/2014/main" id="{8DECF610-C749-4658-81AF-332D0049DF9A}"/>
              </a:ext>
            </a:extLst>
          </p:cNvPr>
          <p:cNvSpPr/>
          <p:nvPr/>
        </p:nvSpPr>
        <p:spPr>
          <a:xfrm>
            <a:off x="10356977" y="4577588"/>
            <a:ext cx="12700" cy="1074420"/>
          </a:xfrm>
          <a:custGeom>
            <a:avLst/>
            <a:gdLst>
              <a:gd name="connsiteX0" fmla="*/ 0 w 12700"/>
              <a:gd name="connsiteY0" fmla="*/ 0 h 1074420"/>
              <a:gd name="connsiteX1" fmla="*/ 0 w 12700"/>
              <a:gd name="connsiteY1" fmla="*/ 107442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074420">
                <a:moveTo>
                  <a:pt x="0" y="0"/>
                </a:moveTo>
                <a:lnTo>
                  <a:pt x="0" y="1074420"/>
                </a:lnTo>
              </a:path>
            </a:pathLst>
          </a:custGeom>
          <a:ln w="13589" cap="flat">
            <a:solidFill>
              <a:srgbClr val="529754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34" name="Group 1933">
            <a:extLst>
              <a:ext uri="{FF2B5EF4-FFF2-40B4-BE49-F238E27FC236}">
                <a16:creationId xmlns:a16="http://schemas.microsoft.com/office/drawing/2014/main" id="{B03DF15C-9523-4FF6-B4BF-E39021DDD97C}"/>
              </a:ext>
            </a:extLst>
          </p:cNvPr>
          <p:cNvGrpSpPr/>
          <p:nvPr/>
        </p:nvGrpSpPr>
        <p:grpSpPr>
          <a:xfrm>
            <a:off x="6192646" y="1284605"/>
            <a:ext cx="5804535" cy="4639056"/>
            <a:chOff x="6192646" y="1284605"/>
            <a:chExt cx="5804535" cy="4639056"/>
          </a:xfrm>
        </p:grpSpPr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2AF6621F-B4CA-4261-BA69-8952D810E602}"/>
                </a:ext>
              </a:extLst>
            </p:cNvPr>
            <p:cNvSpPr/>
            <p:nvPr/>
          </p:nvSpPr>
          <p:spPr>
            <a:xfrm>
              <a:off x="10343006" y="55998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3BCCF53F-EBFB-49A0-9AB3-B54267918B3F}"/>
                </a:ext>
              </a:extLst>
            </p:cNvPr>
            <p:cNvSpPr/>
            <p:nvPr/>
          </p:nvSpPr>
          <p:spPr>
            <a:xfrm>
              <a:off x="8191246" y="4025646"/>
              <a:ext cx="12700" cy="526288"/>
            </a:xfrm>
            <a:custGeom>
              <a:avLst/>
              <a:gdLst>
                <a:gd name="connsiteX0" fmla="*/ 0 w 12700"/>
                <a:gd name="connsiteY0" fmla="*/ 0 h 526288"/>
                <a:gd name="connsiteX1" fmla="*/ 0 w 12700"/>
                <a:gd name="connsiteY1" fmla="*/ 526288 h 52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6288">
                  <a:moveTo>
                    <a:pt x="0" y="0"/>
                  </a:moveTo>
                  <a:lnTo>
                    <a:pt x="0" y="5262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00416F6D-949B-4E93-9A7D-7DEE5ADF1BF0}"/>
                </a:ext>
              </a:extLst>
            </p:cNvPr>
            <p:cNvSpPr/>
            <p:nvPr/>
          </p:nvSpPr>
          <p:spPr>
            <a:xfrm>
              <a:off x="8177276" y="449986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AFE2CBE-6C19-4566-AAE8-40F2CD3E5FCE}"/>
                </a:ext>
              </a:extLst>
            </p:cNvPr>
            <p:cNvSpPr/>
            <p:nvPr/>
          </p:nvSpPr>
          <p:spPr>
            <a:xfrm>
              <a:off x="7468489" y="3924554"/>
              <a:ext cx="12700" cy="620013"/>
            </a:xfrm>
            <a:custGeom>
              <a:avLst/>
              <a:gdLst>
                <a:gd name="connsiteX0" fmla="*/ 0 w 12700"/>
                <a:gd name="connsiteY0" fmla="*/ 0 h 620013"/>
                <a:gd name="connsiteX1" fmla="*/ 0 w 12700"/>
                <a:gd name="connsiteY1" fmla="*/ 620014 h 6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013">
                  <a:moveTo>
                    <a:pt x="0" y="0"/>
                  </a:moveTo>
                  <a:lnTo>
                    <a:pt x="0" y="6200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448D8A21-B83B-49D0-8A0E-7C88C54568BF}"/>
                </a:ext>
              </a:extLst>
            </p:cNvPr>
            <p:cNvSpPr/>
            <p:nvPr/>
          </p:nvSpPr>
          <p:spPr>
            <a:xfrm>
              <a:off x="7454518" y="44923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29EB5B6-5826-486D-88B7-3204F172961F}"/>
                </a:ext>
              </a:extLst>
            </p:cNvPr>
            <p:cNvSpPr/>
            <p:nvPr/>
          </p:nvSpPr>
          <p:spPr>
            <a:xfrm>
              <a:off x="10731754" y="4661662"/>
              <a:ext cx="12700" cy="728090"/>
            </a:xfrm>
            <a:custGeom>
              <a:avLst/>
              <a:gdLst>
                <a:gd name="connsiteX0" fmla="*/ 0 w 12700"/>
                <a:gd name="connsiteY0" fmla="*/ 0 h 728090"/>
                <a:gd name="connsiteX1" fmla="*/ 0 w 12700"/>
                <a:gd name="connsiteY1" fmla="*/ 728091 h 72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8090">
                  <a:moveTo>
                    <a:pt x="0" y="0"/>
                  </a:moveTo>
                  <a:lnTo>
                    <a:pt x="0" y="7280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773C87D-D17E-4BA1-A8AE-0B354E83E475}"/>
                </a:ext>
              </a:extLst>
            </p:cNvPr>
            <p:cNvSpPr/>
            <p:nvPr/>
          </p:nvSpPr>
          <p:spPr>
            <a:xfrm>
              <a:off x="10717783" y="53375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B08FE10-E6ED-40EC-96E6-D52D1FB78A3E}"/>
                </a:ext>
              </a:extLst>
            </p:cNvPr>
            <p:cNvSpPr/>
            <p:nvPr/>
          </p:nvSpPr>
          <p:spPr>
            <a:xfrm>
              <a:off x="6246622" y="2640965"/>
              <a:ext cx="12700" cy="327914"/>
            </a:xfrm>
            <a:custGeom>
              <a:avLst/>
              <a:gdLst>
                <a:gd name="connsiteX0" fmla="*/ 0 w 12700"/>
                <a:gd name="connsiteY0" fmla="*/ 327914 h 327914"/>
                <a:gd name="connsiteX1" fmla="*/ 0 w 12700"/>
                <a:gd name="connsiteY1" fmla="*/ 0 h 3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7914">
                  <a:moveTo>
                    <a:pt x="0" y="3279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4A76E8FD-2E7D-4B8B-8C9A-FD9C967FFE19}"/>
                </a:ext>
              </a:extLst>
            </p:cNvPr>
            <p:cNvSpPr/>
            <p:nvPr/>
          </p:nvSpPr>
          <p:spPr>
            <a:xfrm>
              <a:off x="6232652" y="264096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CAE6AC4-DCB6-47F4-AD20-B983395FD557}"/>
                </a:ext>
              </a:extLst>
            </p:cNvPr>
            <p:cNvSpPr/>
            <p:nvPr/>
          </p:nvSpPr>
          <p:spPr>
            <a:xfrm>
              <a:off x="7759827" y="3993515"/>
              <a:ext cx="12700" cy="391033"/>
            </a:xfrm>
            <a:custGeom>
              <a:avLst/>
              <a:gdLst>
                <a:gd name="connsiteX0" fmla="*/ 0 w 12700"/>
                <a:gd name="connsiteY0" fmla="*/ 0 h 391033"/>
                <a:gd name="connsiteX1" fmla="*/ 0 w 12700"/>
                <a:gd name="connsiteY1" fmla="*/ 391033 h 3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033">
                  <a:moveTo>
                    <a:pt x="0" y="0"/>
                  </a:moveTo>
                  <a:lnTo>
                    <a:pt x="0" y="3910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42520A6-1CCF-4C01-9D44-11A29B83A858}"/>
                </a:ext>
              </a:extLst>
            </p:cNvPr>
            <p:cNvSpPr/>
            <p:nvPr/>
          </p:nvSpPr>
          <p:spPr>
            <a:xfrm>
              <a:off x="7745856" y="4332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DD3845A0-B149-43C4-B0EA-A2F591F358C9}"/>
                </a:ext>
              </a:extLst>
            </p:cNvPr>
            <p:cNvSpPr/>
            <p:nvPr/>
          </p:nvSpPr>
          <p:spPr>
            <a:xfrm>
              <a:off x="6629908" y="3414014"/>
              <a:ext cx="12700" cy="28448"/>
            </a:xfrm>
            <a:custGeom>
              <a:avLst/>
              <a:gdLst>
                <a:gd name="connsiteX0" fmla="*/ 0 w 12700"/>
                <a:gd name="connsiteY0" fmla="*/ 0 h 28448"/>
                <a:gd name="connsiteX1" fmla="*/ 0 w 12700"/>
                <a:gd name="connsiteY1" fmla="*/ 28448 h 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48">
                  <a:moveTo>
                    <a:pt x="0" y="0"/>
                  </a:moveTo>
                  <a:lnTo>
                    <a:pt x="0" y="284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B51917E4-5E51-4382-9B12-EC66B8EF4F33}"/>
                </a:ext>
              </a:extLst>
            </p:cNvPr>
            <p:cNvSpPr/>
            <p:nvPr/>
          </p:nvSpPr>
          <p:spPr>
            <a:xfrm>
              <a:off x="6615938" y="33902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602568BA-C22A-4A89-9CF6-204373458E19}"/>
                </a:ext>
              </a:extLst>
            </p:cNvPr>
            <p:cNvSpPr/>
            <p:nvPr/>
          </p:nvSpPr>
          <p:spPr>
            <a:xfrm>
              <a:off x="7109841" y="3636645"/>
              <a:ext cx="12700" cy="692276"/>
            </a:xfrm>
            <a:custGeom>
              <a:avLst/>
              <a:gdLst>
                <a:gd name="connsiteX0" fmla="*/ 0 w 12700"/>
                <a:gd name="connsiteY0" fmla="*/ 0 h 692276"/>
                <a:gd name="connsiteX1" fmla="*/ 0 w 12700"/>
                <a:gd name="connsiteY1" fmla="*/ 692277 h 69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2276">
                  <a:moveTo>
                    <a:pt x="0" y="0"/>
                  </a:moveTo>
                  <a:lnTo>
                    <a:pt x="0" y="6922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7CE083C-806D-406B-97D4-FB14DC2838BF}"/>
                </a:ext>
              </a:extLst>
            </p:cNvPr>
            <p:cNvSpPr/>
            <p:nvPr/>
          </p:nvSpPr>
          <p:spPr>
            <a:xfrm>
              <a:off x="7095870" y="4276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8BC87601-F272-4C55-98A8-7AD3A02B5A82}"/>
                </a:ext>
              </a:extLst>
            </p:cNvPr>
            <p:cNvSpPr/>
            <p:nvPr/>
          </p:nvSpPr>
          <p:spPr>
            <a:xfrm>
              <a:off x="10075545" y="3525647"/>
              <a:ext cx="12700" cy="1087501"/>
            </a:xfrm>
            <a:custGeom>
              <a:avLst/>
              <a:gdLst>
                <a:gd name="connsiteX0" fmla="*/ 0 w 12700"/>
                <a:gd name="connsiteY0" fmla="*/ 1087501 h 1087501"/>
                <a:gd name="connsiteX1" fmla="*/ 0 w 12700"/>
                <a:gd name="connsiteY1" fmla="*/ 0 h 10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7501">
                  <a:moveTo>
                    <a:pt x="0" y="1087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802513A-02D7-4289-91AD-64CBFAE72D07}"/>
                </a:ext>
              </a:extLst>
            </p:cNvPr>
            <p:cNvSpPr/>
            <p:nvPr/>
          </p:nvSpPr>
          <p:spPr>
            <a:xfrm>
              <a:off x="10061575" y="35256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B9C4ED7E-6262-43A9-93BE-827B092F425F}"/>
                </a:ext>
              </a:extLst>
            </p:cNvPr>
            <p:cNvSpPr/>
            <p:nvPr/>
          </p:nvSpPr>
          <p:spPr>
            <a:xfrm>
              <a:off x="9364599" y="3950842"/>
              <a:ext cx="12700" cy="292862"/>
            </a:xfrm>
            <a:custGeom>
              <a:avLst/>
              <a:gdLst>
                <a:gd name="connsiteX0" fmla="*/ 0 w 12700"/>
                <a:gd name="connsiteY0" fmla="*/ 292862 h 292862"/>
                <a:gd name="connsiteX1" fmla="*/ 0 w 12700"/>
                <a:gd name="connsiteY1" fmla="*/ 0 h 29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2862">
                  <a:moveTo>
                    <a:pt x="0" y="2928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0E40440-6B5C-4691-8E32-0CA78509BCF8}"/>
                </a:ext>
              </a:extLst>
            </p:cNvPr>
            <p:cNvSpPr/>
            <p:nvPr/>
          </p:nvSpPr>
          <p:spPr>
            <a:xfrm>
              <a:off x="9350629" y="3950842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1249B481-50D7-4D2D-BFB5-DDCA6434AB95}"/>
                </a:ext>
              </a:extLst>
            </p:cNvPr>
            <p:cNvSpPr/>
            <p:nvPr/>
          </p:nvSpPr>
          <p:spPr>
            <a:xfrm>
              <a:off x="11417046" y="4065016"/>
              <a:ext cx="12700" cy="534288"/>
            </a:xfrm>
            <a:custGeom>
              <a:avLst/>
              <a:gdLst>
                <a:gd name="connsiteX0" fmla="*/ 0 w 12700"/>
                <a:gd name="connsiteY0" fmla="*/ 534289 h 534288"/>
                <a:gd name="connsiteX1" fmla="*/ 0 w 12700"/>
                <a:gd name="connsiteY1" fmla="*/ 0 h 53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288">
                  <a:moveTo>
                    <a:pt x="0" y="5342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34E28AF-66D3-47B5-A2D8-174823FF9625}"/>
                </a:ext>
              </a:extLst>
            </p:cNvPr>
            <p:cNvSpPr/>
            <p:nvPr/>
          </p:nvSpPr>
          <p:spPr>
            <a:xfrm>
              <a:off x="11403076" y="406501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8363BE30-92D3-4AF2-81F2-F057A280F4FB}"/>
                </a:ext>
              </a:extLst>
            </p:cNvPr>
            <p:cNvSpPr/>
            <p:nvPr/>
          </p:nvSpPr>
          <p:spPr>
            <a:xfrm>
              <a:off x="8816340" y="3779774"/>
              <a:ext cx="12700" cy="410083"/>
            </a:xfrm>
            <a:custGeom>
              <a:avLst/>
              <a:gdLst>
                <a:gd name="connsiteX0" fmla="*/ 0 w 12700"/>
                <a:gd name="connsiteY0" fmla="*/ 410083 h 410083"/>
                <a:gd name="connsiteX1" fmla="*/ 0 w 12700"/>
                <a:gd name="connsiteY1" fmla="*/ 0 h 41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0083">
                  <a:moveTo>
                    <a:pt x="0" y="4100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69F4B80-0169-4635-8053-6F5579FC68E6}"/>
                </a:ext>
              </a:extLst>
            </p:cNvPr>
            <p:cNvSpPr/>
            <p:nvPr/>
          </p:nvSpPr>
          <p:spPr>
            <a:xfrm>
              <a:off x="8802369" y="37797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8A5AA5B9-8D1F-4B94-BB16-30DF62A49602}"/>
                </a:ext>
              </a:extLst>
            </p:cNvPr>
            <p:cNvSpPr/>
            <p:nvPr/>
          </p:nvSpPr>
          <p:spPr>
            <a:xfrm>
              <a:off x="11211052" y="4741418"/>
              <a:ext cx="12700" cy="414020"/>
            </a:xfrm>
            <a:custGeom>
              <a:avLst/>
              <a:gdLst>
                <a:gd name="connsiteX0" fmla="*/ 0 w 12700"/>
                <a:gd name="connsiteY0" fmla="*/ 0 h 414020"/>
                <a:gd name="connsiteX1" fmla="*/ 0 w 12700"/>
                <a:gd name="connsiteY1" fmla="*/ 414020 h 4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020">
                  <a:moveTo>
                    <a:pt x="0" y="0"/>
                  </a:moveTo>
                  <a:lnTo>
                    <a:pt x="0" y="4140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7B99831-6974-43D1-8293-701479A612FE}"/>
                </a:ext>
              </a:extLst>
            </p:cNvPr>
            <p:cNvSpPr/>
            <p:nvPr/>
          </p:nvSpPr>
          <p:spPr>
            <a:xfrm>
              <a:off x="11197081" y="5103240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8F0066C7-EE06-4E43-A907-DE623F285EA7}"/>
                </a:ext>
              </a:extLst>
            </p:cNvPr>
            <p:cNvSpPr/>
            <p:nvPr/>
          </p:nvSpPr>
          <p:spPr>
            <a:xfrm>
              <a:off x="8566150" y="3988435"/>
              <a:ext cx="12700" cy="447928"/>
            </a:xfrm>
            <a:custGeom>
              <a:avLst/>
              <a:gdLst>
                <a:gd name="connsiteX0" fmla="*/ 0 w 12700"/>
                <a:gd name="connsiteY0" fmla="*/ 0 h 447928"/>
                <a:gd name="connsiteX1" fmla="*/ 0 w 12700"/>
                <a:gd name="connsiteY1" fmla="*/ 447929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928">
                  <a:moveTo>
                    <a:pt x="0" y="0"/>
                  </a:moveTo>
                  <a:lnTo>
                    <a:pt x="0" y="4479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D9B50B9-E996-4480-93AF-D31435D3D16F}"/>
                </a:ext>
              </a:extLst>
            </p:cNvPr>
            <p:cNvSpPr/>
            <p:nvPr/>
          </p:nvSpPr>
          <p:spPr>
            <a:xfrm>
              <a:off x="8552180" y="438429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043F8FCC-3CC3-4563-8813-87E7D2DCFF7F}"/>
                </a:ext>
              </a:extLst>
            </p:cNvPr>
            <p:cNvSpPr/>
            <p:nvPr/>
          </p:nvSpPr>
          <p:spPr>
            <a:xfrm>
              <a:off x="9526651" y="4105910"/>
              <a:ext cx="12700" cy="973836"/>
            </a:xfrm>
            <a:custGeom>
              <a:avLst/>
              <a:gdLst>
                <a:gd name="connsiteX0" fmla="*/ 0 w 12700"/>
                <a:gd name="connsiteY0" fmla="*/ 0 h 973836"/>
                <a:gd name="connsiteX1" fmla="*/ 0 w 12700"/>
                <a:gd name="connsiteY1" fmla="*/ 973836 h 97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3836">
                  <a:moveTo>
                    <a:pt x="0" y="0"/>
                  </a:moveTo>
                  <a:lnTo>
                    <a:pt x="0" y="9738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32F037E-CD05-40BB-8B9C-9F2E71E2777A}"/>
                </a:ext>
              </a:extLst>
            </p:cNvPr>
            <p:cNvSpPr/>
            <p:nvPr/>
          </p:nvSpPr>
          <p:spPr>
            <a:xfrm>
              <a:off x="9512681" y="50275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2400381B-24E6-424E-B46F-F9B3791BFB5F}"/>
                </a:ext>
              </a:extLst>
            </p:cNvPr>
            <p:cNvSpPr/>
            <p:nvPr/>
          </p:nvSpPr>
          <p:spPr>
            <a:xfrm>
              <a:off x="10406253" y="4577588"/>
              <a:ext cx="12700" cy="662939"/>
            </a:xfrm>
            <a:custGeom>
              <a:avLst/>
              <a:gdLst>
                <a:gd name="connsiteX0" fmla="*/ 0 w 12700"/>
                <a:gd name="connsiteY0" fmla="*/ 0 h 662939"/>
                <a:gd name="connsiteX1" fmla="*/ 0 w 12700"/>
                <a:gd name="connsiteY1" fmla="*/ 662940 h 66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939">
                  <a:moveTo>
                    <a:pt x="0" y="0"/>
                  </a:moveTo>
                  <a:lnTo>
                    <a:pt x="0" y="662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CB89D1AE-9980-4C0F-A605-03B5524515BE}"/>
                </a:ext>
              </a:extLst>
            </p:cNvPr>
            <p:cNvSpPr/>
            <p:nvPr/>
          </p:nvSpPr>
          <p:spPr>
            <a:xfrm>
              <a:off x="10392156" y="5188330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5CE220A-A261-42A3-8236-7313CE0A6BFC}"/>
                </a:ext>
              </a:extLst>
            </p:cNvPr>
            <p:cNvSpPr/>
            <p:nvPr/>
          </p:nvSpPr>
          <p:spPr>
            <a:xfrm>
              <a:off x="8082660" y="3715004"/>
              <a:ext cx="12700" cy="310642"/>
            </a:xfrm>
            <a:custGeom>
              <a:avLst/>
              <a:gdLst>
                <a:gd name="connsiteX0" fmla="*/ 0 w 12700"/>
                <a:gd name="connsiteY0" fmla="*/ 310642 h 310642"/>
                <a:gd name="connsiteX1" fmla="*/ 0 w 12700"/>
                <a:gd name="connsiteY1" fmla="*/ 0 h 31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0642">
                  <a:moveTo>
                    <a:pt x="0" y="3106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0A9A438-A0F1-4FF6-A08F-2A97913D22BF}"/>
                </a:ext>
              </a:extLst>
            </p:cNvPr>
            <p:cNvSpPr/>
            <p:nvPr/>
          </p:nvSpPr>
          <p:spPr>
            <a:xfrm>
              <a:off x="8068691" y="37150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CA2CBD4-6BE3-45C3-A6A9-4A364D4D561F}"/>
                </a:ext>
              </a:extLst>
            </p:cNvPr>
            <p:cNvSpPr/>
            <p:nvPr/>
          </p:nvSpPr>
          <p:spPr>
            <a:xfrm>
              <a:off x="7526401" y="3924554"/>
              <a:ext cx="12700" cy="268986"/>
            </a:xfrm>
            <a:custGeom>
              <a:avLst/>
              <a:gdLst>
                <a:gd name="connsiteX0" fmla="*/ 0 w 12700"/>
                <a:gd name="connsiteY0" fmla="*/ 0 h 268986"/>
                <a:gd name="connsiteX1" fmla="*/ 0 w 12700"/>
                <a:gd name="connsiteY1" fmla="*/ 268986 h 26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986">
                  <a:moveTo>
                    <a:pt x="0" y="0"/>
                  </a:moveTo>
                  <a:lnTo>
                    <a:pt x="0" y="2689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D4CF44-CC1C-44ED-AE19-166F0C46137A}"/>
                </a:ext>
              </a:extLst>
            </p:cNvPr>
            <p:cNvSpPr/>
            <p:nvPr/>
          </p:nvSpPr>
          <p:spPr>
            <a:xfrm>
              <a:off x="7512304" y="4141342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8F440869-33AD-4AB2-B211-C9E7EF709379}"/>
                </a:ext>
              </a:extLst>
            </p:cNvPr>
            <p:cNvSpPr/>
            <p:nvPr/>
          </p:nvSpPr>
          <p:spPr>
            <a:xfrm>
              <a:off x="10815447" y="4661662"/>
              <a:ext cx="12700" cy="704723"/>
            </a:xfrm>
            <a:custGeom>
              <a:avLst/>
              <a:gdLst>
                <a:gd name="connsiteX0" fmla="*/ 0 w 12700"/>
                <a:gd name="connsiteY0" fmla="*/ 0 h 704723"/>
                <a:gd name="connsiteX1" fmla="*/ 0 w 12700"/>
                <a:gd name="connsiteY1" fmla="*/ 704723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0"/>
                  </a:moveTo>
                  <a:lnTo>
                    <a:pt x="0" y="7047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2071BAC6-BB74-4120-8931-F940B8686425}"/>
                </a:ext>
              </a:extLst>
            </p:cNvPr>
            <p:cNvSpPr/>
            <p:nvPr/>
          </p:nvSpPr>
          <p:spPr>
            <a:xfrm>
              <a:off x="10801477" y="53141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13730A20-0CA9-417B-A974-C7DF4ABDC6C4}"/>
                </a:ext>
              </a:extLst>
            </p:cNvPr>
            <p:cNvSpPr/>
            <p:nvPr/>
          </p:nvSpPr>
          <p:spPr>
            <a:xfrm>
              <a:off x="6322695" y="2968879"/>
              <a:ext cx="12700" cy="679322"/>
            </a:xfrm>
            <a:custGeom>
              <a:avLst/>
              <a:gdLst>
                <a:gd name="connsiteX0" fmla="*/ 0 w 12700"/>
                <a:gd name="connsiteY0" fmla="*/ 0 h 679322"/>
                <a:gd name="connsiteX1" fmla="*/ 0 w 12700"/>
                <a:gd name="connsiteY1" fmla="*/ 679323 h 67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9322">
                  <a:moveTo>
                    <a:pt x="0" y="0"/>
                  </a:moveTo>
                  <a:lnTo>
                    <a:pt x="0" y="6793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AB41962-1BC6-42C9-AFBA-2A14907EE4FF}"/>
                </a:ext>
              </a:extLst>
            </p:cNvPr>
            <p:cNvSpPr/>
            <p:nvPr/>
          </p:nvSpPr>
          <p:spPr>
            <a:xfrm>
              <a:off x="6308725" y="35960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300638C-67CF-4C50-9DEC-B852E7239747}"/>
                </a:ext>
              </a:extLst>
            </p:cNvPr>
            <p:cNvSpPr/>
            <p:nvPr/>
          </p:nvSpPr>
          <p:spPr>
            <a:xfrm>
              <a:off x="7842884" y="2577973"/>
              <a:ext cx="12700" cy="1415541"/>
            </a:xfrm>
            <a:custGeom>
              <a:avLst/>
              <a:gdLst>
                <a:gd name="connsiteX0" fmla="*/ 0 w 12700"/>
                <a:gd name="connsiteY0" fmla="*/ 1415542 h 1415541"/>
                <a:gd name="connsiteX1" fmla="*/ 0 w 12700"/>
                <a:gd name="connsiteY1" fmla="*/ 0 h 141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5541">
                  <a:moveTo>
                    <a:pt x="0" y="14155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FF49117-3324-46ED-9C1C-A6CC5AE770FE}"/>
                </a:ext>
              </a:extLst>
            </p:cNvPr>
            <p:cNvSpPr/>
            <p:nvPr/>
          </p:nvSpPr>
          <p:spPr>
            <a:xfrm>
              <a:off x="7828915" y="257797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9AFB6E4-4A61-45DB-822E-2458D1FD2FC5}"/>
                </a:ext>
              </a:extLst>
            </p:cNvPr>
            <p:cNvSpPr/>
            <p:nvPr/>
          </p:nvSpPr>
          <p:spPr>
            <a:xfrm>
              <a:off x="6688455" y="2995930"/>
              <a:ext cx="12700" cy="418083"/>
            </a:xfrm>
            <a:custGeom>
              <a:avLst/>
              <a:gdLst>
                <a:gd name="connsiteX0" fmla="*/ 0 w 12700"/>
                <a:gd name="connsiteY0" fmla="*/ 418084 h 418083"/>
                <a:gd name="connsiteX1" fmla="*/ 0 w 12700"/>
                <a:gd name="connsiteY1" fmla="*/ 0 h 41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083">
                  <a:moveTo>
                    <a:pt x="0" y="4180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0C71FC97-BA9A-4683-90C5-DF3652367BA4}"/>
                </a:ext>
              </a:extLst>
            </p:cNvPr>
            <p:cNvSpPr/>
            <p:nvPr/>
          </p:nvSpPr>
          <p:spPr>
            <a:xfrm>
              <a:off x="6674484" y="29959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572C8A0-AF46-4745-B827-D64D08424F65}"/>
                </a:ext>
              </a:extLst>
            </p:cNvPr>
            <p:cNvSpPr/>
            <p:nvPr/>
          </p:nvSpPr>
          <p:spPr>
            <a:xfrm>
              <a:off x="11908663" y="4865497"/>
              <a:ext cx="12700" cy="219075"/>
            </a:xfrm>
            <a:custGeom>
              <a:avLst/>
              <a:gdLst>
                <a:gd name="connsiteX0" fmla="*/ 0 w 12700"/>
                <a:gd name="connsiteY0" fmla="*/ 0 h 219075"/>
                <a:gd name="connsiteX1" fmla="*/ 0 w 12700"/>
                <a:gd name="connsiteY1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075">
                  <a:moveTo>
                    <a:pt x="0" y="0"/>
                  </a:moveTo>
                  <a:lnTo>
                    <a:pt x="0" y="2190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64BD0F94-998A-4457-8CF1-D5C2D92C879D}"/>
                </a:ext>
              </a:extLst>
            </p:cNvPr>
            <p:cNvSpPr/>
            <p:nvPr/>
          </p:nvSpPr>
          <p:spPr>
            <a:xfrm>
              <a:off x="11894693" y="5032502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BEBC94C-24E8-40FF-B802-057BDEFD42DC}"/>
                </a:ext>
              </a:extLst>
            </p:cNvPr>
            <p:cNvSpPr/>
            <p:nvPr/>
          </p:nvSpPr>
          <p:spPr>
            <a:xfrm>
              <a:off x="7203185" y="3636645"/>
              <a:ext cx="12700" cy="192912"/>
            </a:xfrm>
            <a:custGeom>
              <a:avLst/>
              <a:gdLst>
                <a:gd name="connsiteX0" fmla="*/ 0 w 12700"/>
                <a:gd name="connsiteY0" fmla="*/ 0 h 192912"/>
                <a:gd name="connsiteX1" fmla="*/ 0 w 12700"/>
                <a:gd name="connsiteY1" fmla="*/ 192913 h 1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2912">
                  <a:moveTo>
                    <a:pt x="0" y="0"/>
                  </a:moveTo>
                  <a:lnTo>
                    <a:pt x="0" y="1929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0397B10D-2000-4BBB-8CD7-4E2C06229625}"/>
                </a:ext>
              </a:extLst>
            </p:cNvPr>
            <p:cNvSpPr/>
            <p:nvPr/>
          </p:nvSpPr>
          <p:spPr>
            <a:xfrm>
              <a:off x="7189216" y="377748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30756DA2-4C2C-4193-9D6F-05B453C6BD8A}"/>
                </a:ext>
              </a:extLst>
            </p:cNvPr>
            <p:cNvSpPr/>
            <p:nvPr/>
          </p:nvSpPr>
          <p:spPr>
            <a:xfrm>
              <a:off x="9181211" y="3710432"/>
              <a:ext cx="12700" cy="533272"/>
            </a:xfrm>
            <a:custGeom>
              <a:avLst/>
              <a:gdLst>
                <a:gd name="connsiteX0" fmla="*/ 0 w 12700"/>
                <a:gd name="connsiteY0" fmla="*/ 533273 h 533272"/>
                <a:gd name="connsiteX1" fmla="*/ 0 w 12700"/>
                <a:gd name="connsiteY1" fmla="*/ 0 h 53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2">
                  <a:moveTo>
                    <a:pt x="0" y="5332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193A7C9-0122-439E-89C6-4F07D0074612}"/>
                </a:ext>
              </a:extLst>
            </p:cNvPr>
            <p:cNvSpPr/>
            <p:nvPr/>
          </p:nvSpPr>
          <p:spPr>
            <a:xfrm>
              <a:off x="9167114" y="3710432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4C270D-16DD-40CA-840D-D7920B19AA0A}"/>
                </a:ext>
              </a:extLst>
            </p:cNvPr>
            <p:cNvSpPr/>
            <p:nvPr/>
          </p:nvSpPr>
          <p:spPr>
            <a:xfrm>
              <a:off x="11578844" y="4599305"/>
              <a:ext cx="12700" cy="399034"/>
            </a:xfrm>
            <a:custGeom>
              <a:avLst/>
              <a:gdLst>
                <a:gd name="connsiteX0" fmla="*/ 0 w 12700"/>
                <a:gd name="connsiteY0" fmla="*/ 0 h 399034"/>
                <a:gd name="connsiteX1" fmla="*/ 0 w 12700"/>
                <a:gd name="connsiteY1" fmla="*/ 399034 h 3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9034">
                  <a:moveTo>
                    <a:pt x="0" y="0"/>
                  </a:moveTo>
                  <a:lnTo>
                    <a:pt x="0" y="3990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16776CC7-7FD1-4B04-B8B5-6C0181A6ED60}"/>
                </a:ext>
              </a:extLst>
            </p:cNvPr>
            <p:cNvSpPr/>
            <p:nvPr/>
          </p:nvSpPr>
          <p:spPr>
            <a:xfrm>
              <a:off x="11564873" y="49461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95512AE8-DD79-48EC-8042-A0C99AA47733}"/>
                </a:ext>
              </a:extLst>
            </p:cNvPr>
            <p:cNvSpPr/>
            <p:nvPr/>
          </p:nvSpPr>
          <p:spPr>
            <a:xfrm>
              <a:off x="8983726" y="4189857"/>
              <a:ext cx="12700" cy="834897"/>
            </a:xfrm>
            <a:custGeom>
              <a:avLst/>
              <a:gdLst>
                <a:gd name="connsiteX0" fmla="*/ 0 w 12700"/>
                <a:gd name="connsiteY0" fmla="*/ 0 h 834897"/>
                <a:gd name="connsiteX1" fmla="*/ 0 w 12700"/>
                <a:gd name="connsiteY1" fmla="*/ 834898 h 8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7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6C243FC-2EBA-4978-90E4-04C378B47990}"/>
                </a:ext>
              </a:extLst>
            </p:cNvPr>
            <p:cNvSpPr/>
            <p:nvPr/>
          </p:nvSpPr>
          <p:spPr>
            <a:xfrm>
              <a:off x="8969756" y="49725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E91DA76-539B-420A-BCE7-4C4FE55A1697}"/>
                </a:ext>
              </a:extLst>
            </p:cNvPr>
            <p:cNvSpPr/>
            <p:nvPr/>
          </p:nvSpPr>
          <p:spPr>
            <a:xfrm>
              <a:off x="11164443" y="4340225"/>
              <a:ext cx="12700" cy="401192"/>
            </a:xfrm>
            <a:custGeom>
              <a:avLst/>
              <a:gdLst>
                <a:gd name="connsiteX0" fmla="*/ 0 w 12700"/>
                <a:gd name="connsiteY0" fmla="*/ 401193 h 401192"/>
                <a:gd name="connsiteX1" fmla="*/ 0 w 12700"/>
                <a:gd name="connsiteY1" fmla="*/ 0 h 4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192">
                  <a:moveTo>
                    <a:pt x="0" y="401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10B84B4-6B65-4334-B101-63E79E68899E}"/>
                </a:ext>
              </a:extLst>
            </p:cNvPr>
            <p:cNvSpPr/>
            <p:nvPr/>
          </p:nvSpPr>
          <p:spPr>
            <a:xfrm>
              <a:off x="11150472" y="434022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F7783C4-DC2C-45A9-8C22-21DA704D5885}"/>
                </a:ext>
              </a:extLst>
            </p:cNvPr>
            <p:cNvSpPr/>
            <p:nvPr/>
          </p:nvSpPr>
          <p:spPr>
            <a:xfrm>
              <a:off x="8618093" y="3505454"/>
              <a:ext cx="12700" cy="482981"/>
            </a:xfrm>
            <a:custGeom>
              <a:avLst/>
              <a:gdLst>
                <a:gd name="connsiteX0" fmla="*/ 0 w 12700"/>
                <a:gd name="connsiteY0" fmla="*/ 482981 h 482981"/>
                <a:gd name="connsiteX1" fmla="*/ 0 w 12700"/>
                <a:gd name="connsiteY1" fmla="*/ 0 h 4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981">
                  <a:moveTo>
                    <a:pt x="0" y="4829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B60C6602-8707-42B5-B971-9CB89136C27E}"/>
                </a:ext>
              </a:extLst>
            </p:cNvPr>
            <p:cNvSpPr/>
            <p:nvPr/>
          </p:nvSpPr>
          <p:spPr>
            <a:xfrm>
              <a:off x="8604122" y="350545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92A17A61-51D0-4795-AD85-FD1CDA19806C}"/>
                </a:ext>
              </a:extLst>
            </p:cNvPr>
            <p:cNvSpPr/>
            <p:nvPr/>
          </p:nvSpPr>
          <p:spPr>
            <a:xfrm>
              <a:off x="9673590" y="2337181"/>
              <a:ext cx="12700" cy="1768729"/>
            </a:xfrm>
            <a:custGeom>
              <a:avLst/>
              <a:gdLst>
                <a:gd name="connsiteX0" fmla="*/ 0 w 12700"/>
                <a:gd name="connsiteY0" fmla="*/ 1768729 h 1768729"/>
                <a:gd name="connsiteX1" fmla="*/ 0 w 12700"/>
                <a:gd name="connsiteY1" fmla="*/ 0 h 176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8729">
                  <a:moveTo>
                    <a:pt x="0" y="17687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13C14029-053E-4F52-94EF-7A66DBCCF376}"/>
                </a:ext>
              </a:extLst>
            </p:cNvPr>
            <p:cNvSpPr/>
            <p:nvPr/>
          </p:nvSpPr>
          <p:spPr>
            <a:xfrm>
              <a:off x="9659619" y="233718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786F1F06-F986-4760-BFB1-8AD0AFEA9772}"/>
                </a:ext>
              </a:extLst>
            </p:cNvPr>
            <p:cNvSpPr/>
            <p:nvPr/>
          </p:nvSpPr>
          <p:spPr>
            <a:xfrm>
              <a:off x="10409555" y="4041648"/>
              <a:ext cx="12700" cy="535939"/>
            </a:xfrm>
            <a:custGeom>
              <a:avLst/>
              <a:gdLst>
                <a:gd name="connsiteX0" fmla="*/ 0 w 12700"/>
                <a:gd name="connsiteY0" fmla="*/ 535940 h 535939"/>
                <a:gd name="connsiteX1" fmla="*/ 0 w 12700"/>
                <a:gd name="connsiteY1" fmla="*/ 0 h 53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5939">
                  <a:moveTo>
                    <a:pt x="0" y="5359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308EA296-69E0-4DB4-B049-7BD6489BF658}"/>
                </a:ext>
              </a:extLst>
            </p:cNvPr>
            <p:cNvSpPr/>
            <p:nvPr/>
          </p:nvSpPr>
          <p:spPr>
            <a:xfrm>
              <a:off x="10395584" y="40416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45C5EAC2-8C85-4CEA-A164-E4FBA2EAC991}"/>
                </a:ext>
              </a:extLst>
            </p:cNvPr>
            <p:cNvSpPr/>
            <p:nvPr/>
          </p:nvSpPr>
          <p:spPr>
            <a:xfrm>
              <a:off x="8232394" y="4025646"/>
              <a:ext cx="12700" cy="16001"/>
            </a:xfrm>
            <a:custGeom>
              <a:avLst/>
              <a:gdLst>
                <a:gd name="connsiteX0" fmla="*/ 0 w 12700"/>
                <a:gd name="connsiteY0" fmla="*/ 0 h 16001"/>
                <a:gd name="connsiteX1" fmla="*/ 0 w 12700"/>
                <a:gd name="connsiteY1" fmla="*/ 16002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1">
                  <a:moveTo>
                    <a:pt x="0" y="0"/>
                  </a:moveTo>
                  <a:lnTo>
                    <a:pt x="0" y="160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C83EAAC9-6D08-4C23-91F0-1477F12E0101}"/>
                </a:ext>
              </a:extLst>
            </p:cNvPr>
            <p:cNvSpPr/>
            <p:nvPr/>
          </p:nvSpPr>
          <p:spPr>
            <a:xfrm>
              <a:off x="8218423" y="39895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CAD7C90-32B7-4744-BC9D-705871EAEB3F}"/>
                </a:ext>
              </a:extLst>
            </p:cNvPr>
            <p:cNvSpPr/>
            <p:nvPr/>
          </p:nvSpPr>
          <p:spPr>
            <a:xfrm>
              <a:off x="7465949" y="3319399"/>
              <a:ext cx="12700" cy="605154"/>
            </a:xfrm>
            <a:custGeom>
              <a:avLst/>
              <a:gdLst>
                <a:gd name="connsiteX0" fmla="*/ 0 w 12700"/>
                <a:gd name="connsiteY0" fmla="*/ 605155 h 605154"/>
                <a:gd name="connsiteX1" fmla="*/ 0 w 12700"/>
                <a:gd name="connsiteY1" fmla="*/ 0 h 60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4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F2F0701-0F72-40DE-A63F-8CD5E53B50C7}"/>
                </a:ext>
              </a:extLst>
            </p:cNvPr>
            <p:cNvSpPr/>
            <p:nvPr/>
          </p:nvSpPr>
          <p:spPr>
            <a:xfrm>
              <a:off x="7451979" y="331939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D6E201-C07C-4763-894F-9261FD80E662}"/>
                </a:ext>
              </a:extLst>
            </p:cNvPr>
            <p:cNvSpPr/>
            <p:nvPr/>
          </p:nvSpPr>
          <p:spPr>
            <a:xfrm>
              <a:off x="10768203" y="4661662"/>
              <a:ext cx="12700" cy="233045"/>
            </a:xfrm>
            <a:custGeom>
              <a:avLst/>
              <a:gdLst>
                <a:gd name="connsiteX0" fmla="*/ 0 w 12700"/>
                <a:gd name="connsiteY0" fmla="*/ 0 h 233045"/>
                <a:gd name="connsiteX1" fmla="*/ 0 w 12700"/>
                <a:gd name="connsiteY1" fmla="*/ 233045 h 23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3045">
                  <a:moveTo>
                    <a:pt x="0" y="0"/>
                  </a:moveTo>
                  <a:lnTo>
                    <a:pt x="0" y="2330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4BFC60A-750C-4306-A968-8931DE9151E9}"/>
                </a:ext>
              </a:extLst>
            </p:cNvPr>
            <p:cNvSpPr/>
            <p:nvPr/>
          </p:nvSpPr>
          <p:spPr>
            <a:xfrm>
              <a:off x="10754232" y="48425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A3D41F20-0EF6-45D6-8C33-F13AA7DF3C7F}"/>
                </a:ext>
              </a:extLst>
            </p:cNvPr>
            <p:cNvSpPr/>
            <p:nvPr/>
          </p:nvSpPr>
          <p:spPr>
            <a:xfrm>
              <a:off x="6262624" y="2968879"/>
              <a:ext cx="12700" cy="576453"/>
            </a:xfrm>
            <a:custGeom>
              <a:avLst/>
              <a:gdLst>
                <a:gd name="connsiteX0" fmla="*/ 0 w 12700"/>
                <a:gd name="connsiteY0" fmla="*/ 0 h 576453"/>
                <a:gd name="connsiteX1" fmla="*/ 0 w 12700"/>
                <a:gd name="connsiteY1" fmla="*/ 576453 h 5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453">
                  <a:moveTo>
                    <a:pt x="0" y="0"/>
                  </a:moveTo>
                  <a:lnTo>
                    <a:pt x="0" y="5764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C7ABA09B-41CF-473B-A561-E5675DBA8038}"/>
                </a:ext>
              </a:extLst>
            </p:cNvPr>
            <p:cNvSpPr/>
            <p:nvPr/>
          </p:nvSpPr>
          <p:spPr>
            <a:xfrm>
              <a:off x="6248653" y="34931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98323EE-6A93-40EC-95A7-3D95E287AB74}"/>
                </a:ext>
              </a:extLst>
            </p:cNvPr>
            <p:cNvSpPr/>
            <p:nvPr/>
          </p:nvSpPr>
          <p:spPr>
            <a:xfrm>
              <a:off x="7941818" y="3993515"/>
              <a:ext cx="12700" cy="136017"/>
            </a:xfrm>
            <a:custGeom>
              <a:avLst/>
              <a:gdLst>
                <a:gd name="connsiteX0" fmla="*/ 0 w 12700"/>
                <a:gd name="connsiteY0" fmla="*/ 0 h 136017"/>
                <a:gd name="connsiteX1" fmla="*/ 0 w 12700"/>
                <a:gd name="connsiteY1" fmla="*/ 136017 h 13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017">
                  <a:moveTo>
                    <a:pt x="0" y="0"/>
                  </a:moveTo>
                  <a:lnTo>
                    <a:pt x="0" y="13601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7446544-8AB3-461C-8506-7675F3C7D7B3}"/>
                </a:ext>
              </a:extLst>
            </p:cNvPr>
            <p:cNvSpPr/>
            <p:nvPr/>
          </p:nvSpPr>
          <p:spPr>
            <a:xfrm>
              <a:off x="7927847" y="407746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2A43383-F1A2-4F0F-9A4E-3CD10857A9EC}"/>
                </a:ext>
              </a:extLst>
            </p:cNvPr>
            <p:cNvSpPr/>
            <p:nvPr/>
          </p:nvSpPr>
          <p:spPr>
            <a:xfrm>
              <a:off x="6738874" y="2342134"/>
              <a:ext cx="12700" cy="1071880"/>
            </a:xfrm>
            <a:custGeom>
              <a:avLst/>
              <a:gdLst>
                <a:gd name="connsiteX0" fmla="*/ 0 w 12700"/>
                <a:gd name="connsiteY0" fmla="*/ 1071880 h 1071880"/>
                <a:gd name="connsiteX1" fmla="*/ 0 w 12700"/>
                <a:gd name="connsiteY1" fmla="*/ 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1880">
                  <a:moveTo>
                    <a:pt x="0" y="10718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7C86F4C-9658-422F-A378-0E6426040E2B}"/>
                </a:ext>
              </a:extLst>
            </p:cNvPr>
            <p:cNvSpPr/>
            <p:nvPr/>
          </p:nvSpPr>
          <p:spPr>
            <a:xfrm>
              <a:off x="6724904" y="2342133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6D7C5ED-8EDF-4CFE-A6E9-411A87A5EA87}"/>
                </a:ext>
              </a:extLst>
            </p:cNvPr>
            <p:cNvSpPr/>
            <p:nvPr/>
          </p:nvSpPr>
          <p:spPr>
            <a:xfrm>
              <a:off x="11966702" y="4153662"/>
              <a:ext cx="12700" cy="711835"/>
            </a:xfrm>
            <a:custGeom>
              <a:avLst/>
              <a:gdLst>
                <a:gd name="connsiteX0" fmla="*/ 0 w 12700"/>
                <a:gd name="connsiteY0" fmla="*/ 711835 h 711835"/>
                <a:gd name="connsiteX1" fmla="*/ 0 w 12700"/>
                <a:gd name="connsiteY1" fmla="*/ 0 h 7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1835">
                  <a:moveTo>
                    <a:pt x="0" y="711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611B863-4367-47FF-8874-4195312D1040}"/>
                </a:ext>
              </a:extLst>
            </p:cNvPr>
            <p:cNvSpPr/>
            <p:nvPr/>
          </p:nvSpPr>
          <p:spPr>
            <a:xfrm>
              <a:off x="11952731" y="4153661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D2825BB-05E8-4299-B6C9-F7519F59F4AA}"/>
                </a:ext>
              </a:extLst>
            </p:cNvPr>
            <p:cNvSpPr/>
            <p:nvPr/>
          </p:nvSpPr>
          <p:spPr>
            <a:xfrm>
              <a:off x="7045959" y="2326894"/>
              <a:ext cx="12700" cy="1309751"/>
            </a:xfrm>
            <a:custGeom>
              <a:avLst/>
              <a:gdLst>
                <a:gd name="connsiteX0" fmla="*/ 0 w 12700"/>
                <a:gd name="connsiteY0" fmla="*/ 1309751 h 1309751"/>
                <a:gd name="connsiteX1" fmla="*/ 0 w 12700"/>
                <a:gd name="connsiteY1" fmla="*/ 0 h 130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9751">
                  <a:moveTo>
                    <a:pt x="0" y="130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6DC0747-217E-445E-B684-DBC959D66A33}"/>
                </a:ext>
              </a:extLst>
            </p:cNvPr>
            <p:cNvSpPr/>
            <p:nvPr/>
          </p:nvSpPr>
          <p:spPr>
            <a:xfrm>
              <a:off x="7031990" y="232689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D97E05A-3979-49BA-9465-2FF4649224D2}"/>
                </a:ext>
              </a:extLst>
            </p:cNvPr>
            <p:cNvSpPr/>
            <p:nvPr/>
          </p:nvSpPr>
          <p:spPr>
            <a:xfrm>
              <a:off x="10096246" y="4613148"/>
              <a:ext cx="12700" cy="347217"/>
            </a:xfrm>
            <a:custGeom>
              <a:avLst/>
              <a:gdLst>
                <a:gd name="connsiteX0" fmla="*/ 0 w 12700"/>
                <a:gd name="connsiteY0" fmla="*/ 0 h 347217"/>
                <a:gd name="connsiteX1" fmla="*/ 0 w 12700"/>
                <a:gd name="connsiteY1" fmla="*/ 347218 h 34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217">
                  <a:moveTo>
                    <a:pt x="0" y="0"/>
                  </a:moveTo>
                  <a:lnTo>
                    <a:pt x="0" y="347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AC1F3-236C-49E0-A518-5B2AEF4C70FA}"/>
                </a:ext>
              </a:extLst>
            </p:cNvPr>
            <p:cNvSpPr/>
            <p:nvPr/>
          </p:nvSpPr>
          <p:spPr>
            <a:xfrm>
              <a:off x="10082276" y="4908296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8CAF371-4AFB-43DE-883F-DCBF541D70B1}"/>
                </a:ext>
              </a:extLst>
            </p:cNvPr>
            <p:cNvSpPr/>
            <p:nvPr/>
          </p:nvSpPr>
          <p:spPr>
            <a:xfrm>
              <a:off x="9334246" y="4243705"/>
              <a:ext cx="12700" cy="21336"/>
            </a:xfrm>
            <a:custGeom>
              <a:avLst/>
              <a:gdLst>
                <a:gd name="connsiteX0" fmla="*/ 0 w 12700"/>
                <a:gd name="connsiteY0" fmla="*/ 0 h 21336"/>
                <a:gd name="connsiteX1" fmla="*/ 0 w 12700"/>
                <a:gd name="connsiteY1" fmla="*/ 21336 h 2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336">
                  <a:moveTo>
                    <a:pt x="0" y="0"/>
                  </a:moveTo>
                  <a:lnTo>
                    <a:pt x="0" y="21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7C57217-C176-485D-91F7-48EDAD5F11EE}"/>
                </a:ext>
              </a:extLst>
            </p:cNvPr>
            <p:cNvSpPr/>
            <p:nvPr/>
          </p:nvSpPr>
          <p:spPr>
            <a:xfrm>
              <a:off x="9320276" y="42128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95CC1C0A-E857-4278-A821-42FBDA2C9827}"/>
                </a:ext>
              </a:extLst>
            </p:cNvPr>
            <p:cNvSpPr/>
            <p:nvPr/>
          </p:nvSpPr>
          <p:spPr>
            <a:xfrm>
              <a:off x="11542014" y="4599305"/>
              <a:ext cx="12700" cy="380619"/>
            </a:xfrm>
            <a:custGeom>
              <a:avLst/>
              <a:gdLst>
                <a:gd name="connsiteX0" fmla="*/ 0 w 12700"/>
                <a:gd name="connsiteY0" fmla="*/ 0 h 380619"/>
                <a:gd name="connsiteX1" fmla="*/ 0 w 12700"/>
                <a:gd name="connsiteY1" fmla="*/ 380619 h 38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0619">
                  <a:moveTo>
                    <a:pt x="0" y="0"/>
                  </a:moveTo>
                  <a:lnTo>
                    <a:pt x="0" y="3806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E6F4447-0973-4722-A115-87728E007C76}"/>
                </a:ext>
              </a:extLst>
            </p:cNvPr>
            <p:cNvSpPr/>
            <p:nvPr/>
          </p:nvSpPr>
          <p:spPr>
            <a:xfrm>
              <a:off x="11528043" y="49278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D944489-3BFF-490C-8290-BEC71BCB6804}"/>
                </a:ext>
              </a:extLst>
            </p:cNvPr>
            <p:cNvSpPr/>
            <p:nvPr/>
          </p:nvSpPr>
          <p:spPr>
            <a:xfrm>
              <a:off x="8960612" y="3768598"/>
              <a:ext cx="12700" cy="421259"/>
            </a:xfrm>
            <a:custGeom>
              <a:avLst/>
              <a:gdLst>
                <a:gd name="connsiteX0" fmla="*/ 0 w 12700"/>
                <a:gd name="connsiteY0" fmla="*/ 421259 h 421259"/>
                <a:gd name="connsiteX1" fmla="*/ 0 w 12700"/>
                <a:gd name="connsiteY1" fmla="*/ 0 h 4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259">
                  <a:moveTo>
                    <a:pt x="0" y="4212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B04115C0-0C78-44E2-9FA8-B3304163F5E9}"/>
                </a:ext>
              </a:extLst>
            </p:cNvPr>
            <p:cNvSpPr/>
            <p:nvPr/>
          </p:nvSpPr>
          <p:spPr>
            <a:xfrm>
              <a:off x="8946642" y="37685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21BB299-5F9C-4988-B80B-AE89F6B431BC}"/>
                </a:ext>
              </a:extLst>
            </p:cNvPr>
            <p:cNvSpPr/>
            <p:nvPr/>
          </p:nvSpPr>
          <p:spPr>
            <a:xfrm>
              <a:off x="11227054" y="4741418"/>
              <a:ext cx="12700" cy="469011"/>
            </a:xfrm>
            <a:custGeom>
              <a:avLst/>
              <a:gdLst>
                <a:gd name="connsiteX0" fmla="*/ 0 w 12700"/>
                <a:gd name="connsiteY0" fmla="*/ 0 h 469011"/>
                <a:gd name="connsiteX1" fmla="*/ 0 w 12700"/>
                <a:gd name="connsiteY1" fmla="*/ 469011 h 46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9011">
                  <a:moveTo>
                    <a:pt x="0" y="0"/>
                  </a:moveTo>
                  <a:lnTo>
                    <a:pt x="0" y="46901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F98BB7A-2527-49C5-8BD8-06B789C3EF5A}"/>
                </a:ext>
              </a:extLst>
            </p:cNvPr>
            <p:cNvSpPr/>
            <p:nvPr/>
          </p:nvSpPr>
          <p:spPr>
            <a:xfrm>
              <a:off x="11213083" y="515835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5B319161-B56D-4606-A765-E43330DD42F4}"/>
                </a:ext>
              </a:extLst>
            </p:cNvPr>
            <p:cNvSpPr/>
            <p:nvPr/>
          </p:nvSpPr>
          <p:spPr>
            <a:xfrm>
              <a:off x="8519922" y="3988435"/>
              <a:ext cx="12700" cy="855217"/>
            </a:xfrm>
            <a:custGeom>
              <a:avLst/>
              <a:gdLst>
                <a:gd name="connsiteX0" fmla="*/ 0 w 12700"/>
                <a:gd name="connsiteY0" fmla="*/ 0 h 855217"/>
                <a:gd name="connsiteX1" fmla="*/ 0 w 12700"/>
                <a:gd name="connsiteY1" fmla="*/ 855218 h 85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5217">
                  <a:moveTo>
                    <a:pt x="0" y="0"/>
                  </a:moveTo>
                  <a:lnTo>
                    <a:pt x="0" y="855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5051E5-318F-46CB-B090-D9E066B2DFD1}"/>
                </a:ext>
              </a:extLst>
            </p:cNvPr>
            <p:cNvSpPr/>
            <p:nvPr/>
          </p:nvSpPr>
          <p:spPr>
            <a:xfrm>
              <a:off x="8505952" y="47914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B351F1E-A830-4A5E-A0B0-0CEC19DC7AED}"/>
                </a:ext>
              </a:extLst>
            </p:cNvPr>
            <p:cNvSpPr/>
            <p:nvPr/>
          </p:nvSpPr>
          <p:spPr>
            <a:xfrm>
              <a:off x="9555734" y="3550412"/>
              <a:ext cx="12700" cy="555498"/>
            </a:xfrm>
            <a:custGeom>
              <a:avLst/>
              <a:gdLst>
                <a:gd name="connsiteX0" fmla="*/ 0 w 12700"/>
                <a:gd name="connsiteY0" fmla="*/ 555498 h 555498"/>
                <a:gd name="connsiteX1" fmla="*/ 0 w 12700"/>
                <a:gd name="connsiteY1" fmla="*/ 0 h 55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5498">
                  <a:moveTo>
                    <a:pt x="0" y="5554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FFFB3E1D-D319-4AF5-B557-982DEFDB5800}"/>
                </a:ext>
              </a:extLst>
            </p:cNvPr>
            <p:cNvSpPr/>
            <p:nvPr/>
          </p:nvSpPr>
          <p:spPr>
            <a:xfrm>
              <a:off x="9541764" y="35504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6241D09-88E8-4C1C-A9E5-6F498FF34CAA}"/>
                </a:ext>
              </a:extLst>
            </p:cNvPr>
            <p:cNvSpPr/>
            <p:nvPr/>
          </p:nvSpPr>
          <p:spPr>
            <a:xfrm>
              <a:off x="10462260" y="4577588"/>
              <a:ext cx="12700" cy="259334"/>
            </a:xfrm>
            <a:custGeom>
              <a:avLst/>
              <a:gdLst>
                <a:gd name="connsiteX0" fmla="*/ 0 w 12700"/>
                <a:gd name="connsiteY0" fmla="*/ 0 h 259334"/>
                <a:gd name="connsiteX1" fmla="*/ 0 w 12700"/>
                <a:gd name="connsiteY1" fmla="*/ 259334 h 2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334">
                  <a:moveTo>
                    <a:pt x="0" y="0"/>
                  </a:moveTo>
                  <a:lnTo>
                    <a:pt x="0" y="2593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11C2E81-2AEF-40DB-BE16-32FEDD7DF4D6}"/>
                </a:ext>
              </a:extLst>
            </p:cNvPr>
            <p:cNvSpPr/>
            <p:nvPr/>
          </p:nvSpPr>
          <p:spPr>
            <a:xfrm>
              <a:off x="10448290" y="4784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D9EB0DFD-120D-4AD5-B94A-144170A3A521}"/>
                </a:ext>
              </a:extLst>
            </p:cNvPr>
            <p:cNvSpPr/>
            <p:nvPr/>
          </p:nvSpPr>
          <p:spPr>
            <a:xfrm>
              <a:off x="8180832" y="4025646"/>
              <a:ext cx="12700" cy="1512442"/>
            </a:xfrm>
            <a:custGeom>
              <a:avLst/>
              <a:gdLst>
                <a:gd name="connsiteX0" fmla="*/ 0 w 12700"/>
                <a:gd name="connsiteY0" fmla="*/ 0 h 1512442"/>
                <a:gd name="connsiteX1" fmla="*/ 0 w 12700"/>
                <a:gd name="connsiteY1" fmla="*/ 1512443 h 151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12442">
                  <a:moveTo>
                    <a:pt x="0" y="0"/>
                  </a:moveTo>
                  <a:lnTo>
                    <a:pt x="0" y="15124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11DC1B1-B0B5-44E3-B634-2BE054FBD175}"/>
                </a:ext>
              </a:extLst>
            </p:cNvPr>
            <p:cNvSpPr/>
            <p:nvPr/>
          </p:nvSpPr>
          <p:spPr>
            <a:xfrm>
              <a:off x="8166861" y="54858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27CB2AE-8EDE-4CF5-B26A-914003DB72BF}"/>
                </a:ext>
              </a:extLst>
            </p:cNvPr>
            <p:cNvSpPr/>
            <p:nvPr/>
          </p:nvSpPr>
          <p:spPr>
            <a:xfrm>
              <a:off x="7340854" y="3472053"/>
              <a:ext cx="12700" cy="452500"/>
            </a:xfrm>
            <a:custGeom>
              <a:avLst/>
              <a:gdLst>
                <a:gd name="connsiteX0" fmla="*/ 0 w 12700"/>
                <a:gd name="connsiteY0" fmla="*/ 452501 h 452500"/>
                <a:gd name="connsiteX1" fmla="*/ 0 w 12700"/>
                <a:gd name="connsiteY1" fmla="*/ 0 h 4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2500">
                  <a:moveTo>
                    <a:pt x="0" y="452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4CFAE80-69C2-4E07-8DBF-834E70A9395E}"/>
                </a:ext>
              </a:extLst>
            </p:cNvPr>
            <p:cNvSpPr/>
            <p:nvPr/>
          </p:nvSpPr>
          <p:spPr>
            <a:xfrm>
              <a:off x="7326883" y="347205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216CF63-5758-47C3-B312-5D1FC1DE673F}"/>
                </a:ext>
              </a:extLst>
            </p:cNvPr>
            <p:cNvSpPr/>
            <p:nvPr/>
          </p:nvSpPr>
          <p:spPr>
            <a:xfrm>
              <a:off x="10832592" y="4402582"/>
              <a:ext cx="12700" cy="259079"/>
            </a:xfrm>
            <a:custGeom>
              <a:avLst/>
              <a:gdLst>
                <a:gd name="connsiteX0" fmla="*/ 0 w 12700"/>
                <a:gd name="connsiteY0" fmla="*/ 259080 h 259079"/>
                <a:gd name="connsiteX1" fmla="*/ 0 w 12700"/>
                <a:gd name="connsiteY1" fmla="*/ 0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079">
                  <a:moveTo>
                    <a:pt x="0" y="2590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C521181-820F-438E-B436-FE71811769CC}"/>
                </a:ext>
              </a:extLst>
            </p:cNvPr>
            <p:cNvSpPr/>
            <p:nvPr/>
          </p:nvSpPr>
          <p:spPr>
            <a:xfrm>
              <a:off x="10818621" y="440258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2247BDF-3C31-456F-8B2C-6C646D95B210}"/>
                </a:ext>
              </a:extLst>
            </p:cNvPr>
            <p:cNvSpPr/>
            <p:nvPr/>
          </p:nvSpPr>
          <p:spPr>
            <a:xfrm>
              <a:off x="6425184" y="2699258"/>
              <a:ext cx="12700" cy="269621"/>
            </a:xfrm>
            <a:custGeom>
              <a:avLst/>
              <a:gdLst>
                <a:gd name="connsiteX0" fmla="*/ 0 w 12700"/>
                <a:gd name="connsiteY0" fmla="*/ 269621 h 269621"/>
                <a:gd name="connsiteX1" fmla="*/ 0 w 12700"/>
                <a:gd name="connsiteY1" fmla="*/ 0 h 26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621">
                  <a:moveTo>
                    <a:pt x="0" y="269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6EE904E7-3FFD-45A8-87F5-9FD228FC8F23}"/>
                </a:ext>
              </a:extLst>
            </p:cNvPr>
            <p:cNvSpPr/>
            <p:nvPr/>
          </p:nvSpPr>
          <p:spPr>
            <a:xfrm>
              <a:off x="6411214" y="26992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D089366-2CB1-4185-BF4E-E018F76DB771}"/>
                </a:ext>
              </a:extLst>
            </p:cNvPr>
            <p:cNvSpPr/>
            <p:nvPr/>
          </p:nvSpPr>
          <p:spPr>
            <a:xfrm>
              <a:off x="7771257" y="2665222"/>
              <a:ext cx="12700" cy="1328292"/>
            </a:xfrm>
            <a:custGeom>
              <a:avLst/>
              <a:gdLst>
                <a:gd name="connsiteX0" fmla="*/ 0 w 12700"/>
                <a:gd name="connsiteY0" fmla="*/ 1328293 h 1328292"/>
                <a:gd name="connsiteX1" fmla="*/ 0 w 12700"/>
                <a:gd name="connsiteY1" fmla="*/ 0 h 132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28292">
                  <a:moveTo>
                    <a:pt x="0" y="13282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07CA0CE6-2642-4D86-8959-95D2380B5F92}"/>
                </a:ext>
              </a:extLst>
            </p:cNvPr>
            <p:cNvSpPr/>
            <p:nvPr/>
          </p:nvSpPr>
          <p:spPr>
            <a:xfrm>
              <a:off x="7757286" y="26652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D10FBE8-52E1-49C4-BBDD-012F35026877}"/>
                </a:ext>
              </a:extLst>
            </p:cNvPr>
            <p:cNvSpPr/>
            <p:nvPr/>
          </p:nvSpPr>
          <p:spPr>
            <a:xfrm>
              <a:off x="6737096" y="3414014"/>
              <a:ext cx="12700" cy="1236852"/>
            </a:xfrm>
            <a:custGeom>
              <a:avLst/>
              <a:gdLst>
                <a:gd name="connsiteX0" fmla="*/ 0 w 12700"/>
                <a:gd name="connsiteY0" fmla="*/ 0 h 1236852"/>
                <a:gd name="connsiteX1" fmla="*/ 0 w 12700"/>
                <a:gd name="connsiteY1" fmla="*/ 1236853 h 123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6852">
                  <a:moveTo>
                    <a:pt x="0" y="0"/>
                  </a:moveTo>
                  <a:lnTo>
                    <a:pt x="0" y="12368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EA35C98-2BB1-4933-B825-D321EB9EB3D1}"/>
                </a:ext>
              </a:extLst>
            </p:cNvPr>
            <p:cNvSpPr/>
            <p:nvPr/>
          </p:nvSpPr>
          <p:spPr>
            <a:xfrm>
              <a:off x="6723126" y="45987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831FA2E-160C-47F8-A804-415CEF777050}"/>
                </a:ext>
              </a:extLst>
            </p:cNvPr>
            <p:cNvSpPr/>
            <p:nvPr/>
          </p:nvSpPr>
          <p:spPr>
            <a:xfrm>
              <a:off x="11754104" y="4500245"/>
              <a:ext cx="12700" cy="365251"/>
            </a:xfrm>
            <a:custGeom>
              <a:avLst/>
              <a:gdLst>
                <a:gd name="connsiteX0" fmla="*/ 0 w 12700"/>
                <a:gd name="connsiteY0" fmla="*/ 365252 h 365251"/>
                <a:gd name="connsiteX1" fmla="*/ 0 w 12700"/>
                <a:gd name="connsiteY1" fmla="*/ 0 h 36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251">
                  <a:moveTo>
                    <a:pt x="0" y="365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3506997F-58BC-4C87-B03E-2A9B151522AC}"/>
                </a:ext>
              </a:extLst>
            </p:cNvPr>
            <p:cNvSpPr/>
            <p:nvPr/>
          </p:nvSpPr>
          <p:spPr>
            <a:xfrm>
              <a:off x="11740133" y="450024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E88F6D7-C278-4120-B12C-FA30AFE34A30}"/>
                </a:ext>
              </a:extLst>
            </p:cNvPr>
            <p:cNvSpPr/>
            <p:nvPr/>
          </p:nvSpPr>
          <p:spPr>
            <a:xfrm>
              <a:off x="7078599" y="3636645"/>
              <a:ext cx="12700" cy="2222500"/>
            </a:xfrm>
            <a:custGeom>
              <a:avLst/>
              <a:gdLst>
                <a:gd name="connsiteX0" fmla="*/ 0 w 12700"/>
                <a:gd name="connsiteY0" fmla="*/ 0 h 2222500"/>
                <a:gd name="connsiteX1" fmla="*/ 0 w 12700"/>
                <a:gd name="connsiteY1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22500">
                  <a:moveTo>
                    <a:pt x="0" y="0"/>
                  </a:moveTo>
                  <a:lnTo>
                    <a:pt x="0" y="2222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AEE060E3-3A41-4F38-AA41-147A979ACB40}"/>
                </a:ext>
              </a:extLst>
            </p:cNvPr>
            <p:cNvSpPr/>
            <p:nvPr/>
          </p:nvSpPr>
          <p:spPr>
            <a:xfrm>
              <a:off x="7064629" y="58069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2D8E6F3-DC96-4538-BAFF-18F1A59DD97D}"/>
                </a:ext>
              </a:extLst>
            </p:cNvPr>
            <p:cNvSpPr/>
            <p:nvPr/>
          </p:nvSpPr>
          <p:spPr>
            <a:xfrm>
              <a:off x="9992106" y="4136390"/>
              <a:ext cx="12700" cy="476758"/>
            </a:xfrm>
            <a:custGeom>
              <a:avLst/>
              <a:gdLst>
                <a:gd name="connsiteX0" fmla="*/ 0 w 12700"/>
                <a:gd name="connsiteY0" fmla="*/ 476758 h 476758"/>
                <a:gd name="connsiteX1" fmla="*/ 0 w 12700"/>
                <a:gd name="connsiteY1" fmla="*/ 0 h 4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6758">
                  <a:moveTo>
                    <a:pt x="0" y="4767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D1E081A-D877-4DB2-A5BE-E19B763B5BCC}"/>
                </a:ext>
              </a:extLst>
            </p:cNvPr>
            <p:cNvSpPr/>
            <p:nvPr/>
          </p:nvSpPr>
          <p:spPr>
            <a:xfrm>
              <a:off x="9978135" y="413639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451DBD1-9520-4F93-9239-6BC028908032}"/>
                </a:ext>
              </a:extLst>
            </p:cNvPr>
            <p:cNvSpPr/>
            <p:nvPr/>
          </p:nvSpPr>
          <p:spPr>
            <a:xfrm>
              <a:off x="9251315" y="3524504"/>
              <a:ext cx="12700" cy="719201"/>
            </a:xfrm>
            <a:custGeom>
              <a:avLst/>
              <a:gdLst>
                <a:gd name="connsiteX0" fmla="*/ 0 w 12700"/>
                <a:gd name="connsiteY0" fmla="*/ 719201 h 719201"/>
                <a:gd name="connsiteX1" fmla="*/ 0 w 12700"/>
                <a:gd name="connsiteY1" fmla="*/ 0 h 7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9201">
                  <a:moveTo>
                    <a:pt x="0" y="7192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5D701FA2-B213-4BB9-AE34-11AFA092AECB}"/>
                </a:ext>
              </a:extLst>
            </p:cNvPr>
            <p:cNvSpPr/>
            <p:nvPr/>
          </p:nvSpPr>
          <p:spPr>
            <a:xfrm>
              <a:off x="9237344" y="35245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F08F1A6-0323-44C9-9D14-74E6D496AF35}"/>
                </a:ext>
              </a:extLst>
            </p:cNvPr>
            <p:cNvSpPr/>
            <p:nvPr/>
          </p:nvSpPr>
          <p:spPr>
            <a:xfrm>
              <a:off x="11444478" y="4599305"/>
              <a:ext cx="12700" cy="959866"/>
            </a:xfrm>
            <a:custGeom>
              <a:avLst/>
              <a:gdLst>
                <a:gd name="connsiteX0" fmla="*/ 0 w 12700"/>
                <a:gd name="connsiteY0" fmla="*/ 0 h 959866"/>
                <a:gd name="connsiteX1" fmla="*/ 0 w 12700"/>
                <a:gd name="connsiteY1" fmla="*/ 959866 h 95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9866">
                  <a:moveTo>
                    <a:pt x="0" y="0"/>
                  </a:moveTo>
                  <a:lnTo>
                    <a:pt x="0" y="9598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F0E64AB-0DDC-4409-9863-7FB499209371}"/>
                </a:ext>
              </a:extLst>
            </p:cNvPr>
            <p:cNvSpPr/>
            <p:nvPr/>
          </p:nvSpPr>
          <p:spPr>
            <a:xfrm>
              <a:off x="11430507" y="55069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674382BB-71A9-4526-9370-487DE712AEA1}"/>
                </a:ext>
              </a:extLst>
            </p:cNvPr>
            <p:cNvSpPr/>
            <p:nvPr/>
          </p:nvSpPr>
          <p:spPr>
            <a:xfrm>
              <a:off x="8930386" y="4189857"/>
              <a:ext cx="12700" cy="433704"/>
            </a:xfrm>
            <a:custGeom>
              <a:avLst/>
              <a:gdLst>
                <a:gd name="connsiteX0" fmla="*/ 0 w 12700"/>
                <a:gd name="connsiteY0" fmla="*/ 0 h 433704"/>
                <a:gd name="connsiteX1" fmla="*/ 0 w 12700"/>
                <a:gd name="connsiteY1" fmla="*/ 433705 h 43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3704">
                  <a:moveTo>
                    <a:pt x="0" y="0"/>
                  </a:moveTo>
                  <a:lnTo>
                    <a:pt x="0" y="4337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74BD8D0-0977-4856-B239-8D205DB54D9D}"/>
                </a:ext>
              </a:extLst>
            </p:cNvPr>
            <p:cNvSpPr/>
            <p:nvPr/>
          </p:nvSpPr>
          <p:spPr>
            <a:xfrm>
              <a:off x="8916416" y="45713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26574E-6BE5-4AE6-9126-B634D289022A}"/>
                </a:ext>
              </a:extLst>
            </p:cNvPr>
            <p:cNvSpPr/>
            <p:nvPr/>
          </p:nvSpPr>
          <p:spPr>
            <a:xfrm>
              <a:off x="11157585" y="4741418"/>
              <a:ext cx="12700" cy="913892"/>
            </a:xfrm>
            <a:custGeom>
              <a:avLst/>
              <a:gdLst>
                <a:gd name="connsiteX0" fmla="*/ 0 w 12700"/>
                <a:gd name="connsiteY0" fmla="*/ 0 h 913892"/>
                <a:gd name="connsiteX1" fmla="*/ 0 w 12700"/>
                <a:gd name="connsiteY1" fmla="*/ 913892 h 9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3892">
                  <a:moveTo>
                    <a:pt x="0" y="0"/>
                  </a:moveTo>
                  <a:lnTo>
                    <a:pt x="0" y="9138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C675ADD8-C7E7-41ED-84A3-273F3529768A}"/>
                </a:ext>
              </a:extLst>
            </p:cNvPr>
            <p:cNvSpPr/>
            <p:nvPr/>
          </p:nvSpPr>
          <p:spPr>
            <a:xfrm>
              <a:off x="11143615" y="5603113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CA96915E-E3FB-4C5E-861B-642080F5F153}"/>
                </a:ext>
              </a:extLst>
            </p:cNvPr>
            <p:cNvSpPr/>
            <p:nvPr/>
          </p:nvSpPr>
          <p:spPr>
            <a:xfrm>
              <a:off x="8570849" y="3168396"/>
              <a:ext cx="12700" cy="820039"/>
            </a:xfrm>
            <a:custGeom>
              <a:avLst/>
              <a:gdLst>
                <a:gd name="connsiteX0" fmla="*/ 0 w 12700"/>
                <a:gd name="connsiteY0" fmla="*/ 820039 h 820039"/>
                <a:gd name="connsiteX1" fmla="*/ 0 w 12700"/>
                <a:gd name="connsiteY1" fmla="*/ 0 h 82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0039">
                  <a:moveTo>
                    <a:pt x="0" y="8200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79CFD4E-A9B1-400B-B14F-00A100DB1898}"/>
                </a:ext>
              </a:extLst>
            </p:cNvPr>
            <p:cNvSpPr/>
            <p:nvPr/>
          </p:nvSpPr>
          <p:spPr>
            <a:xfrm>
              <a:off x="8556879" y="3168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A218169-99E1-4E9E-A895-BCA96AC652FB}"/>
                </a:ext>
              </a:extLst>
            </p:cNvPr>
            <p:cNvSpPr/>
            <p:nvPr/>
          </p:nvSpPr>
          <p:spPr>
            <a:xfrm>
              <a:off x="9633331" y="4105910"/>
              <a:ext cx="12700" cy="330707"/>
            </a:xfrm>
            <a:custGeom>
              <a:avLst/>
              <a:gdLst>
                <a:gd name="connsiteX0" fmla="*/ 0 w 12700"/>
                <a:gd name="connsiteY0" fmla="*/ 0 h 330707"/>
                <a:gd name="connsiteX1" fmla="*/ 0 w 12700"/>
                <a:gd name="connsiteY1" fmla="*/ 330708 h 3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0707">
                  <a:moveTo>
                    <a:pt x="0" y="0"/>
                  </a:moveTo>
                  <a:lnTo>
                    <a:pt x="0" y="3307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F39DEDF-85CA-4BDA-87F5-4F7E07DA2048}"/>
                </a:ext>
              </a:extLst>
            </p:cNvPr>
            <p:cNvSpPr/>
            <p:nvPr/>
          </p:nvSpPr>
          <p:spPr>
            <a:xfrm>
              <a:off x="9619360" y="43844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650ACBA-A224-41B5-A5A1-0244BC8F3237}"/>
                </a:ext>
              </a:extLst>
            </p:cNvPr>
            <p:cNvSpPr/>
            <p:nvPr/>
          </p:nvSpPr>
          <p:spPr>
            <a:xfrm>
              <a:off x="10368788" y="4577588"/>
              <a:ext cx="12700" cy="106807"/>
            </a:xfrm>
            <a:custGeom>
              <a:avLst/>
              <a:gdLst>
                <a:gd name="connsiteX0" fmla="*/ 0 w 12700"/>
                <a:gd name="connsiteY0" fmla="*/ 0 h 106807"/>
                <a:gd name="connsiteX1" fmla="*/ 0 w 12700"/>
                <a:gd name="connsiteY1" fmla="*/ 106807 h 10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807">
                  <a:moveTo>
                    <a:pt x="0" y="0"/>
                  </a:moveTo>
                  <a:lnTo>
                    <a:pt x="0" y="1068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F129EF5-FB1B-4E19-9FD6-68F854897392}"/>
                </a:ext>
              </a:extLst>
            </p:cNvPr>
            <p:cNvSpPr/>
            <p:nvPr/>
          </p:nvSpPr>
          <p:spPr>
            <a:xfrm>
              <a:off x="10354818" y="46321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32B8D66F-0E88-409C-BBD1-572B91FB9435}"/>
                </a:ext>
              </a:extLst>
            </p:cNvPr>
            <p:cNvSpPr/>
            <p:nvPr/>
          </p:nvSpPr>
          <p:spPr>
            <a:xfrm>
              <a:off x="8163179" y="4008754"/>
              <a:ext cx="12700" cy="16891"/>
            </a:xfrm>
            <a:custGeom>
              <a:avLst/>
              <a:gdLst>
                <a:gd name="connsiteX0" fmla="*/ 0 w 12700"/>
                <a:gd name="connsiteY0" fmla="*/ 16891 h 16891"/>
                <a:gd name="connsiteX1" fmla="*/ 0 w 12700"/>
                <a:gd name="connsiteY1" fmla="*/ 0 h 1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91">
                  <a:moveTo>
                    <a:pt x="0" y="168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0479841-CD7E-432F-B26E-76293E122D4B}"/>
                </a:ext>
              </a:extLst>
            </p:cNvPr>
            <p:cNvSpPr/>
            <p:nvPr/>
          </p:nvSpPr>
          <p:spPr>
            <a:xfrm>
              <a:off x="8149208" y="40087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5CBB0EB2-432A-4F14-86F5-0768B6741C22}"/>
                </a:ext>
              </a:extLst>
            </p:cNvPr>
            <p:cNvSpPr/>
            <p:nvPr/>
          </p:nvSpPr>
          <p:spPr>
            <a:xfrm>
              <a:off x="7391527" y="3924554"/>
              <a:ext cx="12700" cy="740918"/>
            </a:xfrm>
            <a:custGeom>
              <a:avLst/>
              <a:gdLst>
                <a:gd name="connsiteX0" fmla="*/ 0 w 12700"/>
                <a:gd name="connsiteY0" fmla="*/ 0 h 740918"/>
                <a:gd name="connsiteX1" fmla="*/ 0 w 12700"/>
                <a:gd name="connsiteY1" fmla="*/ 740918 h 74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918">
                  <a:moveTo>
                    <a:pt x="0" y="0"/>
                  </a:moveTo>
                  <a:lnTo>
                    <a:pt x="0" y="7409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CD82E2B1-799F-4504-805C-1CC5659B0E1A}"/>
                </a:ext>
              </a:extLst>
            </p:cNvPr>
            <p:cNvSpPr/>
            <p:nvPr/>
          </p:nvSpPr>
          <p:spPr>
            <a:xfrm>
              <a:off x="7377556" y="461327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3D1138D-FAB0-4B78-8670-B63446C4EDFE}"/>
                </a:ext>
              </a:extLst>
            </p:cNvPr>
            <p:cNvSpPr/>
            <p:nvPr/>
          </p:nvSpPr>
          <p:spPr>
            <a:xfrm>
              <a:off x="10761599" y="4519041"/>
              <a:ext cx="12700" cy="142621"/>
            </a:xfrm>
            <a:custGeom>
              <a:avLst/>
              <a:gdLst>
                <a:gd name="connsiteX0" fmla="*/ 0 w 12700"/>
                <a:gd name="connsiteY0" fmla="*/ 142621 h 142621"/>
                <a:gd name="connsiteX1" fmla="*/ 0 w 12700"/>
                <a:gd name="connsiteY1" fmla="*/ 0 h 14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621">
                  <a:moveTo>
                    <a:pt x="0" y="142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A2E02C-E8E1-414D-B562-FA0F422B6B2D}"/>
                </a:ext>
              </a:extLst>
            </p:cNvPr>
            <p:cNvSpPr/>
            <p:nvPr/>
          </p:nvSpPr>
          <p:spPr>
            <a:xfrm>
              <a:off x="10747629" y="451904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FA556EF-8209-4FA7-A0D9-7AA0357C34AA}"/>
                </a:ext>
              </a:extLst>
            </p:cNvPr>
            <p:cNvSpPr/>
            <p:nvPr/>
          </p:nvSpPr>
          <p:spPr>
            <a:xfrm>
              <a:off x="6314694" y="2197354"/>
              <a:ext cx="12700" cy="771525"/>
            </a:xfrm>
            <a:custGeom>
              <a:avLst/>
              <a:gdLst>
                <a:gd name="connsiteX0" fmla="*/ 0 w 12700"/>
                <a:gd name="connsiteY0" fmla="*/ 771525 h 771525"/>
                <a:gd name="connsiteX1" fmla="*/ 0 w 12700"/>
                <a:gd name="connsiteY1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525">
                  <a:moveTo>
                    <a:pt x="0" y="7715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D4E535B-6E2A-447A-8F45-5E11EC6D5601}"/>
                </a:ext>
              </a:extLst>
            </p:cNvPr>
            <p:cNvSpPr/>
            <p:nvPr/>
          </p:nvSpPr>
          <p:spPr>
            <a:xfrm>
              <a:off x="6300723" y="21973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C5D67AD7-DDDD-42F5-9382-F31DB33B0FA2}"/>
                </a:ext>
              </a:extLst>
            </p:cNvPr>
            <p:cNvSpPr/>
            <p:nvPr/>
          </p:nvSpPr>
          <p:spPr>
            <a:xfrm>
              <a:off x="7838440" y="3993515"/>
              <a:ext cx="12700" cy="828167"/>
            </a:xfrm>
            <a:custGeom>
              <a:avLst/>
              <a:gdLst>
                <a:gd name="connsiteX0" fmla="*/ 0 w 12700"/>
                <a:gd name="connsiteY0" fmla="*/ 0 h 828167"/>
                <a:gd name="connsiteX1" fmla="*/ 0 w 12700"/>
                <a:gd name="connsiteY1" fmla="*/ 828167 h 82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8167">
                  <a:moveTo>
                    <a:pt x="0" y="0"/>
                  </a:moveTo>
                  <a:lnTo>
                    <a:pt x="0" y="8281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7F0939B9-D9DC-4D2D-976A-DA2B16416757}"/>
                </a:ext>
              </a:extLst>
            </p:cNvPr>
            <p:cNvSpPr/>
            <p:nvPr/>
          </p:nvSpPr>
          <p:spPr>
            <a:xfrm>
              <a:off x="7824469" y="47694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3C02B4E-8F2F-4CC3-AFCC-F8F4B56D1EFF}"/>
                </a:ext>
              </a:extLst>
            </p:cNvPr>
            <p:cNvSpPr/>
            <p:nvPr/>
          </p:nvSpPr>
          <p:spPr>
            <a:xfrm>
              <a:off x="6762369" y="3396996"/>
              <a:ext cx="12700" cy="17017"/>
            </a:xfrm>
            <a:custGeom>
              <a:avLst/>
              <a:gdLst>
                <a:gd name="connsiteX0" fmla="*/ 0 w 12700"/>
                <a:gd name="connsiteY0" fmla="*/ 17018 h 17017"/>
                <a:gd name="connsiteX1" fmla="*/ 0 w 12700"/>
                <a:gd name="connsiteY1" fmla="*/ 0 h 1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17">
                  <a:moveTo>
                    <a:pt x="0" y="170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DF4867A-6DF8-436E-835C-F6A09DB71FEC}"/>
                </a:ext>
              </a:extLst>
            </p:cNvPr>
            <p:cNvSpPr/>
            <p:nvPr/>
          </p:nvSpPr>
          <p:spPr>
            <a:xfrm>
              <a:off x="6748398" y="339699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5BFCC79E-DC39-49F4-841B-7E44C78421ED}"/>
                </a:ext>
              </a:extLst>
            </p:cNvPr>
            <p:cNvSpPr/>
            <p:nvPr/>
          </p:nvSpPr>
          <p:spPr>
            <a:xfrm>
              <a:off x="11717020" y="4752848"/>
              <a:ext cx="12700" cy="112649"/>
            </a:xfrm>
            <a:custGeom>
              <a:avLst/>
              <a:gdLst>
                <a:gd name="connsiteX0" fmla="*/ 0 w 12700"/>
                <a:gd name="connsiteY0" fmla="*/ 112649 h 112649"/>
                <a:gd name="connsiteX1" fmla="*/ 0 w 12700"/>
                <a:gd name="connsiteY1" fmla="*/ 0 h 11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649">
                  <a:moveTo>
                    <a:pt x="0" y="112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004C6C2-2C5B-427A-A62A-73E3CE3494BB}"/>
                </a:ext>
              </a:extLst>
            </p:cNvPr>
            <p:cNvSpPr/>
            <p:nvPr/>
          </p:nvSpPr>
          <p:spPr>
            <a:xfrm>
              <a:off x="11703050" y="47528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E140BAF-2D9E-4933-AED3-03740D48DEF9}"/>
                </a:ext>
              </a:extLst>
            </p:cNvPr>
            <p:cNvSpPr/>
            <p:nvPr/>
          </p:nvSpPr>
          <p:spPr>
            <a:xfrm>
              <a:off x="7096252" y="3636645"/>
              <a:ext cx="12700" cy="542035"/>
            </a:xfrm>
            <a:custGeom>
              <a:avLst/>
              <a:gdLst>
                <a:gd name="connsiteX0" fmla="*/ 0 w 12700"/>
                <a:gd name="connsiteY0" fmla="*/ 0 h 542035"/>
                <a:gd name="connsiteX1" fmla="*/ 0 w 12700"/>
                <a:gd name="connsiteY1" fmla="*/ 542036 h 54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2035">
                  <a:moveTo>
                    <a:pt x="0" y="0"/>
                  </a:moveTo>
                  <a:lnTo>
                    <a:pt x="0" y="5420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E67688D-0434-482F-942B-F69A2CE7F3C2}"/>
                </a:ext>
              </a:extLst>
            </p:cNvPr>
            <p:cNvSpPr/>
            <p:nvPr/>
          </p:nvSpPr>
          <p:spPr>
            <a:xfrm>
              <a:off x="7082155" y="412648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09EE284-B162-4707-A5FA-B5EEECD96AE8}"/>
                </a:ext>
              </a:extLst>
            </p:cNvPr>
            <p:cNvSpPr/>
            <p:nvPr/>
          </p:nvSpPr>
          <p:spPr>
            <a:xfrm>
              <a:off x="9879965" y="4441444"/>
              <a:ext cx="12700" cy="171703"/>
            </a:xfrm>
            <a:custGeom>
              <a:avLst/>
              <a:gdLst>
                <a:gd name="connsiteX0" fmla="*/ 0 w 12700"/>
                <a:gd name="connsiteY0" fmla="*/ 171704 h 171703"/>
                <a:gd name="connsiteX1" fmla="*/ 0 w 12700"/>
                <a:gd name="connsiteY1" fmla="*/ 0 h 17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703">
                  <a:moveTo>
                    <a:pt x="0" y="1717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DBB2CF0-E13C-4549-B290-0D0F523E4D41}"/>
                </a:ext>
              </a:extLst>
            </p:cNvPr>
            <p:cNvSpPr/>
            <p:nvPr/>
          </p:nvSpPr>
          <p:spPr>
            <a:xfrm>
              <a:off x="9865994" y="44414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A4F1E662-A286-442D-B23F-82D413994BA6}"/>
                </a:ext>
              </a:extLst>
            </p:cNvPr>
            <p:cNvSpPr/>
            <p:nvPr/>
          </p:nvSpPr>
          <p:spPr>
            <a:xfrm>
              <a:off x="9310243" y="3241548"/>
              <a:ext cx="12700" cy="1002156"/>
            </a:xfrm>
            <a:custGeom>
              <a:avLst/>
              <a:gdLst>
                <a:gd name="connsiteX0" fmla="*/ 0 w 12700"/>
                <a:gd name="connsiteY0" fmla="*/ 1002157 h 1002156"/>
                <a:gd name="connsiteX1" fmla="*/ 0 w 12700"/>
                <a:gd name="connsiteY1" fmla="*/ 0 h 100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2156">
                  <a:moveTo>
                    <a:pt x="0" y="1002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9E3F55A7-D5C5-4B78-A99D-DB797441CA4D}"/>
                </a:ext>
              </a:extLst>
            </p:cNvPr>
            <p:cNvSpPr/>
            <p:nvPr/>
          </p:nvSpPr>
          <p:spPr>
            <a:xfrm>
              <a:off x="9296272" y="32415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D5D4DB86-36D7-402E-A35E-A7ADD534BC18}"/>
                </a:ext>
              </a:extLst>
            </p:cNvPr>
            <p:cNvSpPr/>
            <p:nvPr/>
          </p:nvSpPr>
          <p:spPr>
            <a:xfrm>
              <a:off x="11462893" y="3283458"/>
              <a:ext cx="12700" cy="1315846"/>
            </a:xfrm>
            <a:custGeom>
              <a:avLst/>
              <a:gdLst>
                <a:gd name="connsiteX0" fmla="*/ 0 w 12700"/>
                <a:gd name="connsiteY0" fmla="*/ 1315847 h 1315846"/>
                <a:gd name="connsiteX1" fmla="*/ 0 w 12700"/>
                <a:gd name="connsiteY1" fmla="*/ 0 h 13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846">
                  <a:moveTo>
                    <a:pt x="0" y="13158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2638175-B2E3-42E9-894D-59B8CADDF1FA}"/>
                </a:ext>
              </a:extLst>
            </p:cNvPr>
            <p:cNvSpPr/>
            <p:nvPr/>
          </p:nvSpPr>
          <p:spPr>
            <a:xfrm>
              <a:off x="11448922" y="328345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DBFE4912-84C8-45BF-B928-216CF3A27B7B}"/>
                </a:ext>
              </a:extLst>
            </p:cNvPr>
            <p:cNvSpPr/>
            <p:nvPr/>
          </p:nvSpPr>
          <p:spPr>
            <a:xfrm>
              <a:off x="8997696" y="3863721"/>
              <a:ext cx="12700" cy="326136"/>
            </a:xfrm>
            <a:custGeom>
              <a:avLst/>
              <a:gdLst>
                <a:gd name="connsiteX0" fmla="*/ 0 w 12700"/>
                <a:gd name="connsiteY0" fmla="*/ 326136 h 326136"/>
                <a:gd name="connsiteX1" fmla="*/ 0 w 12700"/>
                <a:gd name="connsiteY1" fmla="*/ 0 h 32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136">
                  <a:moveTo>
                    <a:pt x="0" y="326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3451E97-1D59-4440-80A8-5A49CAFC0278}"/>
                </a:ext>
              </a:extLst>
            </p:cNvPr>
            <p:cNvSpPr/>
            <p:nvPr/>
          </p:nvSpPr>
          <p:spPr>
            <a:xfrm>
              <a:off x="8983726" y="386372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382499D-FB89-48B5-96E7-96ED25A45418}"/>
                </a:ext>
              </a:extLst>
            </p:cNvPr>
            <p:cNvSpPr/>
            <p:nvPr/>
          </p:nvSpPr>
          <p:spPr>
            <a:xfrm>
              <a:off x="11021949" y="4450842"/>
              <a:ext cx="12700" cy="290575"/>
            </a:xfrm>
            <a:custGeom>
              <a:avLst/>
              <a:gdLst>
                <a:gd name="connsiteX0" fmla="*/ 0 w 12700"/>
                <a:gd name="connsiteY0" fmla="*/ 290576 h 290575"/>
                <a:gd name="connsiteX1" fmla="*/ 0 w 12700"/>
                <a:gd name="connsiteY1" fmla="*/ 0 h 2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0575">
                  <a:moveTo>
                    <a:pt x="0" y="290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FD7A8FE-2239-4DAD-A1D7-14B3B626A4F2}"/>
                </a:ext>
              </a:extLst>
            </p:cNvPr>
            <p:cNvSpPr/>
            <p:nvPr/>
          </p:nvSpPr>
          <p:spPr>
            <a:xfrm>
              <a:off x="11007979" y="4450841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F4EB68C-A50D-4A6B-B574-7E09BCA28DC0}"/>
                </a:ext>
              </a:extLst>
            </p:cNvPr>
            <p:cNvSpPr/>
            <p:nvPr/>
          </p:nvSpPr>
          <p:spPr>
            <a:xfrm>
              <a:off x="8449691" y="3179445"/>
              <a:ext cx="12700" cy="808990"/>
            </a:xfrm>
            <a:custGeom>
              <a:avLst/>
              <a:gdLst>
                <a:gd name="connsiteX0" fmla="*/ 0 w 12700"/>
                <a:gd name="connsiteY0" fmla="*/ 808990 h 808990"/>
                <a:gd name="connsiteX1" fmla="*/ 0 w 12700"/>
                <a:gd name="connsiteY1" fmla="*/ 0 h 8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8990">
                  <a:moveTo>
                    <a:pt x="0" y="8089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627D3F34-9802-4D5E-B1A1-0FEC17A210B5}"/>
                </a:ext>
              </a:extLst>
            </p:cNvPr>
            <p:cNvSpPr/>
            <p:nvPr/>
          </p:nvSpPr>
          <p:spPr>
            <a:xfrm>
              <a:off x="8435720" y="317944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2BEBD07-1148-4642-9860-3DCC56364851}"/>
                </a:ext>
              </a:extLst>
            </p:cNvPr>
            <p:cNvSpPr/>
            <p:nvPr/>
          </p:nvSpPr>
          <p:spPr>
            <a:xfrm>
              <a:off x="9624187" y="3312667"/>
              <a:ext cx="12700" cy="793242"/>
            </a:xfrm>
            <a:custGeom>
              <a:avLst/>
              <a:gdLst>
                <a:gd name="connsiteX0" fmla="*/ 0 w 12700"/>
                <a:gd name="connsiteY0" fmla="*/ 793242 h 793242"/>
                <a:gd name="connsiteX1" fmla="*/ 0 w 12700"/>
                <a:gd name="connsiteY1" fmla="*/ 0 h 79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242">
                  <a:moveTo>
                    <a:pt x="0" y="7932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ACD3091-2927-4D25-A736-E9E6EEECB752}"/>
                </a:ext>
              </a:extLst>
            </p:cNvPr>
            <p:cNvSpPr/>
            <p:nvPr/>
          </p:nvSpPr>
          <p:spPr>
            <a:xfrm>
              <a:off x="9610217" y="331266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316A457B-E086-402A-B866-BE1903921C24}"/>
                </a:ext>
              </a:extLst>
            </p:cNvPr>
            <p:cNvSpPr/>
            <p:nvPr/>
          </p:nvSpPr>
          <p:spPr>
            <a:xfrm>
              <a:off x="10335768" y="3822319"/>
              <a:ext cx="12700" cy="755268"/>
            </a:xfrm>
            <a:custGeom>
              <a:avLst/>
              <a:gdLst>
                <a:gd name="connsiteX0" fmla="*/ 0 w 12700"/>
                <a:gd name="connsiteY0" fmla="*/ 755269 h 755268"/>
                <a:gd name="connsiteX1" fmla="*/ 0 w 12700"/>
                <a:gd name="connsiteY1" fmla="*/ 0 h 75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5268">
                  <a:moveTo>
                    <a:pt x="0" y="7552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1D579D09-C8D8-4377-819A-9DEFF4D964C5}"/>
                </a:ext>
              </a:extLst>
            </p:cNvPr>
            <p:cNvSpPr/>
            <p:nvPr/>
          </p:nvSpPr>
          <p:spPr>
            <a:xfrm>
              <a:off x="10321797" y="382231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A49C001-7E5C-409C-BD74-FC06C5EF3339}"/>
                </a:ext>
              </a:extLst>
            </p:cNvPr>
            <p:cNvSpPr/>
            <p:nvPr/>
          </p:nvSpPr>
          <p:spPr>
            <a:xfrm>
              <a:off x="8197850" y="2905252"/>
              <a:ext cx="12700" cy="1120394"/>
            </a:xfrm>
            <a:custGeom>
              <a:avLst/>
              <a:gdLst>
                <a:gd name="connsiteX0" fmla="*/ 0 w 12700"/>
                <a:gd name="connsiteY0" fmla="*/ 1120394 h 1120394"/>
                <a:gd name="connsiteX1" fmla="*/ 0 w 12700"/>
                <a:gd name="connsiteY1" fmla="*/ 0 h 11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394">
                  <a:moveTo>
                    <a:pt x="0" y="1120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2DC1A9CB-7E3D-465C-9799-A23A0E1D6015}"/>
                </a:ext>
              </a:extLst>
            </p:cNvPr>
            <p:cNvSpPr/>
            <p:nvPr/>
          </p:nvSpPr>
          <p:spPr>
            <a:xfrm>
              <a:off x="8183880" y="290525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17A2C36-F7B4-4E2C-A837-42BEEEB55242}"/>
                </a:ext>
              </a:extLst>
            </p:cNvPr>
            <p:cNvSpPr/>
            <p:nvPr/>
          </p:nvSpPr>
          <p:spPr>
            <a:xfrm>
              <a:off x="7498207" y="3924554"/>
              <a:ext cx="12700" cy="98298"/>
            </a:xfrm>
            <a:custGeom>
              <a:avLst/>
              <a:gdLst>
                <a:gd name="connsiteX0" fmla="*/ 0 w 12700"/>
                <a:gd name="connsiteY0" fmla="*/ 0 h 98298"/>
                <a:gd name="connsiteX1" fmla="*/ 0 w 12700"/>
                <a:gd name="connsiteY1" fmla="*/ 98298 h 9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298">
                  <a:moveTo>
                    <a:pt x="0" y="0"/>
                  </a:moveTo>
                  <a:lnTo>
                    <a:pt x="0" y="982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2D883214-11E5-4F0F-AFBF-60AB56806C8E}"/>
                </a:ext>
              </a:extLst>
            </p:cNvPr>
            <p:cNvSpPr/>
            <p:nvPr/>
          </p:nvSpPr>
          <p:spPr>
            <a:xfrm>
              <a:off x="7484236" y="397065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DD45DD5-82BE-4F3D-BE9B-7C6F8B01A2B8}"/>
                </a:ext>
              </a:extLst>
            </p:cNvPr>
            <p:cNvSpPr/>
            <p:nvPr/>
          </p:nvSpPr>
          <p:spPr>
            <a:xfrm>
              <a:off x="10796524" y="4377309"/>
              <a:ext cx="12700" cy="284352"/>
            </a:xfrm>
            <a:custGeom>
              <a:avLst/>
              <a:gdLst>
                <a:gd name="connsiteX0" fmla="*/ 0 w 12700"/>
                <a:gd name="connsiteY0" fmla="*/ 284353 h 284352"/>
                <a:gd name="connsiteX1" fmla="*/ 0 w 12700"/>
                <a:gd name="connsiteY1" fmla="*/ 0 h 28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352">
                  <a:moveTo>
                    <a:pt x="0" y="2843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91FAF3D-0B11-425A-9D70-D31B418545A3}"/>
                </a:ext>
              </a:extLst>
            </p:cNvPr>
            <p:cNvSpPr/>
            <p:nvPr/>
          </p:nvSpPr>
          <p:spPr>
            <a:xfrm>
              <a:off x="10782554" y="4377309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BE58801-79D5-46E4-90A1-1907F00C3D1C}"/>
                </a:ext>
              </a:extLst>
            </p:cNvPr>
            <p:cNvSpPr/>
            <p:nvPr/>
          </p:nvSpPr>
          <p:spPr>
            <a:xfrm>
              <a:off x="6293104" y="2968879"/>
              <a:ext cx="12700" cy="865123"/>
            </a:xfrm>
            <a:custGeom>
              <a:avLst/>
              <a:gdLst>
                <a:gd name="connsiteX0" fmla="*/ 0 w 12700"/>
                <a:gd name="connsiteY0" fmla="*/ 0 h 865123"/>
                <a:gd name="connsiteX1" fmla="*/ 0 w 12700"/>
                <a:gd name="connsiteY1" fmla="*/ 865124 h 86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123">
                  <a:moveTo>
                    <a:pt x="0" y="0"/>
                  </a:moveTo>
                  <a:lnTo>
                    <a:pt x="0" y="8651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275860C3-F677-46D0-ADF9-08B5D7D81113}"/>
                </a:ext>
              </a:extLst>
            </p:cNvPr>
            <p:cNvSpPr/>
            <p:nvPr/>
          </p:nvSpPr>
          <p:spPr>
            <a:xfrm>
              <a:off x="6279134" y="378180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F9A4F479-C97C-4A65-993A-7DD7445A1FA6}"/>
                </a:ext>
              </a:extLst>
            </p:cNvPr>
            <p:cNvSpPr/>
            <p:nvPr/>
          </p:nvSpPr>
          <p:spPr>
            <a:xfrm>
              <a:off x="7918831" y="3361816"/>
              <a:ext cx="12700" cy="631698"/>
            </a:xfrm>
            <a:custGeom>
              <a:avLst/>
              <a:gdLst>
                <a:gd name="connsiteX0" fmla="*/ 0 w 12700"/>
                <a:gd name="connsiteY0" fmla="*/ 631698 h 631698"/>
                <a:gd name="connsiteX1" fmla="*/ 0 w 12700"/>
                <a:gd name="connsiteY1" fmla="*/ 0 h 63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1698">
                  <a:moveTo>
                    <a:pt x="0" y="6316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62C621AA-344D-4FB3-8C2A-D0B06ADDEA94}"/>
                </a:ext>
              </a:extLst>
            </p:cNvPr>
            <p:cNvSpPr/>
            <p:nvPr/>
          </p:nvSpPr>
          <p:spPr>
            <a:xfrm>
              <a:off x="7904860" y="33618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BEBDC83-18AA-4C7C-9A75-21F50B250CB7}"/>
                </a:ext>
              </a:extLst>
            </p:cNvPr>
            <p:cNvSpPr/>
            <p:nvPr/>
          </p:nvSpPr>
          <p:spPr>
            <a:xfrm>
              <a:off x="6711188" y="3414014"/>
              <a:ext cx="12700" cy="1821814"/>
            </a:xfrm>
            <a:custGeom>
              <a:avLst/>
              <a:gdLst>
                <a:gd name="connsiteX0" fmla="*/ 0 w 12700"/>
                <a:gd name="connsiteY0" fmla="*/ 0 h 1821814"/>
                <a:gd name="connsiteX1" fmla="*/ 0 w 12700"/>
                <a:gd name="connsiteY1" fmla="*/ 1821815 h 182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1814">
                  <a:moveTo>
                    <a:pt x="0" y="0"/>
                  </a:moveTo>
                  <a:lnTo>
                    <a:pt x="0" y="18218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FE921ECE-C503-40BC-B656-F262369893D4}"/>
                </a:ext>
              </a:extLst>
            </p:cNvPr>
            <p:cNvSpPr/>
            <p:nvPr/>
          </p:nvSpPr>
          <p:spPr>
            <a:xfrm>
              <a:off x="6697218" y="5183759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792B1F11-0183-48EA-8B92-663A8F887B6D}"/>
                </a:ext>
              </a:extLst>
            </p:cNvPr>
            <p:cNvSpPr/>
            <p:nvPr/>
          </p:nvSpPr>
          <p:spPr>
            <a:xfrm>
              <a:off x="11900154" y="4427728"/>
              <a:ext cx="12700" cy="437769"/>
            </a:xfrm>
            <a:custGeom>
              <a:avLst/>
              <a:gdLst>
                <a:gd name="connsiteX0" fmla="*/ 0 w 12700"/>
                <a:gd name="connsiteY0" fmla="*/ 437769 h 437769"/>
                <a:gd name="connsiteX1" fmla="*/ 0 w 12700"/>
                <a:gd name="connsiteY1" fmla="*/ 0 h 43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7769">
                  <a:moveTo>
                    <a:pt x="0" y="4377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700C16C-3CBB-40B4-A077-8290690DE42E}"/>
                </a:ext>
              </a:extLst>
            </p:cNvPr>
            <p:cNvSpPr/>
            <p:nvPr/>
          </p:nvSpPr>
          <p:spPr>
            <a:xfrm>
              <a:off x="11886183" y="442772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604B4236-6043-4477-867C-E4FFBDD0ABF1}"/>
                </a:ext>
              </a:extLst>
            </p:cNvPr>
            <p:cNvSpPr/>
            <p:nvPr/>
          </p:nvSpPr>
          <p:spPr>
            <a:xfrm>
              <a:off x="7001002" y="3221736"/>
              <a:ext cx="12700" cy="414909"/>
            </a:xfrm>
            <a:custGeom>
              <a:avLst/>
              <a:gdLst>
                <a:gd name="connsiteX0" fmla="*/ 0 w 12700"/>
                <a:gd name="connsiteY0" fmla="*/ 414909 h 414909"/>
                <a:gd name="connsiteX1" fmla="*/ 0 w 12700"/>
                <a:gd name="connsiteY1" fmla="*/ 0 h 4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909">
                  <a:moveTo>
                    <a:pt x="0" y="4149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D7537A6-9076-4CEF-B69D-DEC23CB9F27D}"/>
                </a:ext>
              </a:extLst>
            </p:cNvPr>
            <p:cNvSpPr/>
            <p:nvPr/>
          </p:nvSpPr>
          <p:spPr>
            <a:xfrm>
              <a:off x="6987031" y="322173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888819AD-31C0-43B2-A821-1EEBA17A872F}"/>
                </a:ext>
              </a:extLst>
            </p:cNvPr>
            <p:cNvSpPr/>
            <p:nvPr/>
          </p:nvSpPr>
          <p:spPr>
            <a:xfrm>
              <a:off x="9938893" y="4613148"/>
              <a:ext cx="12700" cy="336168"/>
            </a:xfrm>
            <a:custGeom>
              <a:avLst/>
              <a:gdLst>
                <a:gd name="connsiteX0" fmla="*/ 0 w 12700"/>
                <a:gd name="connsiteY0" fmla="*/ 0 h 336168"/>
                <a:gd name="connsiteX1" fmla="*/ 0 w 12700"/>
                <a:gd name="connsiteY1" fmla="*/ 336169 h 3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168">
                  <a:moveTo>
                    <a:pt x="0" y="0"/>
                  </a:moveTo>
                  <a:lnTo>
                    <a:pt x="0" y="3361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CEF42E7-479D-4AC9-B439-C4471F3F810F}"/>
                </a:ext>
              </a:extLst>
            </p:cNvPr>
            <p:cNvSpPr/>
            <p:nvPr/>
          </p:nvSpPr>
          <p:spPr>
            <a:xfrm>
              <a:off x="9924922" y="48971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EA279606-58A3-42ED-ACB0-97CEBDC5BF1B}"/>
                </a:ext>
              </a:extLst>
            </p:cNvPr>
            <p:cNvSpPr/>
            <p:nvPr/>
          </p:nvSpPr>
          <p:spPr>
            <a:xfrm>
              <a:off x="9263126" y="4243705"/>
              <a:ext cx="12700" cy="805561"/>
            </a:xfrm>
            <a:custGeom>
              <a:avLst/>
              <a:gdLst>
                <a:gd name="connsiteX0" fmla="*/ 0 w 12700"/>
                <a:gd name="connsiteY0" fmla="*/ 0 h 805561"/>
                <a:gd name="connsiteX1" fmla="*/ 0 w 12700"/>
                <a:gd name="connsiteY1" fmla="*/ 805561 h 80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5561">
                  <a:moveTo>
                    <a:pt x="0" y="0"/>
                  </a:moveTo>
                  <a:lnTo>
                    <a:pt x="0" y="8055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E455583-4E57-47FC-9B68-6A3B59C58922}"/>
                </a:ext>
              </a:extLst>
            </p:cNvPr>
            <p:cNvSpPr/>
            <p:nvPr/>
          </p:nvSpPr>
          <p:spPr>
            <a:xfrm>
              <a:off x="9249156" y="499706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5ED815BF-4A84-4ACF-AB35-F8FF291B6D68}"/>
                </a:ext>
              </a:extLst>
            </p:cNvPr>
            <p:cNvSpPr/>
            <p:nvPr/>
          </p:nvSpPr>
          <p:spPr>
            <a:xfrm>
              <a:off x="11395837" y="4599305"/>
              <a:ext cx="12700" cy="385825"/>
            </a:xfrm>
            <a:custGeom>
              <a:avLst/>
              <a:gdLst>
                <a:gd name="connsiteX0" fmla="*/ 0 w 12700"/>
                <a:gd name="connsiteY0" fmla="*/ 0 h 385825"/>
                <a:gd name="connsiteX1" fmla="*/ 0 w 12700"/>
                <a:gd name="connsiteY1" fmla="*/ 385826 h 3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825">
                  <a:moveTo>
                    <a:pt x="0" y="0"/>
                  </a:moveTo>
                  <a:lnTo>
                    <a:pt x="0" y="3858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B78494C-64C2-4015-B07C-C486A57FA231}"/>
                </a:ext>
              </a:extLst>
            </p:cNvPr>
            <p:cNvSpPr/>
            <p:nvPr/>
          </p:nvSpPr>
          <p:spPr>
            <a:xfrm>
              <a:off x="11381867" y="493293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138E0F52-2BE0-4ECE-B6A1-1C46DB4D8592}"/>
                </a:ext>
              </a:extLst>
            </p:cNvPr>
            <p:cNvSpPr/>
            <p:nvPr/>
          </p:nvSpPr>
          <p:spPr>
            <a:xfrm>
              <a:off x="8878697" y="3356864"/>
              <a:ext cx="12700" cy="832993"/>
            </a:xfrm>
            <a:custGeom>
              <a:avLst/>
              <a:gdLst>
                <a:gd name="connsiteX0" fmla="*/ 0 w 12700"/>
                <a:gd name="connsiteY0" fmla="*/ 832993 h 832993"/>
                <a:gd name="connsiteX1" fmla="*/ 0 w 12700"/>
                <a:gd name="connsiteY1" fmla="*/ 0 h 83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2993">
                  <a:moveTo>
                    <a:pt x="0" y="8329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D40030D-675D-41F8-B50E-D35E3595B0F2}"/>
                </a:ext>
              </a:extLst>
            </p:cNvPr>
            <p:cNvSpPr/>
            <p:nvPr/>
          </p:nvSpPr>
          <p:spPr>
            <a:xfrm>
              <a:off x="8864727" y="33568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1550FE9-19CD-4218-8C01-E1CC37337F8F}"/>
                </a:ext>
              </a:extLst>
            </p:cNvPr>
            <p:cNvSpPr/>
            <p:nvPr/>
          </p:nvSpPr>
          <p:spPr>
            <a:xfrm>
              <a:off x="11138027" y="4741418"/>
              <a:ext cx="12700" cy="434467"/>
            </a:xfrm>
            <a:custGeom>
              <a:avLst/>
              <a:gdLst>
                <a:gd name="connsiteX0" fmla="*/ 0 w 12700"/>
                <a:gd name="connsiteY0" fmla="*/ 0 h 434467"/>
                <a:gd name="connsiteX1" fmla="*/ 0 w 12700"/>
                <a:gd name="connsiteY1" fmla="*/ 434467 h 43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4467">
                  <a:moveTo>
                    <a:pt x="0" y="0"/>
                  </a:moveTo>
                  <a:lnTo>
                    <a:pt x="0" y="4344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88484E08-792A-4E1B-83B4-28E02EE636C6}"/>
                </a:ext>
              </a:extLst>
            </p:cNvPr>
            <p:cNvSpPr/>
            <p:nvPr/>
          </p:nvSpPr>
          <p:spPr>
            <a:xfrm>
              <a:off x="11124056" y="51236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32060CD-839B-4BE4-AD0D-65FF7151DBEB}"/>
                </a:ext>
              </a:extLst>
            </p:cNvPr>
            <p:cNvSpPr/>
            <p:nvPr/>
          </p:nvSpPr>
          <p:spPr>
            <a:xfrm>
              <a:off x="8413369" y="3988435"/>
              <a:ext cx="12700" cy="168655"/>
            </a:xfrm>
            <a:custGeom>
              <a:avLst/>
              <a:gdLst>
                <a:gd name="connsiteX0" fmla="*/ 0 w 12700"/>
                <a:gd name="connsiteY0" fmla="*/ 0 h 168655"/>
                <a:gd name="connsiteX1" fmla="*/ 0 w 12700"/>
                <a:gd name="connsiteY1" fmla="*/ 168656 h 16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655">
                  <a:moveTo>
                    <a:pt x="0" y="0"/>
                  </a:moveTo>
                  <a:lnTo>
                    <a:pt x="0" y="1686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821D8F47-144F-4095-BF2F-887B78A06BFA}"/>
                </a:ext>
              </a:extLst>
            </p:cNvPr>
            <p:cNvSpPr/>
            <p:nvPr/>
          </p:nvSpPr>
          <p:spPr>
            <a:xfrm>
              <a:off x="8399398" y="41048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AAEFB1F-9AD0-4254-B3BE-59A7F5AE2A57}"/>
                </a:ext>
              </a:extLst>
            </p:cNvPr>
            <p:cNvSpPr/>
            <p:nvPr/>
          </p:nvSpPr>
          <p:spPr>
            <a:xfrm>
              <a:off x="9702292" y="4105910"/>
              <a:ext cx="12700" cy="392556"/>
            </a:xfrm>
            <a:custGeom>
              <a:avLst/>
              <a:gdLst>
                <a:gd name="connsiteX0" fmla="*/ 0 w 12700"/>
                <a:gd name="connsiteY0" fmla="*/ 0 h 392556"/>
                <a:gd name="connsiteX1" fmla="*/ 0 w 12700"/>
                <a:gd name="connsiteY1" fmla="*/ 392557 h 39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2556">
                  <a:moveTo>
                    <a:pt x="0" y="0"/>
                  </a:moveTo>
                  <a:lnTo>
                    <a:pt x="0" y="39255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5EC9B4D-242C-4C59-82DD-B81DA2183CE2}"/>
                </a:ext>
              </a:extLst>
            </p:cNvPr>
            <p:cNvSpPr/>
            <p:nvPr/>
          </p:nvSpPr>
          <p:spPr>
            <a:xfrm>
              <a:off x="9688321" y="44462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AD1F0DE-7C02-4B7F-97A5-81AFC1CB53D9}"/>
                </a:ext>
              </a:extLst>
            </p:cNvPr>
            <p:cNvSpPr/>
            <p:nvPr/>
          </p:nvSpPr>
          <p:spPr>
            <a:xfrm>
              <a:off x="10289159" y="4577588"/>
              <a:ext cx="12700" cy="431291"/>
            </a:xfrm>
            <a:custGeom>
              <a:avLst/>
              <a:gdLst>
                <a:gd name="connsiteX0" fmla="*/ 0 w 12700"/>
                <a:gd name="connsiteY0" fmla="*/ 0 h 431291"/>
                <a:gd name="connsiteX1" fmla="*/ 0 w 12700"/>
                <a:gd name="connsiteY1" fmla="*/ 431292 h 4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291">
                  <a:moveTo>
                    <a:pt x="0" y="0"/>
                  </a:moveTo>
                  <a:lnTo>
                    <a:pt x="0" y="4312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991EFF4D-A398-4ECC-9F90-F13C2C98626B}"/>
                </a:ext>
              </a:extLst>
            </p:cNvPr>
            <p:cNvSpPr/>
            <p:nvPr/>
          </p:nvSpPr>
          <p:spPr>
            <a:xfrm>
              <a:off x="10275189" y="495680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3268E96-F82A-418F-8FD6-54F73321B188}"/>
                </a:ext>
              </a:extLst>
            </p:cNvPr>
            <p:cNvSpPr/>
            <p:nvPr/>
          </p:nvSpPr>
          <p:spPr>
            <a:xfrm>
              <a:off x="8239379" y="4025646"/>
              <a:ext cx="12700" cy="686942"/>
            </a:xfrm>
            <a:custGeom>
              <a:avLst/>
              <a:gdLst>
                <a:gd name="connsiteX0" fmla="*/ 0 w 12700"/>
                <a:gd name="connsiteY0" fmla="*/ 0 h 686942"/>
                <a:gd name="connsiteX1" fmla="*/ 0 w 12700"/>
                <a:gd name="connsiteY1" fmla="*/ 686943 h 68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6942">
                  <a:moveTo>
                    <a:pt x="0" y="0"/>
                  </a:moveTo>
                  <a:lnTo>
                    <a:pt x="0" y="6869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8AAE185F-7F6D-4BBF-9ACC-C3D244D2FE85}"/>
                </a:ext>
              </a:extLst>
            </p:cNvPr>
            <p:cNvSpPr/>
            <p:nvPr/>
          </p:nvSpPr>
          <p:spPr>
            <a:xfrm>
              <a:off x="8225408" y="46603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9E7CC3BC-C73E-4456-A1D1-819F6B4FB148}"/>
                </a:ext>
              </a:extLst>
            </p:cNvPr>
            <p:cNvSpPr/>
            <p:nvPr/>
          </p:nvSpPr>
          <p:spPr>
            <a:xfrm>
              <a:off x="7569834" y="3924554"/>
              <a:ext cx="12700" cy="50037"/>
            </a:xfrm>
            <a:custGeom>
              <a:avLst/>
              <a:gdLst>
                <a:gd name="connsiteX0" fmla="*/ 0 w 12700"/>
                <a:gd name="connsiteY0" fmla="*/ 0 h 50037"/>
                <a:gd name="connsiteX1" fmla="*/ 0 w 12700"/>
                <a:gd name="connsiteY1" fmla="*/ 50038 h 5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037">
                  <a:moveTo>
                    <a:pt x="0" y="0"/>
                  </a:moveTo>
                  <a:lnTo>
                    <a:pt x="0" y="500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73A5150-BF34-499C-BF51-C0DAA4AB6131}"/>
                </a:ext>
              </a:extLst>
            </p:cNvPr>
            <p:cNvSpPr/>
            <p:nvPr/>
          </p:nvSpPr>
          <p:spPr>
            <a:xfrm>
              <a:off x="7555865" y="39223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D563F69C-9379-4D2C-A823-AEBF9BBCFDB1}"/>
                </a:ext>
              </a:extLst>
            </p:cNvPr>
            <p:cNvSpPr/>
            <p:nvPr/>
          </p:nvSpPr>
          <p:spPr>
            <a:xfrm>
              <a:off x="10667619" y="4661662"/>
              <a:ext cx="12700" cy="498093"/>
            </a:xfrm>
            <a:custGeom>
              <a:avLst/>
              <a:gdLst>
                <a:gd name="connsiteX0" fmla="*/ 0 w 12700"/>
                <a:gd name="connsiteY0" fmla="*/ 0 h 498093"/>
                <a:gd name="connsiteX1" fmla="*/ 0 w 12700"/>
                <a:gd name="connsiteY1" fmla="*/ 498094 h 4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8093">
                  <a:moveTo>
                    <a:pt x="0" y="0"/>
                  </a:moveTo>
                  <a:lnTo>
                    <a:pt x="0" y="4980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26B905FD-26B4-4846-B9A1-CAABCB8D1B43}"/>
                </a:ext>
              </a:extLst>
            </p:cNvPr>
            <p:cNvSpPr/>
            <p:nvPr/>
          </p:nvSpPr>
          <p:spPr>
            <a:xfrm>
              <a:off x="10653648" y="510755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44D7184-6281-4CE8-AA67-1AEEA258B2F4}"/>
                </a:ext>
              </a:extLst>
            </p:cNvPr>
            <p:cNvSpPr/>
            <p:nvPr/>
          </p:nvSpPr>
          <p:spPr>
            <a:xfrm>
              <a:off x="6471539" y="2881630"/>
              <a:ext cx="12700" cy="87249"/>
            </a:xfrm>
            <a:custGeom>
              <a:avLst/>
              <a:gdLst>
                <a:gd name="connsiteX0" fmla="*/ 0 w 12700"/>
                <a:gd name="connsiteY0" fmla="*/ 87249 h 87249"/>
                <a:gd name="connsiteX1" fmla="*/ 0 w 12700"/>
                <a:gd name="connsiteY1" fmla="*/ 0 h 8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249">
                  <a:moveTo>
                    <a:pt x="0" y="872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1E1C3E8F-8FDE-47B2-A704-F40009313279}"/>
                </a:ext>
              </a:extLst>
            </p:cNvPr>
            <p:cNvSpPr/>
            <p:nvPr/>
          </p:nvSpPr>
          <p:spPr>
            <a:xfrm>
              <a:off x="6457569" y="28816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5564EC8A-DBC4-4DAA-96A9-F31E12E47174}"/>
                </a:ext>
              </a:extLst>
            </p:cNvPr>
            <p:cNvSpPr/>
            <p:nvPr/>
          </p:nvSpPr>
          <p:spPr>
            <a:xfrm>
              <a:off x="6751701" y="3041396"/>
              <a:ext cx="12700" cy="372618"/>
            </a:xfrm>
            <a:custGeom>
              <a:avLst/>
              <a:gdLst>
                <a:gd name="connsiteX0" fmla="*/ 0 w 12700"/>
                <a:gd name="connsiteY0" fmla="*/ 372618 h 372618"/>
                <a:gd name="connsiteX1" fmla="*/ 0 w 12700"/>
                <a:gd name="connsiteY1" fmla="*/ 0 h 3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618">
                  <a:moveTo>
                    <a:pt x="0" y="3726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6F38BE9-B61C-461D-A52A-B640048594A5}"/>
                </a:ext>
              </a:extLst>
            </p:cNvPr>
            <p:cNvSpPr/>
            <p:nvPr/>
          </p:nvSpPr>
          <p:spPr>
            <a:xfrm>
              <a:off x="6737731" y="3041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DF358237-666C-4E51-8853-DDB42D483118}"/>
                </a:ext>
              </a:extLst>
            </p:cNvPr>
            <p:cNvSpPr/>
            <p:nvPr/>
          </p:nvSpPr>
          <p:spPr>
            <a:xfrm>
              <a:off x="7095490" y="2778760"/>
              <a:ext cx="12700" cy="857885"/>
            </a:xfrm>
            <a:custGeom>
              <a:avLst/>
              <a:gdLst>
                <a:gd name="connsiteX0" fmla="*/ 0 w 12700"/>
                <a:gd name="connsiteY0" fmla="*/ 857885 h 857885"/>
                <a:gd name="connsiteX1" fmla="*/ 0 w 12700"/>
                <a:gd name="connsiteY1" fmla="*/ 0 h 8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885">
                  <a:moveTo>
                    <a:pt x="0" y="857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3B2EDBE-942F-40B1-A276-0A5190A2B0B2}"/>
                </a:ext>
              </a:extLst>
            </p:cNvPr>
            <p:cNvSpPr/>
            <p:nvPr/>
          </p:nvSpPr>
          <p:spPr>
            <a:xfrm>
              <a:off x="7081519" y="27787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3FAA1DA-457D-489C-B261-ED963652403A}"/>
                </a:ext>
              </a:extLst>
            </p:cNvPr>
            <p:cNvSpPr/>
            <p:nvPr/>
          </p:nvSpPr>
          <p:spPr>
            <a:xfrm>
              <a:off x="10123678" y="4049649"/>
              <a:ext cx="12700" cy="563499"/>
            </a:xfrm>
            <a:custGeom>
              <a:avLst/>
              <a:gdLst>
                <a:gd name="connsiteX0" fmla="*/ 0 w 12700"/>
                <a:gd name="connsiteY0" fmla="*/ 563499 h 563499"/>
                <a:gd name="connsiteX1" fmla="*/ 0 w 12700"/>
                <a:gd name="connsiteY1" fmla="*/ 0 h 56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3499">
                  <a:moveTo>
                    <a:pt x="0" y="563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3C1F564-40AF-470B-B542-8B9F1AA4900C}"/>
                </a:ext>
              </a:extLst>
            </p:cNvPr>
            <p:cNvSpPr/>
            <p:nvPr/>
          </p:nvSpPr>
          <p:spPr>
            <a:xfrm>
              <a:off x="10109707" y="40496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A6A6E828-27FA-4750-BCFA-DC3C5E7ECB89}"/>
                </a:ext>
              </a:extLst>
            </p:cNvPr>
            <p:cNvSpPr/>
            <p:nvPr/>
          </p:nvSpPr>
          <p:spPr>
            <a:xfrm>
              <a:off x="9265666" y="4243705"/>
              <a:ext cx="12700" cy="8255"/>
            </a:xfrm>
            <a:custGeom>
              <a:avLst/>
              <a:gdLst>
                <a:gd name="connsiteX0" fmla="*/ 0 w 12700"/>
                <a:gd name="connsiteY0" fmla="*/ 0 h 8255"/>
                <a:gd name="connsiteX1" fmla="*/ 0 w 12700"/>
                <a:gd name="connsiteY1" fmla="*/ 8255 h 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5">
                  <a:moveTo>
                    <a:pt x="0" y="0"/>
                  </a:moveTo>
                  <a:lnTo>
                    <a:pt x="0" y="82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F185EB0C-8CD3-4501-814C-D81AC729B90C}"/>
                </a:ext>
              </a:extLst>
            </p:cNvPr>
            <p:cNvSpPr/>
            <p:nvPr/>
          </p:nvSpPr>
          <p:spPr>
            <a:xfrm>
              <a:off x="9251695" y="4199763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35AC0E00-CF2C-4EB3-BF0C-446D35056188}"/>
                </a:ext>
              </a:extLst>
            </p:cNvPr>
            <p:cNvSpPr/>
            <p:nvPr/>
          </p:nvSpPr>
          <p:spPr>
            <a:xfrm>
              <a:off x="11531981" y="4599305"/>
              <a:ext cx="12700" cy="937895"/>
            </a:xfrm>
            <a:custGeom>
              <a:avLst/>
              <a:gdLst>
                <a:gd name="connsiteX0" fmla="*/ 0 w 12700"/>
                <a:gd name="connsiteY0" fmla="*/ 0 h 937895"/>
                <a:gd name="connsiteX1" fmla="*/ 0 w 12700"/>
                <a:gd name="connsiteY1" fmla="*/ 937895 h 93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895">
                  <a:moveTo>
                    <a:pt x="0" y="0"/>
                  </a:moveTo>
                  <a:lnTo>
                    <a:pt x="0" y="93789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CD4460E-61ED-48E1-90D8-0C52C311664B}"/>
                </a:ext>
              </a:extLst>
            </p:cNvPr>
            <p:cNvSpPr/>
            <p:nvPr/>
          </p:nvSpPr>
          <p:spPr>
            <a:xfrm>
              <a:off x="11518010" y="548500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CA64614-52E3-42F7-B8FE-FFE5CB317E50}"/>
                </a:ext>
              </a:extLst>
            </p:cNvPr>
            <p:cNvSpPr/>
            <p:nvPr/>
          </p:nvSpPr>
          <p:spPr>
            <a:xfrm>
              <a:off x="8937879" y="3366008"/>
              <a:ext cx="12700" cy="823849"/>
            </a:xfrm>
            <a:custGeom>
              <a:avLst/>
              <a:gdLst>
                <a:gd name="connsiteX0" fmla="*/ 0 w 12700"/>
                <a:gd name="connsiteY0" fmla="*/ 823849 h 823849"/>
                <a:gd name="connsiteX1" fmla="*/ 0 w 12700"/>
                <a:gd name="connsiteY1" fmla="*/ 0 h 82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3849">
                  <a:moveTo>
                    <a:pt x="0" y="8238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5C8E1AD1-EEB2-41DA-BBF7-D14D3159342C}"/>
                </a:ext>
              </a:extLst>
            </p:cNvPr>
            <p:cNvSpPr/>
            <p:nvPr/>
          </p:nvSpPr>
          <p:spPr>
            <a:xfrm>
              <a:off x="8923908" y="33660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1BFB0476-B6D3-4A1B-A860-C351BC0A0118}"/>
                </a:ext>
              </a:extLst>
            </p:cNvPr>
            <p:cNvSpPr/>
            <p:nvPr/>
          </p:nvSpPr>
          <p:spPr>
            <a:xfrm>
              <a:off x="10995025" y="4698238"/>
              <a:ext cx="12700" cy="43179"/>
            </a:xfrm>
            <a:custGeom>
              <a:avLst/>
              <a:gdLst>
                <a:gd name="connsiteX0" fmla="*/ 0 w 12700"/>
                <a:gd name="connsiteY0" fmla="*/ 43180 h 43179"/>
                <a:gd name="connsiteX1" fmla="*/ 0 w 12700"/>
                <a:gd name="connsiteY1" fmla="*/ 0 h 4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79">
                  <a:moveTo>
                    <a:pt x="0" y="431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4C2727EE-8998-41EE-B0BD-9FC2C3E572DF}"/>
                </a:ext>
              </a:extLst>
            </p:cNvPr>
            <p:cNvSpPr/>
            <p:nvPr/>
          </p:nvSpPr>
          <p:spPr>
            <a:xfrm>
              <a:off x="10981055" y="469823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687E6875-B92F-47DD-BB7A-F41C9BC3F778}"/>
                </a:ext>
              </a:extLst>
            </p:cNvPr>
            <p:cNvSpPr/>
            <p:nvPr/>
          </p:nvSpPr>
          <p:spPr>
            <a:xfrm>
              <a:off x="8617966" y="2862961"/>
              <a:ext cx="12700" cy="1125474"/>
            </a:xfrm>
            <a:custGeom>
              <a:avLst/>
              <a:gdLst>
                <a:gd name="connsiteX0" fmla="*/ 0 w 12700"/>
                <a:gd name="connsiteY0" fmla="*/ 1125474 h 1125474"/>
                <a:gd name="connsiteX1" fmla="*/ 0 w 12700"/>
                <a:gd name="connsiteY1" fmla="*/ 0 h 112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5474">
                  <a:moveTo>
                    <a:pt x="0" y="1125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35F6D448-3EEE-4FD6-88EB-94EA24F8BBBE}"/>
                </a:ext>
              </a:extLst>
            </p:cNvPr>
            <p:cNvSpPr/>
            <p:nvPr/>
          </p:nvSpPr>
          <p:spPr>
            <a:xfrm>
              <a:off x="8603995" y="2862960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01E351A-58D3-4FD2-A41C-7AD7AA4C0D5A}"/>
                </a:ext>
              </a:extLst>
            </p:cNvPr>
            <p:cNvSpPr/>
            <p:nvPr/>
          </p:nvSpPr>
          <p:spPr>
            <a:xfrm>
              <a:off x="9595612" y="4105910"/>
              <a:ext cx="12700" cy="626110"/>
            </a:xfrm>
            <a:custGeom>
              <a:avLst/>
              <a:gdLst>
                <a:gd name="connsiteX0" fmla="*/ 0 w 12700"/>
                <a:gd name="connsiteY0" fmla="*/ 0 h 626110"/>
                <a:gd name="connsiteX1" fmla="*/ 0 w 12700"/>
                <a:gd name="connsiteY1" fmla="*/ 626110 h 6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110">
                  <a:moveTo>
                    <a:pt x="0" y="0"/>
                  </a:moveTo>
                  <a:lnTo>
                    <a:pt x="0" y="6261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5C308F-F3F4-48F7-8978-2986C2B0826A}"/>
                </a:ext>
              </a:extLst>
            </p:cNvPr>
            <p:cNvSpPr/>
            <p:nvPr/>
          </p:nvSpPr>
          <p:spPr>
            <a:xfrm>
              <a:off x="9581642" y="467982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AC68A89-FEC8-4E1C-A908-B0C2DDCFC7AB}"/>
                </a:ext>
              </a:extLst>
            </p:cNvPr>
            <p:cNvSpPr/>
            <p:nvPr/>
          </p:nvSpPr>
          <p:spPr>
            <a:xfrm>
              <a:off x="10459720" y="4577588"/>
              <a:ext cx="12700" cy="525399"/>
            </a:xfrm>
            <a:custGeom>
              <a:avLst/>
              <a:gdLst>
                <a:gd name="connsiteX0" fmla="*/ 0 w 12700"/>
                <a:gd name="connsiteY0" fmla="*/ 0 h 525399"/>
                <a:gd name="connsiteX1" fmla="*/ 0 w 12700"/>
                <a:gd name="connsiteY1" fmla="*/ 525399 h 5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5399">
                  <a:moveTo>
                    <a:pt x="0" y="0"/>
                  </a:moveTo>
                  <a:lnTo>
                    <a:pt x="0" y="52539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FE1953FE-E2D3-4817-AD99-0543B1655292}"/>
                </a:ext>
              </a:extLst>
            </p:cNvPr>
            <p:cNvSpPr/>
            <p:nvPr/>
          </p:nvSpPr>
          <p:spPr>
            <a:xfrm>
              <a:off x="10445750" y="5050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942F434F-CA9B-4DF6-B915-60BE8D3EC7E2}"/>
                </a:ext>
              </a:extLst>
            </p:cNvPr>
            <p:cNvSpPr/>
            <p:nvPr/>
          </p:nvSpPr>
          <p:spPr>
            <a:xfrm>
              <a:off x="8161655" y="4025646"/>
              <a:ext cx="12700" cy="818006"/>
            </a:xfrm>
            <a:custGeom>
              <a:avLst/>
              <a:gdLst>
                <a:gd name="connsiteX0" fmla="*/ 0 w 12700"/>
                <a:gd name="connsiteY0" fmla="*/ 0 h 818006"/>
                <a:gd name="connsiteX1" fmla="*/ 0 w 12700"/>
                <a:gd name="connsiteY1" fmla="*/ 818007 h 8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8006">
                  <a:moveTo>
                    <a:pt x="0" y="0"/>
                  </a:moveTo>
                  <a:lnTo>
                    <a:pt x="0" y="8180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946F2B8-333A-4A73-808D-D3DC85319613}"/>
                </a:ext>
              </a:extLst>
            </p:cNvPr>
            <p:cNvSpPr/>
            <p:nvPr/>
          </p:nvSpPr>
          <p:spPr>
            <a:xfrm>
              <a:off x="8147684" y="47915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171A355E-43E4-4BC4-A1E5-997A7D6F31A7}"/>
                </a:ext>
              </a:extLst>
            </p:cNvPr>
            <p:cNvSpPr/>
            <p:nvPr/>
          </p:nvSpPr>
          <p:spPr>
            <a:xfrm>
              <a:off x="7420864" y="3512439"/>
              <a:ext cx="12700" cy="412114"/>
            </a:xfrm>
            <a:custGeom>
              <a:avLst/>
              <a:gdLst>
                <a:gd name="connsiteX0" fmla="*/ 0 w 12700"/>
                <a:gd name="connsiteY0" fmla="*/ 412115 h 412114"/>
                <a:gd name="connsiteX1" fmla="*/ 0 w 12700"/>
                <a:gd name="connsiteY1" fmla="*/ 0 h 4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2114">
                  <a:moveTo>
                    <a:pt x="0" y="4121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D860D003-C073-43B8-B4C9-BAC13EFD80D6}"/>
                </a:ext>
              </a:extLst>
            </p:cNvPr>
            <p:cNvSpPr/>
            <p:nvPr/>
          </p:nvSpPr>
          <p:spPr>
            <a:xfrm>
              <a:off x="7406893" y="351243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1A124325-DCA0-4D9F-952F-C5045702DC87}"/>
                </a:ext>
              </a:extLst>
            </p:cNvPr>
            <p:cNvSpPr/>
            <p:nvPr/>
          </p:nvSpPr>
          <p:spPr>
            <a:xfrm>
              <a:off x="10727690" y="4248150"/>
              <a:ext cx="12700" cy="413512"/>
            </a:xfrm>
            <a:custGeom>
              <a:avLst/>
              <a:gdLst>
                <a:gd name="connsiteX0" fmla="*/ 0 w 12700"/>
                <a:gd name="connsiteY0" fmla="*/ 413512 h 413512"/>
                <a:gd name="connsiteX1" fmla="*/ 0 w 12700"/>
                <a:gd name="connsiteY1" fmla="*/ 0 h 41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3512">
                  <a:moveTo>
                    <a:pt x="0" y="4135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6A15BEDB-6230-4C3E-82E0-116432428271}"/>
                </a:ext>
              </a:extLst>
            </p:cNvPr>
            <p:cNvSpPr/>
            <p:nvPr/>
          </p:nvSpPr>
          <p:spPr>
            <a:xfrm>
              <a:off x="10713719" y="424815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7F9C13-D527-45B7-9756-F3A467D84E17}"/>
                </a:ext>
              </a:extLst>
            </p:cNvPr>
            <p:cNvSpPr/>
            <p:nvPr/>
          </p:nvSpPr>
          <p:spPr>
            <a:xfrm>
              <a:off x="6365621" y="2385060"/>
              <a:ext cx="12700" cy="583819"/>
            </a:xfrm>
            <a:custGeom>
              <a:avLst/>
              <a:gdLst>
                <a:gd name="connsiteX0" fmla="*/ 0 w 12700"/>
                <a:gd name="connsiteY0" fmla="*/ 583819 h 583819"/>
                <a:gd name="connsiteX1" fmla="*/ 0 w 12700"/>
                <a:gd name="connsiteY1" fmla="*/ 0 h 58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3819">
                  <a:moveTo>
                    <a:pt x="0" y="583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775E914-94A6-44C0-917E-7D0F80670B5E}"/>
                </a:ext>
              </a:extLst>
            </p:cNvPr>
            <p:cNvSpPr/>
            <p:nvPr/>
          </p:nvSpPr>
          <p:spPr>
            <a:xfrm>
              <a:off x="6351651" y="23850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16BBBF3-419F-4985-84D9-EFD568AEC395}"/>
                </a:ext>
              </a:extLst>
            </p:cNvPr>
            <p:cNvSpPr/>
            <p:nvPr/>
          </p:nvSpPr>
          <p:spPr>
            <a:xfrm>
              <a:off x="7716647" y="3568827"/>
              <a:ext cx="12700" cy="424688"/>
            </a:xfrm>
            <a:custGeom>
              <a:avLst/>
              <a:gdLst>
                <a:gd name="connsiteX0" fmla="*/ 0 w 12700"/>
                <a:gd name="connsiteY0" fmla="*/ 424688 h 424688"/>
                <a:gd name="connsiteX1" fmla="*/ 0 w 12700"/>
                <a:gd name="connsiteY1" fmla="*/ 0 h 4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688">
                  <a:moveTo>
                    <a:pt x="0" y="4246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6BCB778-439F-4562-BB75-1181D71FEA20}"/>
                </a:ext>
              </a:extLst>
            </p:cNvPr>
            <p:cNvSpPr/>
            <p:nvPr/>
          </p:nvSpPr>
          <p:spPr>
            <a:xfrm>
              <a:off x="7702677" y="3568827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38480E16-878E-4CC7-AF7D-11665876E2AD}"/>
                </a:ext>
              </a:extLst>
            </p:cNvPr>
            <p:cNvSpPr/>
            <p:nvPr/>
          </p:nvSpPr>
          <p:spPr>
            <a:xfrm>
              <a:off x="6751193" y="3414014"/>
              <a:ext cx="12700" cy="493902"/>
            </a:xfrm>
            <a:custGeom>
              <a:avLst/>
              <a:gdLst>
                <a:gd name="connsiteX0" fmla="*/ 0 w 12700"/>
                <a:gd name="connsiteY0" fmla="*/ 0 h 493902"/>
                <a:gd name="connsiteX1" fmla="*/ 0 w 12700"/>
                <a:gd name="connsiteY1" fmla="*/ 493903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902">
                  <a:moveTo>
                    <a:pt x="0" y="0"/>
                  </a:moveTo>
                  <a:lnTo>
                    <a:pt x="0" y="4939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78C64CEF-B3E4-4D13-BC38-45DAA74F5145}"/>
                </a:ext>
              </a:extLst>
            </p:cNvPr>
            <p:cNvSpPr/>
            <p:nvPr/>
          </p:nvSpPr>
          <p:spPr>
            <a:xfrm>
              <a:off x="6737222" y="38557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C1333FC-6334-490F-91F1-A87657010BFB}"/>
                </a:ext>
              </a:extLst>
            </p:cNvPr>
            <p:cNvSpPr/>
            <p:nvPr/>
          </p:nvSpPr>
          <p:spPr>
            <a:xfrm>
              <a:off x="11744198" y="4117340"/>
              <a:ext cx="12700" cy="748157"/>
            </a:xfrm>
            <a:custGeom>
              <a:avLst/>
              <a:gdLst>
                <a:gd name="connsiteX0" fmla="*/ 0 w 12700"/>
                <a:gd name="connsiteY0" fmla="*/ 748157 h 748157"/>
                <a:gd name="connsiteX1" fmla="*/ 0 w 12700"/>
                <a:gd name="connsiteY1" fmla="*/ 0 h 7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8157">
                  <a:moveTo>
                    <a:pt x="0" y="748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13689F9-2070-457E-8A66-2EF9AB8FCD5F}"/>
                </a:ext>
              </a:extLst>
            </p:cNvPr>
            <p:cNvSpPr/>
            <p:nvPr/>
          </p:nvSpPr>
          <p:spPr>
            <a:xfrm>
              <a:off x="11730228" y="41173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A0BDFEF7-CDE5-43E5-836A-29D17E5D0B49}"/>
                </a:ext>
              </a:extLst>
            </p:cNvPr>
            <p:cNvSpPr/>
            <p:nvPr/>
          </p:nvSpPr>
          <p:spPr>
            <a:xfrm>
              <a:off x="7058279" y="3116326"/>
              <a:ext cx="12700" cy="520319"/>
            </a:xfrm>
            <a:custGeom>
              <a:avLst/>
              <a:gdLst>
                <a:gd name="connsiteX0" fmla="*/ 0 w 12700"/>
                <a:gd name="connsiteY0" fmla="*/ 520319 h 520319"/>
                <a:gd name="connsiteX1" fmla="*/ 0 w 12700"/>
                <a:gd name="connsiteY1" fmla="*/ 0 h 5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319">
                  <a:moveTo>
                    <a:pt x="0" y="5203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FB2A27C-036C-41A0-9A29-322BE370E27C}"/>
                </a:ext>
              </a:extLst>
            </p:cNvPr>
            <p:cNvSpPr/>
            <p:nvPr/>
          </p:nvSpPr>
          <p:spPr>
            <a:xfrm>
              <a:off x="7044308" y="311632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5C85B07-5C34-47E1-ABB0-F8E1B7FB9BD7}"/>
                </a:ext>
              </a:extLst>
            </p:cNvPr>
            <p:cNvSpPr/>
            <p:nvPr/>
          </p:nvSpPr>
          <p:spPr>
            <a:xfrm>
              <a:off x="10031730" y="4613148"/>
              <a:ext cx="12700" cy="620649"/>
            </a:xfrm>
            <a:custGeom>
              <a:avLst/>
              <a:gdLst>
                <a:gd name="connsiteX0" fmla="*/ 0 w 12700"/>
                <a:gd name="connsiteY0" fmla="*/ 0 h 620649"/>
                <a:gd name="connsiteX1" fmla="*/ 0 w 12700"/>
                <a:gd name="connsiteY1" fmla="*/ 620649 h 62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649">
                  <a:moveTo>
                    <a:pt x="0" y="0"/>
                  </a:moveTo>
                  <a:lnTo>
                    <a:pt x="0" y="6206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8A3C7C2F-2034-48B8-9165-123704899E14}"/>
                </a:ext>
              </a:extLst>
            </p:cNvPr>
            <p:cNvSpPr/>
            <p:nvPr/>
          </p:nvSpPr>
          <p:spPr>
            <a:xfrm>
              <a:off x="10017759" y="51816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A00ABA61-8A02-4AD8-B2EB-EB289BB8D383}"/>
                </a:ext>
              </a:extLst>
            </p:cNvPr>
            <p:cNvSpPr/>
            <p:nvPr/>
          </p:nvSpPr>
          <p:spPr>
            <a:xfrm>
              <a:off x="9240901" y="4243705"/>
              <a:ext cx="12700" cy="262509"/>
            </a:xfrm>
            <a:custGeom>
              <a:avLst/>
              <a:gdLst>
                <a:gd name="connsiteX0" fmla="*/ 0 w 12700"/>
                <a:gd name="connsiteY0" fmla="*/ 0 h 262509"/>
                <a:gd name="connsiteX1" fmla="*/ 0 w 12700"/>
                <a:gd name="connsiteY1" fmla="*/ 262509 h 26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2509">
                  <a:moveTo>
                    <a:pt x="0" y="0"/>
                  </a:moveTo>
                  <a:lnTo>
                    <a:pt x="0" y="262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C44C9523-0659-436E-87FF-EF6BE44AAE92}"/>
                </a:ext>
              </a:extLst>
            </p:cNvPr>
            <p:cNvSpPr/>
            <p:nvPr/>
          </p:nvSpPr>
          <p:spPr>
            <a:xfrm>
              <a:off x="9226931" y="445414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DEB2832E-19FD-4BFD-82C9-1B74510F62F4}"/>
                </a:ext>
              </a:extLst>
            </p:cNvPr>
            <p:cNvSpPr/>
            <p:nvPr/>
          </p:nvSpPr>
          <p:spPr>
            <a:xfrm>
              <a:off x="11439144" y="4476242"/>
              <a:ext cx="12700" cy="123062"/>
            </a:xfrm>
            <a:custGeom>
              <a:avLst/>
              <a:gdLst>
                <a:gd name="connsiteX0" fmla="*/ 0 w 12700"/>
                <a:gd name="connsiteY0" fmla="*/ 123063 h 123062"/>
                <a:gd name="connsiteX1" fmla="*/ 0 w 12700"/>
                <a:gd name="connsiteY1" fmla="*/ 0 h 12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">
                  <a:moveTo>
                    <a:pt x="0" y="1230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8CDC3442-83A4-4088-96D8-E05FD7395319}"/>
                </a:ext>
              </a:extLst>
            </p:cNvPr>
            <p:cNvSpPr/>
            <p:nvPr/>
          </p:nvSpPr>
          <p:spPr>
            <a:xfrm>
              <a:off x="11425173" y="447624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58F024D-134D-46A9-AA66-2A0E5CDA4392}"/>
                </a:ext>
              </a:extLst>
            </p:cNvPr>
            <p:cNvSpPr/>
            <p:nvPr/>
          </p:nvSpPr>
          <p:spPr>
            <a:xfrm>
              <a:off x="8856980" y="3245358"/>
              <a:ext cx="12700" cy="944499"/>
            </a:xfrm>
            <a:custGeom>
              <a:avLst/>
              <a:gdLst>
                <a:gd name="connsiteX0" fmla="*/ 0 w 12700"/>
                <a:gd name="connsiteY0" fmla="*/ 944499 h 944499"/>
                <a:gd name="connsiteX1" fmla="*/ 0 w 12700"/>
                <a:gd name="connsiteY1" fmla="*/ 0 h 94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4499">
                  <a:moveTo>
                    <a:pt x="0" y="944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1A9CCE4B-0DEC-48EA-922D-C78BF0C01517}"/>
                </a:ext>
              </a:extLst>
            </p:cNvPr>
            <p:cNvSpPr/>
            <p:nvPr/>
          </p:nvSpPr>
          <p:spPr>
            <a:xfrm>
              <a:off x="8843009" y="324535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ED567E06-99EB-49B0-A283-41B2613A98A4}"/>
                </a:ext>
              </a:extLst>
            </p:cNvPr>
            <p:cNvSpPr/>
            <p:nvPr/>
          </p:nvSpPr>
          <p:spPr>
            <a:xfrm>
              <a:off x="11119866" y="4741418"/>
              <a:ext cx="12700" cy="977392"/>
            </a:xfrm>
            <a:custGeom>
              <a:avLst/>
              <a:gdLst>
                <a:gd name="connsiteX0" fmla="*/ 0 w 12700"/>
                <a:gd name="connsiteY0" fmla="*/ 0 h 977392"/>
                <a:gd name="connsiteX1" fmla="*/ 0 w 12700"/>
                <a:gd name="connsiteY1" fmla="*/ 977392 h 97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7392">
                  <a:moveTo>
                    <a:pt x="0" y="0"/>
                  </a:moveTo>
                  <a:lnTo>
                    <a:pt x="0" y="9773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DDDCCE3-B401-4124-9B6C-1E5EB7A36A41}"/>
                </a:ext>
              </a:extLst>
            </p:cNvPr>
            <p:cNvSpPr/>
            <p:nvPr/>
          </p:nvSpPr>
          <p:spPr>
            <a:xfrm>
              <a:off x="11105895" y="56666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95883478-70D2-4FCF-8D0A-6A45DBC5D969}"/>
                </a:ext>
              </a:extLst>
            </p:cNvPr>
            <p:cNvSpPr/>
            <p:nvPr/>
          </p:nvSpPr>
          <p:spPr>
            <a:xfrm>
              <a:off x="8603107" y="3988435"/>
              <a:ext cx="12700" cy="269113"/>
            </a:xfrm>
            <a:custGeom>
              <a:avLst/>
              <a:gdLst>
                <a:gd name="connsiteX0" fmla="*/ 0 w 12700"/>
                <a:gd name="connsiteY0" fmla="*/ 0 h 269113"/>
                <a:gd name="connsiteX1" fmla="*/ 0 w 12700"/>
                <a:gd name="connsiteY1" fmla="*/ 269113 h 2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113">
                  <a:moveTo>
                    <a:pt x="0" y="0"/>
                  </a:moveTo>
                  <a:lnTo>
                    <a:pt x="0" y="2691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6A8B804C-A17E-4374-9950-373434AC901E}"/>
                </a:ext>
              </a:extLst>
            </p:cNvPr>
            <p:cNvSpPr/>
            <p:nvPr/>
          </p:nvSpPr>
          <p:spPr>
            <a:xfrm>
              <a:off x="8589136" y="4205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ED967815-23D9-4899-85D3-883BAB1DDB98}"/>
                </a:ext>
              </a:extLst>
            </p:cNvPr>
            <p:cNvSpPr/>
            <p:nvPr/>
          </p:nvSpPr>
          <p:spPr>
            <a:xfrm>
              <a:off x="9532493" y="4047109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32CE6BC4-7C2B-4D80-992E-853DD3B829E7}"/>
                </a:ext>
              </a:extLst>
            </p:cNvPr>
            <p:cNvSpPr/>
            <p:nvPr/>
          </p:nvSpPr>
          <p:spPr>
            <a:xfrm>
              <a:off x="9518522" y="404710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C1161AF-54DA-4719-B48A-F80E028243A1}"/>
                </a:ext>
              </a:extLst>
            </p:cNvPr>
            <p:cNvSpPr/>
            <p:nvPr/>
          </p:nvSpPr>
          <p:spPr>
            <a:xfrm>
              <a:off x="10339070" y="4577588"/>
              <a:ext cx="12700" cy="272414"/>
            </a:xfrm>
            <a:custGeom>
              <a:avLst/>
              <a:gdLst>
                <a:gd name="connsiteX0" fmla="*/ 0 w 12700"/>
                <a:gd name="connsiteY0" fmla="*/ 0 h 272414"/>
                <a:gd name="connsiteX1" fmla="*/ 0 w 12700"/>
                <a:gd name="connsiteY1" fmla="*/ 272415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0"/>
                  </a:moveTo>
                  <a:lnTo>
                    <a:pt x="0" y="2724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054C0D4-E298-4A9C-98AF-4B295E1BE8D6}"/>
                </a:ext>
              </a:extLst>
            </p:cNvPr>
            <p:cNvSpPr/>
            <p:nvPr/>
          </p:nvSpPr>
          <p:spPr>
            <a:xfrm>
              <a:off x="10325100" y="47978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9B510D64-21FE-476B-B1F4-62AE876DEC3E}"/>
                </a:ext>
              </a:extLst>
            </p:cNvPr>
            <p:cNvSpPr/>
            <p:nvPr/>
          </p:nvSpPr>
          <p:spPr>
            <a:xfrm>
              <a:off x="8138286" y="3178556"/>
              <a:ext cx="12700" cy="847090"/>
            </a:xfrm>
            <a:custGeom>
              <a:avLst/>
              <a:gdLst>
                <a:gd name="connsiteX0" fmla="*/ 0 w 12700"/>
                <a:gd name="connsiteY0" fmla="*/ 847090 h 847090"/>
                <a:gd name="connsiteX1" fmla="*/ 0 w 12700"/>
                <a:gd name="connsiteY1" fmla="*/ 0 h 8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7090">
                  <a:moveTo>
                    <a:pt x="0" y="847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EB1A79D-66E9-4EE7-8300-98CC861849FF}"/>
                </a:ext>
              </a:extLst>
            </p:cNvPr>
            <p:cNvSpPr/>
            <p:nvPr/>
          </p:nvSpPr>
          <p:spPr>
            <a:xfrm>
              <a:off x="8124317" y="317855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DE7EA536-1BC4-4CB2-83DE-3204B2D890CA}"/>
                </a:ext>
              </a:extLst>
            </p:cNvPr>
            <p:cNvSpPr/>
            <p:nvPr/>
          </p:nvSpPr>
          <p:spPr>
            <a:xfrm>
              <a:off x="7419594" y="2804287"/>
              <a:ext cx="12700" cy="1120266"/>
            </a:xfrm>
            <a:custGeom>
              <a:avLst/>
              <a:gdLst>
                <a:gd name="connsiteX0" fmla="*/ 0 w 12700"/>
                <a:gd name="connsiteY0" fmla="*/ 1120267 h 1120266"/>
                <a:gd name="connsiteX1" fmla="*/ 0 w 12700"/>
                <a:gd name="connsiteY1" fmla="*/ 0 h 112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266">
                  <a:moveTo>
                    <a:pt x="0" y="11202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B951C30-00F1-4D45-B5C6-5170FC7A4317}"/>
                </a:ext>
              </a:extLst>
            </p:cNvPr>
            <p:cNvSpPr/>
            <p:nvPr/>
          </p:nvSpPr>
          <p:spPr>
            <a:xfrm>
              <a:off x="7405623" y="280428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57469A6-4692-4992-804C-41D63D0B3EAF}"/>
                </a:ext>
              </a:extLst>
            </p:cNvPr>
            <p:cNvSpPr/>
            <p:nvPr/>
          </p:nvSpPr>
          <p:spPr>
            <a:xfrm>
              <a:off x="10771886" y="4661662"/>
              <a:ext cx="12700" cy="833882"/>
            </a:xfrm>
            <a:custGeom>
              <a:avLst/>
              <a:gdLst>
                <a:gd name="connsiteX0" fmla="*/ 0 w 12700"/>
                <a:gd name="connsiteY0" fmla="*/ 0 h 833882"/>
                <a:gd name="connsiteX1" fmla="*/ 0 w 12700"/>
                <a:gd name="connsiteY1" fmla="*/ 833882 h 8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3882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2D76CA3-D912-4847-AC9B-B0EC61490941}"/>
                </a:ext>
              </a:extLst>
            </p:cNvPr>
            <p:cNvSpPr/>
            <p:nvPr/>
          </p:nvSpPr>
          <p:spPr>
            <a:xfrm>
              <a:off x="10757916" y="54433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750D4EEF-EA32-4148-9194-0671F88AC735}"/>
                </a:ext>
              </a:extLst>
            </p:cNvPr>
            <p:cNvSpPr/>
            <p:nvPr/>
          </p:nvSpPr>
          <p:spPr>
            <a:xfrm>
              <a:off x="6325997" y="2952623"/>
              <a:ext cx="12700" cy="16256"/>
            </a:xfrm>
            <a:custGeom>
              <a:avLst/>
              <a:gdLst>
                <a:gd name="connsiteX0" fmla="*/ 0 w 12700"/>
                <a:gd name="connsiteY0" fmla="*/ 16256 h 16256"/>
                <a:gd name="connsiteX1" fmla="*/ 0 w 12700"/>
                <a:gd name="connsiteY1" fmla="*/ 0 h 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56">
                  <a:moveTo>
                    <a:pt x="0" y="16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93CCB645-DA46-42AB-A779-F96AE5464965}"/>
                </a:ext>
              </a:extLst>
            </p:cNvPr>
            <p:cNvSpPr/>
            <p:nvPr/>
          </p:nvSpPr>
          <p:spPr>
            <a:xfrm>
              <a:off x="6312027" y="29526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971DB9A-C867-4074-821D-B1D079B7553E}"/>
                </a:ext>
              </a:extLst>
            </p:cNvPr>
            <p:cNvSpPr/>
            <p:nvPr/>
          </p:nvSpPr>
          <p:spPr>
            <a:xfrm>
              <a:off x="7834503" y="3147060"/>
              <a:ext cx="12700" cy="846454"/>
            </a:xfrm>
            <a:custGeom>
              <a:avLst/>
              <a:gdLst>
                <a:gd name="connsiteX0" fmla="*/ 0 w 12700"/>
                <a:gd name="connsiteY0" fmla="*/ 846455 h 846454"/>
                <a:gd name="connsiteX1" fmla="*/ 0 w 12700"/>
                <a:gd name="connsiteY1" fmla="*/ 0 h 8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6454">
                  <a:moveTo>
                    <a:pt x="0" y="8464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D188913-4FA5-4ADC-9FB6-40C4D22E04C4}"/>
                </a:ext>
              </a:extLst>
            </p:cNvPr>
            <p:cNvSpPr/>
            <p:nvPr/>
          </p:nvSpPr>
          <p:spPr>
            <a:xfrm>
              <a:off x="7820532" y="31470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7C0C28E-858A-457A-A7D2-ED445D28FBF2}"/>
                </a:ext>
              </a:extLst>
            </p:cNvPr>
            <p:cNvSpPr/>
            <p:nvPr/>
          </p:nvSpPr>
          <p:spPr>
            <a:xfrm>
              <a:off x="6690486" y="3414014"/>
              <a:ext cx="12700" cy="1418336"/>
            </a:xfrm>
            <a:custGeom>
              <a:avLst/>
              <a:gdLst>
                <a:gd name="connsiteX0" fmla="*/ 0 w 12700"/>
                <a:gd name="connsiteY0" fmla="*/ 0 h 1418336"/>
                <a:gd name="connsiteX1" fmla="*/ 0 w 12700"/>
                <a:gd name="connsiteY1" fmla="*/ 1418336 h 141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8336">
                  <a:moveTo>
                    <a:pt x="0" y="0"/>
                  </a:moveTo>
                  <a:lnTo>
                    <a:pt x="0" y="1418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4274E832-AB21-4979-9780-6E43A3BC7650}"/>
                </a:ext>
              </a:extLst>
            </p:cNvPr>
            <p:cNvSpPr/>
            <p:nvPr/>
          </p:nvSpPr>
          <p:spPr>
            <a:xfrm>
              <a:off x="6676517" y="478015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8FCB0FA-CA84-451D-B3B8-8A0285109C30}"/>
                </a:ext>
              </a:extLst>
            </p:cNvPr>
            <p:cNvSpPr/>
            <p:nvPr/>
          </p:nvSpPr>
          <p:spPr>
            <a:xfrm>
              <a:off x="7025513" y="3636645"/>
              <a:ext cx="12700" cy="527938"/>
            </a:xfrm>
            <a:custGeom>
              <a:avLst/>
              <a:gdLst>
                <a:gd name="connsiteX0" fmla="*/ 0 w 12700"/>
                <a:gd name="connsiteY0" fmla="*/ 0 h 527938"/>
                <a:gd name="connsiteX1" fmla="*/ 0 w 12700"/>
                <a:gd name="connsiteY1" fmla="*/ 527939 h 52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7938">
                  <a:moveTo>
                    <a:pt x="0" y="0"/>
                  </a:moveTo>
                  <a:lnTo>
                    <a:pt x="0" y="5279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EF2DF11-2C51-473E-83C9-F6D185E16446}"/>
                </a:ext>
              </a:extLst>
            </p:cNvPr>
            <p:cNvSpPr/>
            <p:nvPr/>
          </p:nvSpPr>
          <p:spPr>
            <a:xfrm>
              <a:off x="7011543" y="411251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82533B21-A6A9-497D-BDA6-B07D0C2E4916}"/>
                </a:ext>
              </a:extLst>
            </p:cNvPr>
            <p:cNvSpPr/>
            <p:nvPr/>
          </p:nvSpPr>
          <p:spPr>
            <a:xfrm>
              <a:off x="9219057" y="3975480"/>
              <a:ext cx="12700" cy="268224"/>
            </a:xfrm>
            <a:custGeom>
              <a:avLst/>
              <a:gdLst>
                <a:gd name="connsiteX0" fmla="*/ 0 w 12700"/>
                <a:gd name="connsiteY0" fmla="*/ 268224 h 268224"/>
                <a:gd name="connsiteX1" fmla="*/ 0 w 12700"/>
                <a:gd name="connsiteY1" fmla="*/ 0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224">
                  <a:moveTo>
                    <a:pt x="0" y="2682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9F9C83A-7639-46FD-BA35-9C05A437EA9D}"/>
                </a:ext>
              </a:extLst>
            </p:cNvPr>
            <p:cNvSpPr/>
            <p:nvPr/>
          </p:nvSpPr>
          <p:spPr>
            <a:xfrm>
              <a:off x="9205086" y="39754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DB74B60F-7FD5-45DE-A21A-1C145285C6DC}"/>
                </a:ext>
              </a:extLst>
            </p:cNvPr>
            <p:cNvSpPr/>
            <p:nvPr/>
          </p:nvSpPr>
          <p:spPr>
            <a:xfrm>
              <a:off x="11470259" y="4124705"/>
              <a:ext cx="12700" cy="474599"/>
            </a:xfrm>
            <a:custGeom>
              <a:avLst/>
              <a:gdLst>
                <a:gd name="connsiteX0" fmla="*/ 0 w 12700"/>
                <a:gd name="connsiteY0" fmla="*/ 474599 h 474599"/>
                <a:gd name="connsiteX1" fmla="*/ 0 w 12700"/>
                <a:gd name="connsiteY1" fmla="*/ 0 h 47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4599">
                  <a:moveTo>
                    <a:pt x="0" y="4745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2BE1CEEB-E539-4D1B-B94D-EDCA34682A0C}"/>
                </a:ext>
              </a:extLst>
            </p:cNvPr>
            <p:cNvSpPr/>
            <p:nvPr/>
          </p:nvSpPr>
          <p:spPr>
            <a:xfrm>
              <a:off x="11456289" y="41247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AA51243-4673-42E9-A4D9-B4DE44081B85}"/>
                </a:ext>
              </a:extLst>
            </p:cNvPr>
            <p:cNvSpPr/>
            <p:nvPr/>
          </p:nvSpPr>
          <p:spPr>
            <a:xfrm>
              <a:off x="8815832" y="3402203"/>
              <a:ext cx="12700" cy="787654"/>
            </a:xfrm>
            <a:custGeom>
              <a:avLst/>
              <a:gdLst>
                <a:gd name="connsiteX0" fmla="*/ 0 w 12700"/>
                <a:gd name="connsiteY0" fmla="*/ 787654 h 787654"/>
                <a:gd name="connsiteX1" fmla="*/ 0 w 12700"/>
                <a:gd name="connsiteY1" fmla="*/ 0 h 7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7654">
                  <a:moveTo>
                    <a:pt x="0" y="787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197C47C-E8AF-41DB-AF81-9C7784D201F8}"/>
                </a:ext>
              </a:extLst>
            </p:cNvPr>
            <p:cNvSpPr/>
            <p:nvPr/>
          </p:nvSpPr>
          <p:spPr>
            <a:xfrm>
              <a:off x="8801861" y="340220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6FF2F130-8648-42EA-95AA-3787444030A1}"/>
                </a:ext>
              </a:extLst>
            </p:cNvPr>
            <p:cNvSpPr/>
            <p:nvPr/>
          </p:nvSpPr>
          <p:spPr>
            <a:xfrm>
              <a:off x="11128248" y="4682617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E54FE3B-1FAA-4021-89FC-F07B1368F243}"/>
                </a:ext>
              </a:extLst>
            </p:cNvPr>
            <p:cNvSpPr/>
            <p:nvPr/>
          </p:nvSpPr>
          <p:spPr>
            <a:xfrm>
              <a:off x="11114278" y="46826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82777AF-692B-4A8E-9E33-A73FD37ECD66}"/>
                </a:ext>
              </a:extLst>
            </p:cNvPr>
            <p:cNvSpPr/>
            <p:nvPr/>
          </p:nvSpPr>
          <p:spPr>
            <a:xfrm>
              <a:off x="8557006" y="3988435"/>
              <a:ext cx="12700" cy="130301"/>
            </a:xfrm>
            <a:custGeom>
              <a:avLst/>
              <a:gdLst>
                <a:gd name="connsiteX0" fmla="*/ 0 w 12700"/>
                <a:gd name="connsiteY0" fmla="*/ 0 h 130301"/>
                <a:gd name="connsiteX1" fmla="*/ 0 w 12700"/>
                <a:gd name="connsiteY1" fmla="*/ 130302 h 13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301">
                  <a:moveTo>
                    <a:pt x="0" y="0"/>
                  </a:moveTo>
                  <a:lnTo>
                    <a:pt x="0" y="1303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65CD128F-7842-498D-A579-B0DABB107824}"/>
                </a:ext>
              </a:extLst>
            </p:cNvPr>
            <p:cNvSpPr/>
            <p:nvPr/>
          </p:nvSpPr>
          <p:spPr>
            <a:xfrm>
              <a:off x="8543035" y="40666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68641814-CC38-4368-A4DA-CD76A05B39FE}"/>
                </a:ext>
              </a:extLst>
            </p:cNvPr>
            <p:cNvSpPr/>
            <p:nvPr/>
          </p:nvSpPr>
          <p:spPr>
            <a:xfrm>
              <a:off x="9755505" y="4105910"/>
              <a:ext cx="12700" cy="994028"/>
            </a:xfrm>
            <a:custGeom>
              <a:avLst/>
              <a:gdLst>
                <a:gd name="connsiteX0" fmla="*/ 0 w 12700"/>
                <a:gd name="connsiteY0" fmla="*/ 0 h 994028"/>
                <a:gd name="connsiteX1" fmla="*/ 0 w 12700"/>
                <a:gd name="connsiteY1" fmla="*/ 994029 h 99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4028">
                  <a:moveTo>
                    <a:pt x="0" y="0"/>
                  </a:moveTo>
                  <a:lnTo>
                    <a:pt x="0" y="9940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945A1A5D-8491-4D20-BBD5-1C06D5ED2E4E}"/>
                </a:ext>
              </a:extLst>
            </p:cNvPr>
            <p:cNvSpPr/>
            <p:nvPr/>
          </p:nvSpPr>
          <p:spPr>
            <a:xfrm>
              <a:off x="9741534" y="5047741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4D1C1888-68D2-4C7F-A74D-1F6BA79681B3}"/>
                </a:ext>
              </a:extLst>
            </p:cNvPr>
            <p:cNvSpPr/>
            <p:nvPr/>
          </p:nvSpPr>
          <p:spPr>
            <a:xfrm>
              <a:off x="10467721" y="4268470"/>
              <a:ext cx="12700" cy="309117"/>
            </a:xfrm>
            <a:custGeom>
              <a:avLst/>
              <a:gdLst>
                <a:gd name="connsiteX0" fmla="*/ 0 w 12700"/>
                <a:gd name="connsiteY0" fmla="*/ 309118 h 309117"/>
                <a:gd name="connsiteX1" fmla="*/ 0 w 12700"/>
                <a:gd name="connsiteY1" fmla="*/ 0 h 3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9117">
                  <a:moveTo>
                    <a:pt x="0" y="3091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6CE98A74-D581-4B54-844A-D6F1FAFDA5DF}"/>
                </a:ext>
              </a:extLst>
            </p:cNvPr>
            <p:cNvSpPr/>
            <p:nvPr/>
          </p:nvSpPr>
          <p:spPr>
            <a:xfrm>
              <a:off x="10453751" y="4268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CCAD25C-06B8-489C-B17A-7FD81A11BB92}"/>
                </a:ext>
              </a:extLst>
            </p:cNvPr>
            <p:cNvSpPr/>
            <p:nvPr/>
          </p:nvSpPr>
          <p:spPr>
            <a:xfrm>
              <a:off x="8304022" y="4004183"/>
              <a:ext cx="12700" cy="21462"/>
            </a:xfrm>
            <a:custGeom>
              <a:avLst/>
              <a:gdLst>
                <a:gd name="connsiteX0" fmla="*/ 0 w 12700"/>
                <a:gd name="connsiteY0" fmla="*/ 21463 h 21462"/>
                <a:gd name="connsiteX1" fmla="*/ 0 w 12700"/>
                <a:gd name="connsiteY1" fmla="*/ 0 h 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462">
                  <a:moveTo>
                    <a:pt x="0" y="214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F278ABD-3F7B-4327-856E-EC71A3B28AE9}"/>
                </a:ext>
              </a:extLst>
            </p:cNvPr>
            <p:cNvSpPr/>
            <p:nvPr/>
          </p:nvSpPr>
          <p:spPr>
            <a:xfrm>
              <a:off x="8290052" y="400418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D201BA1-18EB-4292-891B-CE207CBBC609}"/>
                </a:ext>
              </a:extLst>
            </p:cNvPr>
            <p:cNvSpPr/>
            <p:nvPr/>
          </p:nvSpPr>
          <p:spPr>
            <a:xfrm>
              <a:off x="7428357" y="3924554"/>
              <a:ext cx="12700" cy="51562"/>
            </a:xfrm>
            <a:custGeom>
              <a:avLst/>
              <a:gdLst>
                <a:gd name="connsiteX0" fmla="*/ 0 w 12700"/>
                <a:gd name="connsiteY0" fmla="*/ 0 h 51562"/>
                <a:gd name="connsiteX1" fmla="*/ 0 w 12700"/>
                <a:gd name="connsiteY1" fmla="*/ 51562 h 5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562">
                  <a:moveTo>
                    <a:pt x="0" y="0"/>
                  </a:moveTo>
                  <a:lnTo>
                    <a:pt x="0" y="515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F41317C7-AC1E-4B21-9B74-E8F435D300F0}"/>
                </a:ext>
              </a:extLst>
            </p:cNvPr>
            <p:cNvSpPr/>
            <p:nvPr/>
          </p:nvSpPr>
          <p:spPr>
            <a:xfrm>
              <a:off x="7414386" y="39239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5ECCD227-A9AD-4777-A067-D3A2CD32E0E5}"/>
                </a:ext>
              </a:extLst>
            </p:cNvPr>
            <p:cNvSpPr/>
            <p:nvPr/>
          </p:nvSpPr>
          <p:spPr>
            <a:xfrm>
              <a:off x="10734675" y="4661662"/>
              <a:ext cx="12700" cy="53975"/>
            </a:xfrm>
            <a:custGeom>
              <a:avLst/>
              <a:gdLst>
                <a:gd name="connsiteX0" fmla="*/ 0 w 12700"/>
                <a:gd name="connsiteY0" fmla="*/ 0 h 53975"/>
                <a:gd name="connsiteX1" fmla="*/ 0 w 12700"/>
                <a:gd name="connsiteY1" fmla="*/ 53975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975">
                  <a:moveTo>
                    <a:pt x="0" y="0"/>
                  </a:moveTo>
                  <a:lnTo>
                    <a:pt x="0" y="539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31AC4AE2-144E-4EEB-95B0-EDC0B4AE0461}"/>
                </a:ext>
              </a:extLst>
            </p:cNvPr>
            <p:cNvSpPr/>
            <p:nvPr/>
          </p:nvSpPr>
          <p:spPr>
            <a:xfrm>
              <a:off x="10720705" y="466344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CE4BE59-01DE-4D36-A01F-BE0FD8F7A93C}"/>
                </a:ext>
              </a:extLst>
            </p:cNvPr>
            <p:cNvSpPr/>
            <p:nvPr/>
          </p:nvSpPr>
          <p:spPr>
            <a:xfrm>
              <a:off x="6249289" y="2386330"/>
              <a:ext cx="12700" cy="582549"/>
            </a:xfrm>
            <a:custGeom>
              <a:avLst/>
              <a:gdLst>
                <a:gd name="connsiteX0" fmla="*/ 0 w 12700"/>
                <a:gd name="connsiteY0" fmla="*/ 582549 h 582549"/>
                <a:gd name="connsiteX1" fmla="*/ 0 w 12700"/>
                <a:gd name="connsiteY1" fmla="*/ 0 h 58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549">
                  <a:moveTo>
                    <a:pt x="0" y="5825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9EC87C-20EF-4AE9-8A95-6C9C1D1341C9}"/>
                </a:ext>
              </a:extLst>
            </p:cNvPr>
            <p:cNvSpPr/>
            <p:nvPr/>
          </p:nvSpPr>
          <p:spPr>
            <a:xfrm>
              <a:off x="6235319" y="23863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BC006A4D-76B0-453C-BCBB-22FD4D7CAB40}"/>
                </a:ext>
              </a:extLst>
            </p:cNvPr>
            <p:cNvSpPr/>
            <p:nvPr/>
          </p:nvSpPr>
          <p:spPr>
            <a:xfrm>
              <a:off x="7783068" y="2955036"/>
              <a:ext cx="12700" cy="1038478"/>
            </a:xfrm>
            <a:custGeom>
              <a:avLst/>
              <a:gdLst>
                <a:gd name="connsiteX0" fmla="*/ 0 w 12700"/>
                <a:gd name="connsiteY0" fmla="*/ 1038479 h 1038478"/>
                <a:gd name="connsiteX1" fmla="*/ 0 w 12700"/>
                <a:gd name="connsiteY1" fmla="*/ 0 h 1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8478">
                  <a:moveTo>
                    <a:pt x="0" y="10384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8216AD6D-E525-4702-B814-9FAA4EEF77BB}"/>
                </a:ext>
              </a:extLst>
            </p:cNvPr>
            <p:cNvSpPr/>
            <p:nvPr/>
          </p:nvSpPr>
          <p:spPr>
            <a:xfrm>
              <a:off x="7769097" y="29550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FB2D79CD-263A-4ADC-95D2-EB1EBDFD05BF}"/>
                </a:ext>
              </a:extLst>
            </p:cNvPr>
            <p:cNvSpPr/>
            <p:nvPr/>
          </p:nvSpPr>
          <p:spPr>
            <a:xfrm>
              <a:off x="6671818" y="3414014"/>
              <a:ext cx="12700" cy="1170686"/>
            </a:xfrm>
            <a:custGeom>
              <a:avLst/>
              <a:gdLst>
                <a:gd name="connsiteX0" fmla="*/ 0 w 12700"/>
                <a:gd name="connsiteY0" fmla="*/ 0 h 1170686"/>
                <a:gd name="connsiteX1" fmla="*/ 0 w 12700"/>
                <a:gd name="connsiteY1" fmla="*/ 1170686 h 117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0686">
                  <a:moveTo>
                    <a:pt x="0" y="0"/>
                  </a:moveTo>
                  <a:lnTo>
                    <a:pt x="0" y="11706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596C9BDA-59F7-43D1-A8BF-0A450E2CBC5D}"/>
                </a:ext>
              </a:extLst>
            </p:cNvPr>
            <p:cNvSpPr/>
            <p:nvPr/>
          </p:nvSpPr>
          <p:spPr>
            <a:xfrm>
              <a:off x="6657847" y="453262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D910FD3-0427-4A59-9AB1-673A634B84F1}"/>
                </a:ext>
              </a:extLst>
            </p:cNvPr>
            <p:cNvSpPr/>
            <p:nvPr/>
          </p:nvSpPr>
          <p:spPr>
            <a:xfrm>
              <a:off x="11743944" y="4865497"/>
              <a:ext cx="12700" cy="491489"/>
            </a:xfrm>
            <a:custGeom>
              <a:avLst/>
              <a:gdLst>
                <a:gd name="connsiteX0" fmla="*/ 0 w 12700"/>
                <a:gd name="connsiteY0" fmla="*/ 0 h 491489"/>
                <a:gd name="connsiteX1" fmla="*/ 0 w 12700"/>
                <a:gd name="connsiteY1" fmla="*/ 491490 h 49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1489">
                  <a:moveTo>
                    <a:pt x="0" y="0"/>
                  </a:moveTo>
                  <a:lnTo>
                    <a:pt x="0" y="4914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9AAD2709-9E98-4AE9-9032-4E6E82299F61}"/>
                </a:ext>
              </a:extLst>
            </p:cNvPr>
            <p:cNvSpPr/>
            <p:nvPr/>
          </p:nvSpPr>
          <p:spPr>
            <a:xfrm>
              <a:off x="11729846" y="5304790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7C21AD0F-C745-4F87-A236-E399D963246D}"/>
                </a:ext>
              </a:extLst>
            </p:cNvPr>
            <p:cNvSpPr/>
            <p:nvPr/>
          </p:nvSpPr>
          <p:spPr>
            <a:xfrm>
              <a:off x="6959092" y="3636645"/>
              <a:ext cx="12700" cy="587247"/>
            </a:xfrm>
            <a:custGeom>
              <a:avLst/>
              <a:gdLst>
                <a:gd name="connsiteX0" fmla="*/ 0 w 12700"/>
                <a:gd name="connsiteY0" fmla="*/ 0 h 587247"/>
                <a:gd name="connsiteX1" fmla="*/ 0 w 12700"/>
                <a:gd name="connsiteY1" fmla="*/ 587248 h 58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7247">
                  <a:moveTo>
                    <a:pt x="0" y="0"/>
                  </a:moveTo>
                  <a:lnTo>
                    <a:pt x="0" y="587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A3A7AB34-3423-47C8-AC2B-FAE96FDC0BF2}"/>
                </a:ext>
              </a:extLst>
            </p:cNvPr>
            <p:cNvSpPr/>
            <p:nvPr/>
          </p:nvSpPr>
          <p:spPr>
            <a:xfrm>
              <a:off x="6945121" y="41718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EF44211-7C5F-427C-9EE0-9D4C431F93A2}"/>
                </a:ext>
              </a:extLst>
            </p:cNvPr>
            <p:cNvSpPr/>
            <p:nvPr/>
          </p:nvSpPr>
          <p:spPr>
            <a:xfrm>
              <a:off x="10036683" y="3012186"/>
              <a:ext cx="12700" cy="1600962"/>
            </a:xfrm>
            <a:custGeom>
              <a:avLst/>
              <a:gdLst>
                <a:gd name="connsiteX0" fmla="*/ 0 w 12700"/>
                <a:gd name="connsiteY0" fmla="*/ 1600962 h 1600962"/>
                <a:gd name="connsiteX1" fmla="*/ 0 w 12700"/>
                <a:gd name="connsiteY1" fmla="*/ 0 h 160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962">
                  <a:moveTo>
                    <a:pt x="0" y="1600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2307A134-1F3C-4A2E-A194-708788497271}"/>
                </a:ext>
              </a:extLst>
            </p:cNvPr>
            <p:cNvSpPr/>
            <p:nvPr/>
          </p:nvSpPr>
          <p:spPr>
            <a:xfrm>
              <a:off x="10022713" y="301218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9A52C41E-06E8-4486-A3D6-7BAEC86E5BF8}"/>
                </a:ext>
              </a:extLst>
            </p:cNvPr>
            <p:cNvSpPr/>
            <p:nvPr/>
          </p:nvSpPr>
          <p:spPr>
            <a:xfrm>
              <a:off x="9292082" y="4128642"/>
              <a:ext cx="12700" cy="115062"/>
            </a:xfrm>
            <a:custGeom>
              <a:avLst/>
              <a:gdLst>
                <a:gd name="connsiteX0" fmla="*/ 0 w 12700"/>
                <a:gd name="connsiteY0" fmla="*/ 115062 h 115062"/>
                <a:gd name="connsiteX1" fmla="*/ 0 w 12700"/>
                <a:gd name="connsiteY1" fmla="*/ 0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062">
                  <a:moveTo>
                    <a:pt x="0" y="1150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5A4F9AF-CA44-43C1-B79F-9C0C297D956C}"/>
                </a:ext>
              </a:extLst>
            </p:cNvPr>
            <p:cNvSpPr/>
            <p:nvPr/>
          </p:nvSpPr>
          <p:spPr>
            <a:xfrm>
              <a:off x="9277984" y="412864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99A3BC87-294E-455B-9CDB-0E7597EF4F26}"/>
                </a:ext>
              </a:extLst>
            </p:cNvPr>
            <p:cNvSpPr/>
            <p:nvPr/>
          </p:nvSpPr>
          <p:spPr>
            <a:xfrm>
              <a:off x="11505438" y="4599305"/>
              <a:ext cx="12700" cy="524129"/>
            </a:xfrm>
            <a:custGeom>
              <a:avLst/>
              <a:gdLst>
                <a:gd name="connsiteX0" fmla="*/ 0 w 12700"/>
                <a:gd name="connsiteY0" fmla="*/ 0 h 524129"/>
                <a:gd name="connsiteX1" fmla="*/ 0 w 12700"/>
                <a:gd name="connsiteY1" fmla="*/ 524129 h 5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4129">
                  <a:moveTo>
                    <a:pt x="0" y="0"/>
                  </a:moveTo>
                  <a:lnTo>
                    <a:pt x="0" y="5241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16839A5-B48F-45F0-888B-B66F3350A0A0}"/>
                </a:ext>
              </a:extLst>
            </p:cNvPr>
            <p:cNvSpPr/>
            <p:nvPr/>
          </p:nvSpPr>
          <p:spPr>
            <a:xfrm>
              <a:off x="11491468" y="50712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A6A88098-DDEA-47B8-A3E9-33D2B0AA8EFA}"/>
                </a:ext>
              </a:extLst>
            </p:cNvPr>
            <p:cNvSpPr/>
            <p:nvPr/>
          </p:nvSpPr>
          <p:spPr>
            <a:xfrm>
              <a:off x="8897874" y="4189857"/>
              <a:ext cx="12700" cy="90804"/>
            </a:xfrm>
            <a:custGeom>
              <a:avLst/>
              <a:gdLst>
                <a:gd name="connsiteX0" fmla="*/ 0 w 12700"/>
                <a:gd name="connsiteY0" fmla="*/ 0 h 90804"/>
                <a:gd name="connsiteX1" fmla="*/ 0 w 12700"/>
                <a:gd name="connsiteY1" fmla="*/ 90805 h 9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804">
                  <a:moveTo>
                    <a:pt x="0" y="0"/>
                  </a:moveTo>
                  <a:lnTo>
                    <a:pt x="0" y="90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13B66E2-96FF-4F6B-9C6A-CB362A060C28}"/>
                </a:ext>
              </a:extLst>
            </p:cNvPr>
            <p:cNvSpPr/>
            <p:nvPr/>
          </p:nvSpPr>
          <p:spPr>
            <a:xfrm>
              <a:off x="8883904" y="422859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7AF0D33-937D-4F96-B092-52DD23C8D011}"/>
                </a:ext>
              </a:extLst>
            </p:cNvPr>
            <p:cNvSpPr/>
            <p:nvPr/>
          </p:nvSpPr>
          <p:spPr>
            <a:xfrm>
              <a:off x="11155045" y="4741418"/>
              <a:ext cx="12700" cy="496316"/>
            </a:xfrm>
            <a:custGeom>
              <a:avLst/>
              <a:gdLst>
                <a:gd name="connsiteX0" fmla="*/ 0 w 12700"/>
                <a:gd name="connsiteY0" fmla="*/ 0 h 496316"/>
                <a:gd name="connsiteX1" fmla="*/ 0 w 12700"/>
                <a:gd name="connsiteY1" fmla="*/ 496316 h 49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6316">
                  <a:moveTo>
                    <a:pt x="0" y="0"/>
                  </a:moveTo>
                  <a:lnTo>
                    <a:pt x="0" y="4963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F9C9C04-B01C-49E8-BDB2-39FFF27EA3D2}"/>
                </a:ext>
              </a:extLst>
            </p:cNvPr>
            <p:cNvSpPr/>
            <p:nvPr/>
          </p:nvSpPr>
          <p:spPr>
            <a:xfrm>
              <a:off x="11141075" y="518553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13A57102-D0FA-4A55-AC1D-EB43FE4F7C1E}"/>
                </a:ext>
              </a:extLst>
            </p:cNvPr>
            <p:cNvSpPr/>
            <p:nvPr/>
          </p:nvSpPr>
          <p:spPr>
            <a:xfrm>
              <a:off x="8674227" y="3988435"/>
              <a:ext cx="12700" cy="173609"/>
            </a:xfrm>
            <a:custGeom>
              <a:avLst/>
              <a:gdLst>
                <a:gd name="connsiteX0" fmla="*/ 0 w 12700"/>
                <a:gd name="connsiteY0" fmla="*/ 0 h 173609"/>
                <a:gd name="connsiteX1" fmla="*/ 0 w 12700"/>
                <a:gd name="connsiteY1" fmla="*/ 173609 h 1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609">
                  <a:moveTo>
                    <a:pt x="0" y="0"/>
                  </a:moveTo>
                  <a:lnTo>
                    <a:pt x="0" y="1736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008E04F6-9513-4288-A922-88F762553B70}"/>
                </a:ext>
              </a:extLst>
            </p:cNvPr>
            <p:cNvSpPr/>
            <p:nvPr/>
          </p:nvSpPr>
          <p:spPr>
            <a:xfrm>
              <a:off x="8660256" y="41098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C762FE1E-1D28-4BDC-BF7D-E187A7E23CCF}"/>
                </a:ext>
              </a:extLst>
            </p:cNvPr>
            <p:cNvSpPr/>
            <p:nvPr/>
          </p:nvSpPr>
          <p:spPr>
            <a:xfrm>
              <a:off x="9590405" y="2854198"/>
              <a:ext cx="12700" cy="1251712"/>
            </a:xfrm>
            <a:custGeom>
              <a:avLst/>
              <a:gdLst>
                <a:gd name="connsiteX0" fmla="*/ 0 w 12700"/>
                <a:gd name="connsiteY0" fmla="*/ 1251712 h 1251712"/>
                <a:gd name="connsiteX1" fmla="*/ 0 w 12700"/>
                <a:gd name="connsiteY1" fmla="*/ 0 h 125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1712">
                  <a:moveTo>
                    <a:pt x="0" y="12517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9FC9B861-A57D-4625-A15D-6DD8B8D22317}"/>
                </a:ext>
              </a:extLst>
            </p:cNvPr>
            <p:cNvSpPr/>
            <p:nvPr/>
          </p:nvSpPr>
          <p:spPr>
            <a:xfrm>
              <a:off x="9576434" y="28541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B5529076-F6CC-4A4E-ACB8-776613C3C1F0}"/>
                </a:ext>
              </a:extLst>
            </p:cNvPr>
            <p:cNvSpPr/>
            <p:nvPr/>
          </p:nvSpPr>
          <p:spPr>
            <a:xfrm>
              <a:off x="10433558" y="4577588"/>
              <a:ext cx="12700" cy="146431"/>
            </a:xfrm>
            <a:custGeom>
              <a:avLst/>
              <a:gdLst>
                <a:gd name="connsiteX0" fmla="*/ 0 w 12700"/>
                <a:gd name="connsiteY0" fmla="*/ 0 h 146431"/>
                <a:gd name="connsiteX1" fmla="*/ 0 w 12700"/>
                <a:gd name="connsiteY1" fmla="*/ 146431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431">
                  <a:moveTo>
                    <a:pt x="0" y="0"/>
                  </a:moveTo>
                  <a:lnTo>
                    <a:pt x="0" y="1464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0239A02-EA71-4648-A945-9074CD6CDBCD}"/>
                </a:ext>
              </a:extLst>
            </p:cNvPr>
            <p:cNvSpPr/>
            <p:nvPr/>
          </p:nvSpPr>
          <p:spPr>
            <a:xfrm>
              <a:off x="10419588" y="467194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F06FD1E0-FDDF-4A37-8BF0-28E2D3F8BFDC}"/>
                </a:ext>
              </a:extLst>
            </p:cNvPr>
            <p:cNvSpPr/>
            <p:nvPr/>
          </p:nvSpPr>
          <p:spPr>
            <a:xfrm>
              <a:off x="8100059" y="4025646"/>
              <a:ext cx="12700" cy="96646"/>
            </a:xfrm>
            <a:custGeom>
              <a:avLst/>
              <a:gdLst>
                <a:gd name="connsiteX0" fmla="*/ 0 w 12700"/>
                <a:gd name="connsiteY0" fmla="*/ 0 h 96646"/>
                <a:gd name="connsiteX1" fmla="*/ 0 w 12700"/>
                <a:gd name="connsiteY1" fmla="*/ 96647 h 9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646">
                  <a:moveTo>
                    <a:pt x="0" y="0"/>
                  </a:moveTo>
                  <a:lnTo>
                    <a:pt x="0" y="96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610B4489-E151-499D-BF9D-812B00E99A24}"/>
                </a:ext>
              </a:extLst>
            </p:cNvPr>
            <p:cNvSpPr/>
            <p:nvPr/>
          </p:nvSpPr>
          <p:spPr>
            <a:xfrm>
              <a:off x="8086090" y="4070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8D137E4-9505-4216-A24C-625C490F74CF}"/>
                </a:ext>
              </a:extLst>
            </p:cNvPr>
            <p:cNvSpPr/>
            <p:nvPr/>
          </p:nvSpPr>
          <p:spPr>
            <a:xfrm>
              <a:off x="7308596" y="3808222"/>
              <a:ext cx="12700" cy="116331"/>
            </a:xfrm>
            <a:custGeom>
              <a:avLst/>
              <a:gdLst>
                <a:gd name="connsiteX0" fmla="*/ 0 w 12700"/>
                <a:gd name="connsiteY0" fmla="*/ 116332 h 116331"/>
                <a:gd name="connsiteX1" fmla="*/ 0 w 12700"/>
                <a:gd name="connsiteY1" fmla="*/ 0 h 1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331">
                  <a:moveTo>
                    <a:pt x="0" y="1163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DAE8798F-88DA-4E46-A908-DE627915FB93}"/>
                </a:ext>
              </a:extLst>
            </p:cNvPr>
            <p:cNvSpPr/>
            <p:nvPr/>
          </p:nvSpPr>
          <p:spPr>
            <a:xfrm>
              <a:off x="7294626" y="38082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7C5E831-BB44-4659-A252-DAB95EE9657F}"/>
                </a:ext>
              </a:extLst>
            </p:cNvPr>
            <p:cNvSpPr/>
            <p:nvPr/>
          </p:nvSpPr>
          <p:spPr>
            <a:xfrm>
              <a:off x="10785602" y="4661662"/>
              <a:ext cx="12700" cy="1007490"/>
            </a:xfrm>
            <a:custGeom>
              <a:avLst/>
              <a:gdLst>
                <a:gd name="connsiteX0" fmla="*/ 0 w 12700"/>
                <a:gd name="connsiteY0" fmla="*/ 0 h 1007490"/>
                <a:gd name="connsiteX1" fmla="*/ 0 w 12700"/>
                <a:gd name="connsiteY1" fmla="*/ 1007491 h 100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7490">
                  <a:moveTo>
                    <a:pt x="0" y="0"/>
                  </a:moveTo>
                  <a:lnTo>
                    <a:pt x="0" y="10074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90C7D6D9-E45D-445E-8DCF-4843C240ECA5}"/>
                </a:ext>
              </a:extLst>
            </p:cNvPr>
            <p:cNvSpPr/>
            <p:nvPr/>
          </p:nvSpPr>
          <p:spPr>
            <a:xfrm>
              <a:off x="10771631" y="56170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0C41BBBC-34DC-4A46-BCCA-7C7B31E10C59}"/>
                </a:ext>
              </a:extLst>
            </p:cNvPr>
            <p:cNvSpPr/>
            <p:nvPr/>
          </p:nvSpPr>
          <p:spPr>
            <a:xfrm>
              <a:off x="6395212" y="2968879"/>
              <a:ext cx="12700" cy="74675"/>
            </a:xfrm>
            <a:custGeom>
              <a:avLst/>
              <a:gdLst>
                <a:gd name="connsiteX0" fmla="*/ 0 w 12700"/>
                <a:gd name="connsiteY0" fmla="*/ 0 h 74675"/>
                <a:gd name="connsiteX1" fmla="*/ 0 w 12700"/>
                <a:gd name="connsiteY1" fmla="*/ 74676 h 7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675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0E6A8D0-5DD7-42E2-B2D5-83ADCDEADD04}"/>
                </a:ext>
              </a:extLst>
            </p:cNvPr>
            <p:cNvSpPr/>
            <p:nvPr/>
          </p:nvSpPr>
          <p:spPr>
            <a:xfrm>
              <a:off x="6381115" y="2991357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A2F2F1CA-A191-4987-BA97-5838769F851E}"/>
                </a:ext>
              </a:extLst>
            </p:cNvPr>
            <p:cNvSpPr/>
            <p:nvPr/>
          </p:nvSpPr>
          <p:spPr>
            <a:xfrm>
              <a:off x="7892542" y="3573399"/>
              <a:ext cx="12700" cy="420115"/>
            </a:xfrm>
            <a:custGeom>
              <a:avLst/>
              <a:gdLst>
                <a:gd name="connsiteX0" fmla="*/ 0 w 12700"/>
                <a:gd name="connsiteY0" fmla="*/ 420116 h 420115"/>
                <a:gd name="connsiteX1" fmla="*/ 0 w 12700"/>
                <a:gd name="connsiteY1" fmla="*/ 0 h 4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115">
                  <a:moveTo>
                    <a:pt x="0" y="4201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00985DF5-1AD2-4D1C-A08C-DF85C2B1F0E7}"/>
                </a:ext>
              </a:extLst>
            </p:cNvPr>
            <p:cNvSpPr/>
            <p:nvPr/>
          </p:nvSpPr>
          <p:spPr>
            <a:xfrm>
              <a:off x="7878571" y="357339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BD7D0666-C0B6-47E1-A8B8-2F051895DBDA}"/>
                </a:ext>
              </a:extLst>
            </p:cNvPr>
            <p:cNvSpPr/>
            <p:nvPr/>
          </p:nvSpPr>
          <p:spPr>
            <a:xfrm>
              <a:off x="6647053" y="3214624"/>
              <a:ext cx="12700" cy="199389"/>
            </a:xfrm>
            <a:custGeom>
              <a:avLst/>
              <a:gdLst>
                <a:gd name="connsiteX0" fmla="*/ 0 w 12700"/>
                <a:gd name="connsiteY0" fmla="*/ 199390 h 199389"/>
                <a:gd name="connsiteX1" fmla="*/ 0 w 12700"/>
                <a:gd name="connsiteY1" fmla="*/ 0 h 19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389">
                  <a:moveTo>
                    <a:pt x="0" y="1993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7C374064-DC2C-4B67-B8AD-AAFBAB218FD2}"/>
                </a:ext>
              </a:extLst>
            </p:cNvPr>
            <p:cNvSpPr/>
            <p:nvPr/>
          </p:nvSpPr>
          <p:spPr>
            <a:xfrm>
              <a:off x="6633082" y="32146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C7785DF7-762E-4A95-A1FF-36D9BCC3D02B}"/>
                </a:ext>
              </a:extLst>
            </p:cNvPr>
            <p:cNvSpPr/>
            <p:nvPr/>
          </p:nvSpPr>
          <p:spPr>
            <a:xfrm>
              <a:off x="11850751" y="3534155"/>
              <a:ext cx="12700" cy="1331341"/>
            </a:xfrm>
            <a:custGeom>
              <a:avLst/>
              <a:gdLst>
                <a:gd name="connsiteX0" fmla="*/ 0 w 12700"/>
                <a:gd name="connsiteY0" fmla="*/ 1331341 h 1331341"/>
                <a:gd name="connsiteX1" fmla="*/ 0 w 12700"/>
                <a:gd name="connsiteY1" fmla="*/ 0 h 133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1341">
                  <a:moveTo>
                    <a:pt x="0" y="13313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60F1044-A2AF-47F4-8DF4-151746975F57}"/>
                </a:ext>
              </a:extLst>
            </p:cNvPr>
            <p:cNvSpPr/>
            <p:nvPr/>
          </p:nvSpPr>
          <p:spPr>
            <a:xfrm>
              <a:off x="11836781" y="3534155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D05399FC-2C51-4354-ABA1-D193721C20DA}"/>
                </a:ext>
              </a:extLst>
            </p:cNvPr>
            <p:cNvSpPr/>
            <p:nvPr/>
          </p:nvSpPr>
          <p:spPr>
            <a:xfrm>
              <a:off x="7170166" y="3636645"/>
              <a:ext cx="12700" cy="416940"/>
            </a:xfrm>
            <a:custGeom>
              <a:avLst/>
              <a:gdLst>
                <a:gd name="connsiteX0" fmla="*/ 0 w 12700"/>
                <a:gd name="connsiteY0" fmla="*/ 0 h 416940"/>
                <a:gd name="connsiteX1" fmla="*/ 0 w 12700"/>
                <a:gd name="connsiteY1" fmla="*/ 416941 h 4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6940">
                  <a:moveTo>
                    <a:pt x="0" y="0"/>
                  </a:moveTo>
                  <a:lnTo>
                    <a:pt x="0" y="416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2022D21-AE4C-48EB-A8D2-C7D4802D0348}"/>
                </a:ext>
              </a:extLst>
            </p:cNvPr>
            <p:cNvSpPr/>
            <p:nvPr/>
          </p:nvSpPr>
          <p:spPr>
            <a:xfrm>
              <a:off x="7156195" y="40013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FFA8CEB-FDBA-4321-934B-F23BA772C38D}"/>
                </a:ext>
              </a:extLst>
            </p:cNvPr>
            <p:cNvSpPr/>
            <p:nvPr/>
          </p:nvSpPr>
          <p:spPr>
            <a:xfrm>
              <a:off x="9974199" y="4613148"/>
              <a:ext cx="12700" cy="533273"/>
            </a:xfrm>
            <a:custGeom>
              <a:avLst/>
              <a:gdLst>
                <a:gd name="connsiteX0" fmla="*/ 0 w 12700"/>
                <a:gd name="connsiteY0" fmla="*/ 0 h 533273"/>
                <a:gd name="connsiteX1" fmla="*/ 0 w 12700"/>
                <a:gd name="connsiteY1" fmla="*/ 533273 h 53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3">
                  <a:moveTo>
                    <a:pt x="0" y="0"/>
                  </a:moveTo>
                  <a:lnTo>
                    <a:pt x="0" y="5332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2AEAD315-8401-4F97-B12F-A9B3F9B2FC18}"/>
                </a:ext>
              </a:extLst>
            </p:cNvPr>
            <p:cNvSpPr/>
            <p:nvPr/>
          </p:nvSpPr>
          <p:spPr>
            <a:xfrm>
              <a:off x="9960229" y="50942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FECA8DAF-AAE7-4586-AA65-FB3FF83A94C1}"/>
                </a:ext>
              </a:extLst>
            </p:cNvPr>
            <p:cNvSpPr/>
            <p:nvPr/>
          </p:nvSpPr>
          <p:spPr>
            <a:xfrm>
              <a:off x="9392158" y="3795522"/>
              <a:ext cx="12700" cy="448182"/>
            </a:xfrm>
            <a:custGeom>
              <a:avLst/>
              <a:gdLst>
                <a:gd name="connsiteX0" fmla="*/ 0 w 12700"/>
                <a:gd name="connsiteY0" fmla="*/ 448183 h 448182"/>
                <a:gd name="connsiteX1" fmla="*/ 0 w 12700"/>
                <a:gd name="connsiteY1" fmla="*/ 0 h 44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8182">
                  <a:moveTo>
                    <a:pt x="0" y="448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70218F1C-8DA4-41AA-905E-335559885F4D}"/>
                </a:ext>
              </a:extLst>
            </p:cNvPr>
            <p:cNvSpPr/>
            <p:nvPr/>
          </p:nvSpPr>
          <p:spPr>
            <a:xfrm>
              <a:off x="9378188" y="37955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4120CF7F-4E75-47E4-AFB0-D77595DB3026}"/>
                </a:ext>
              </a:extLst>
            </p:cNvPr>
            <p:cNvSpPr/>
            <p:nvPr/>
          </p:nvSpPr>
          <p:spPr>
            <a:xfrm>
              <a:off x="11469116" y="4599305"/>
              <a:ext cx="12700" cy="348869"/>
            </a:xfrm>
            <a:custGeom>
              <a:avLst/>
              <a:gdLst>
                <a:gd name="connsiteX0" fmla="*/ 0 w 12700"/>
                <a:gd name="connsiteY0" fmla="*/ 0 h 348869"/>
                <a:gd name="connsiteX1" fmla="*/ 0 w 12700"/>
                <a:gd name="connsiteY1" fmla="*/ 348869 h 34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8869">
                  <a:moveTo>
                    <a:pt x="0" y="0"/>
                  </a:moveTo>
                  <a:lnTo>
                    <a:pt x="0" y="3488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FB86FA89-09FB-4110-9990-8AADEB83CE12}"/>
                </a:ext>
              </a:extLst>
            </p:cNvPr>
            <p:cNvSpPr/>
            <p:nvPr/>
          </p:nvSpPr>
          <p:spPr>
            <a:xfrm>
              <a:off x="11455145" y="489597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BCD1404-571D-483D-9D82-F1D0D50D78ED}"/>
                </a:ext>
              </a:extLst>
            </p:cNvPr>
            <p:cNvSpPr/>
            <p:nvPr/>
          </p:nvSpPr>
          <p:spPr>
            <a:xfrm>
              <a:off x="8947404" y="4189857"/>
              <a:ext cx="12700" cy="1246885"/>
            </a:xfrm>
            <a:custGeom>
              <a:avLst/>
              <a:gdLst>
                <a:gd name="connsiteX0" fmla="*/ 0 w 12700"/>
                <a:gd name="connsiteY0" fmla="*/ 0 h 1246885"/>
                <a:gd name="connsiteX1" fmla="*/ 0 w 12700"/>
                <a:gd name="connsiteY1" fmla="*/ 1246886 h 12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6885">
                  <a:moveTo>
                    <a:pt x="0" y="0"/>
                  </a:moveTo>
                  <a:lnTo>
                    <a:pt x="0" y="12468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8908177-E20C-438C-9A10-B34B1460211E}"/>
                </a:ext>
              </a:extLst>
            </p:cNvPr>
            <p:cNvSpPr/>
            <p:nvPr/>
          </p:nvSpPr>
          <p:spPr>
            <a:xfrm>
              <a:off x="8933433" y="53845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BC1FA1F-8A7F-40F3-B9C4-8B1BC2E94E82}"/>
                </a:ext>
              </a:extLst>
            </p:cNvPr>
            <p:cNvSpPr/>
            <p:nvPr/>
          </p:nvSpPr>
          <p:spPr>
            <a:xfrm>
              <a:off x="11084560" y="4741418"/>
              <a:ext cx="12700" cy="486283"/>
            </a:xfrm>
            <a:custGeom>
              <a:avLst/>
              <a:gdLst>
                <a:gd name="connsiteX0" fmla="*/ 0 w 12700"/>
                <a:gd name="connsiteY0" fmla="*/ 0 h 486283"/>
                <a:gd name="connsiteX1" fmla="*/ 0 w 12700"/>
                <a:gd name="connsiteY1" fmla="*/ 486283 h 48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6283">
                  <a:moveTo>
                    <a:pt x="0" y="0"/>
                  </a:moveTo>
                  <a:lnTo>
                    <a:pt x="0" y="4862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B832F6-6DC1-4684-894D-D8A0F25602C8}"/>
                </a:ext>
              </a:extLst>
            </p:cNvPr>
            <p:cNvSpPr/>
            <p:nvPr/>
          </p:nvSpPr>
          <p:spPr>
            <a:xfrm>
              <a:off x="11070590" y="517563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BDF1B44-DB13-4F31-AF31-80FBCF79BF0C}"/>
                </a:ext>
              </a:extLst>
            </p:cNvPr>
            <p:cNvSpPr/>
            <p:nvPr/>
          </p:nvSpPr>
          <p:spPr>
            <a:xfrm>
              <a:off x="8548116" y="3988435"/>
              <a:ext cx="12700" cy="1525015"/>
            </a:xfrm>
            <a:custGeom>
              <a:avLst/>
              <a:gdLst>
                <a:gd name="connsiteX0" fmla="*/ 0 w 12700"/>
                <a:gd name="connsiteY0" fmla="*/ 0 h 1525015"/>
                <a:gd name="connsiteX1" fmla="*/ 0 w 12700"/>
                <a:gd name="connsiteY1" fmla="*/ 1525016 h 15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5015">
                  <a:moveTo>
                    <a:pt x="0" y="0"/>
                  </a:moveTo>
                  <a:lnTo>
                    <a:pt x="0" y="15250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DBAEBF6-54B4-4302-A624-A9A75C2B00F9}"/>
                </a:ext>
              </a:extLst>
            </p:cNvPr>
            <p:cNvSpPr/>
            <p:nvPr/>
          </p:nvSpPr>
          <p:spPr>
            <a:xfrm>
              <a:off x="8534145" y="546125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A7947B6D-B626-4303-9BCC-14EAF9C0D893}"/>
                </a:ext>
              </a:extLst>
            </p:cNvPr>
            <p:cNvSpPr/>
            <p:nvPr/>
          </p:nvSpPr>
          <p:spPr>
            <a:xfrm>
              <a:off x="9740519" y="4105910"/>
              <a:ext cx="12700" cy="561593"/>
            </a:xfrm>
            <a:custGeom>
              <a:avLst/>
              <a:gdLst>
                <a:gd name="connsiteX0" fmla="*/ 0 w 12700"/>
                <a:gd name="connsiteY0" fmla="*/ 0 h 561593"/>
                <a:gd name="connsiteX1" fmla="*/ 0 w 12700"/>
                <a:gd name="connsiteY1" fmla="*/ 561594 h 56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1593">
                  <a:moveTo>
                    <a:pt x="0" y="0"/>
                  </a:moveTo>
                  <a:lnTo>
                    <a:pt x="0" y="5615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F53099-4990-4FAF-9122-F5B315E1A24B}"/>
                </a:ext>
              </a:extLst>
            </p:cNvPr>
            <p:cNvSpPr/>
            <p:nvPr/>
          </p:nvSpPr>
          <p:spPr>
            <a:xfrm>
              <a:off x="9726548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CAB4448-A12D-4E00-8606-3A5FD26F3B10}"/>
                </a:ext>
              </a:extLst>
            </p:cNvPr>
            <p:cNvSpPr/>
            <p:nvPr/>
          </p:nvSpPr>
          <p:spPr>
            <a:xfrm>
              <a:off x="10322433" y="4420997"/>
              <a:ext cx="12700" cy="156590"/>
            </a:xfrm>
            <a:custGeom>
              <a:avLst/>
              <a:gdLst>
                <a:gd name="connsiteX0" fmla="*/ 0 w 12700"/>
                <a:gd name="connsiteY0" fmla="*/ 156591 h 156590"/>
                <a:gd name="connsiteX1" fmla="*/ 0 w 12700"/>
                <a:gd name="connsiteY1" fmla="*/ 0 h 15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590">
                  <a:moveTo>
                    <a:pt x="0" y="1565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D0081E78-15F9-47E4-B2A4-597EE419D43F}"/>
                </a:ext>
              </a:extLst>
            </p:cNvPr>
            <p:cNvSpPr/>
            <p:nvPr/>
          </p:nvSpPr>
          <p:spPr>
            <a:xfrm>
              <a:off x="10308463" y="44209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CED4D04-5A75-4727-8881-F57DEC444AAE}"/>
                </a:ext>
              </a:extLst>
            </p:cNvPr>
            <p:cNvSpPr/>
            <p:nvPr/>
          </p:nvSpPr>
          <p:spPr>
            <a:xfrm>
              <a:off x="8090534" y="3420491"/>
              <a:ext cx="12700" cy="605155"/>
            </a:xfrm>
            <a:custGeom>
              <a:avLst/>
              <a:gdLst>
                <a:gd name="connsiteX0" fmla="*/ 0 w 12700"/>
                <a:gd name="connsiteY0" fmla="*/ 605155 h 605155"/>
                <a:gd name="connsiteX1" fmla="*/ 0 w 12700"/>
                <a:gd name="connsiteY1" fmla="*/ 0 h 6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5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C8E198C-C114-4CC4-9C86-995C210F4227}"/>
                </a:ext>
              </a:extLst>
            </p:cNvPr>
            <p:cNvSpPr/>
            <p:nvPr/>
          </p:nvSpPr>
          <p:spPr>
            <a:xfrm>
              <a:off x="8076565" y="342049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4011EB91-0BC2-4835-9C8D-8CC75805624A}"/>
                </a:ext>
              </a:extLst>
            </p:cNvPr>
            <p:cNvSpPr/>
            <p:nvPr/>
          </p:nvSpPr>
          <p:spPr>
            <a:xfrm>
              <a:off x="7527671" y="3665854"/>
              <a:ext cx="12700" cy="258699"/>
            </a:xfrm>
            <a:custGeom>
              <a:avLst/>
              <a:gdLst>
                <a:gd name="connsiteX0" fmla="*/ 0 w 12700"/>
                <a:gd name="connsiteY0" fmla="*/ 258699 h 258699"/>
                <a:gd name="connsiteX1" fmla="*/ 0 w 12700"/>
                <a:gd name="connsiteY1" fmla="*/ 0 h 25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8699">
                  <a:moveTo>
                    <a:pt x="0" y="258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5BF873A-6E06-44D5-B87B-27C4AD8AD055}"/>
                </a:ext>
              </a:extLst>
            </p:cNvPr>
            <p:cNvSpPr/>
            <p:nvPr/>
          </p:nvSpPr>
          <p:spPr>
            <a:xfrm>
              <a:off x="7513701" y="36658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C91A333-227D-46A9-8F73-8765A84CCA33}"/>
                </a:ext>
              </a:extLst>
            </p:cNvPr>
            <p:cNvSpPr/>
            <p:nvPr/>
          </p:nvSpPr>
          <p:spPr>
            <a:xfrm>
              <a:off x="10781792" y="3645789"/>
              <a:ext cx="12700" cy="1015873"/>
            </a:xfrm>
            <a:custGeom>
              <a:avLst/>
              <a:gdLst>
                <a:gd name="connsiteX0" fmla="*/ 0 w 12700"/>
                <a:gd name="connsiteY0" fmla="*/ 1015873 h 1015873"/>
                <a:gd name="connsiteX1" fmla="*/ 0 w 12700"/>
                <a:gd name="connsiteY1" fmla="*/ 0 h 10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5873">
                  <a:moveTo>
                    <a:pt x="0" y="10158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B68E234-1EF7-467A-B9FD-AD834803AAC0}"/>
                </a:ext>
              </a:extLst>
            </p:cNvPr>
            <p:cNvSpPr/>
            <p:nvPr/>
          </p:nvSpPr>
          <p:spPr>
            <a:xfrm>
              <a:off x="10767821" y="36457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0BDB2B53-0B10-4E40-87D7-16E6A0C5BDF1}"/>
                </a:ext>
              </a:extLst>
            </p:cNvPr>
            <p:cNvSpPr/>
            <p:nvPr/>
          </p:nvSpPr>
          <p:spPr>
            <a:xfrm>
              <a:off x="6295644" y="2968879"/>
              <a:ext cx="12700" cy="168782"/>
            </a:xfrm>
            <a:custGeom>
              <a:avLst/>
              <a:gdLst>
                <a:gd name="connsiteX0" fmla="*/ 0 w 12700"/>
                <a:gd name="connsiteY0" fmla="*/ 0 h 168782"/>
                <a:gd name="connsiteX1" fmla="*/ 0 w 12700"/>
                <a:gd name="connsiteY1" fmla="*/ 168783 h 1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782">
                  <a:moveTo>
                    <a:pt x="0" y="0"/>
                  </a:moveTo>
                  <a:lnTo>
                    <a:pt x="0" y="1687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C59FB40-0B48-4472-B729-F5BF394F13DA}"/>
                </a:ext>
              </a:extLst>
            </p:cNvPr>
            <p:cNvSpPr/>
            <p:nvPr/>
          </p:nvSpPr>
          <p:spPr>
            <a:xfrm>
              <a:off x="6281673" y="308559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A95D3D6-F0E9-4FC3-8256-C7CE61461D02}"/>
                </a:ext>
              </a:extLst>
            </p:cNvPr>
            <p:cNvSpPr/>
            <p:nvPr/>
          </p:nvSpPr>
          <p:spPr>
            <a:xfrm>
              <a:off x="7868539" y="3993515"/>
              <a:ext cx="12700" cy="225171"/>
            </a:xfrm>
            <a:custGeom>
              <a:avLst/>
              <a:gdLst>
                <a:gd name="connsiteX0" fmla="*/ 0 w 12700"/>
                <a:gd name="connsiteY0" fmla="*/ 0 h 225171"/>
                <a:gd name="connsiteX1" fmla="*/ 0 w 12700"/>
                <a:gd name="connsiteY1" fmla="*/ 225171 h 22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171">
                  <a:moveTo>
                    <a:pt x="0" y="0"/>
                  </a:moveTo>
                  <a:lnTo>
                    <a:pt x="0" y="2251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A532BA03-BE2C-45AD-B406-77A8695F0B47}"/>
                </a:ext>
              </a:extLst>
            </p:cNvPr>
            <p:cNvSpPr/>
            <p:nvPr/>
          </p:nvSpPr>
          <p:spPr>
            <a:xfrm>
              <a:off x="7854568" y="41664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26161E2-5BA7-4587-9EC5-BCC431CA7E91}"/>
                </a:ext>
              </a:extLst>
            </p:cNvPr>
            <p:cNvSpPr/>
            <p:nvPr/>
          </p:nvSpPr>
          <p:spPr>
            <a:xfrm>
              <a:off x="6675120" y="2364613"/>
              <a:ext cx="12700" cy="1049401"/>
            </a:xfrm>
            <a:custGeom>
              <a:avLst/>
              <a:gdLst>
                <a:gd name="connsiteX0" fmla="*/ 0 w 12700"/>
                <a:gd name="connsiteY0" fmla="*/ 1049401 h 1049401"/>
                <a:gd name="connsiteX1" fmla="*/ 0 w 12700"/>
                <a:gd name="connsiteY1" fmla="*/ 0 h 104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9401">
                  <a:moveTo>
                    <a:pt x="0" y="10494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983FD7-BC31-42A5-868D-2CAA1E4DB47B}"/>
                </a:ext>
              </a:extLst>
            </p:cNvPr>
            <p:cNvSpPr/>
            <p:nvPr/>
          </p:nvSpPr>
          <p:spPr>
            <a:xfrm>
              <a:off x="6661150" y="236461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3B6F6D6-E661-4799-AD43-D8D846D36690}"/>
                </a:ext>
              </a:extLst>
            </p:cNvPr>
            <p:cNvSpPr/>
            <p:nvPr/>
          </p:nvSpPr>
          <p:spPr>
            <a:xfrm>
              <a:off x="11803380" y="4865497"/>
              <a:ext cx="12700" cy="371855"/>
            </a:xfrm>
            <a:custGeom>
              <a:avLst/>
              <a:gdLst>
                <a:gd name="connsiteX0" fmla="*/ 0 w 12700"/>
                <a:gd name="connsiteY0" fmla="*/ 0 h 371855"/>
                <a:gd name="connsiteX1" fmla="*/ 0 w 12700"/>
                <a:gd name="connsiteY1" fmla="*/ 371856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0"/>
                  </a:moveTo>
                  <a:lnTo>
                    <a:pt x="0" y="3718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1F9490FB-95DE-4003-921B-371CC2BFA473}"/>
                </a:ext>
              </a:extLst>
            </p:cNvPr>
            <p:cNvSpPr/>
            <p:nvPr/>
          </p:nvSpPr>
          <p:spPr>
            <a:xfrm>
              <a:off x="11789409" y="51851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B3F2005-7DF0-413B-9AA9-484B05708AF0}"/>
                </a:ext>
              </a:extLst>
            </p:cNvPr>
            <p:cNvSpPr/>
            <p:nvPr/>
          </p:nvSpPr>
          <p:spPr>
            <a:xfrm>
              <a:off x="7086473" y="3516122"/>
              <a:ext cx="12700" cy="120523"/>
            </a:xfrm>
            <a:custGeom>
              <a:avLst/>
              <a:gdLst>
                <a:gd name="connsiteX0" fmla="*/ 0 w 12700"/>
                <a:gd name="connsiteY0" fmla="*/ 120523 h 120523"/>
                <a:gd name="connsiteX1" fmla="*/ 0 w 12700"/>
                <a:gd name="connsiteY1" fmla="*/ 0 h 12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523">
                  <a:moveTo>
                    <a:pt x="0" y="1205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40AA38E-1C6E-4A2D-92E7-CBF7EA71C051}"/>
                </a:ext>
              </a:extLst>
            </p:cNvPr>
            <p:cNvSpPr/>
            <p:nvPr/>
          </p:nvSpPr>
          <p:spPr>
            <a:xfrm>
              <a:off x="7072503" y="35161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DF259E1B-061B-4661-80F1-0CEAAC42D98E}"/>
                </a:ext>
              </a:extLst>
            </p:cNvPr>
            <p:cNvSpPr/>
            <p:nvPr/>
          </p:nvSpPr>
          <p:spPr>
            <a:xfrm>
              <a:off x="9282938" y="4243705"/>
              <a:ext cx="12700" cy="1428877"/>
            </a:xfrm>
            <a:custGeom>
              <a:avLst/>
              <a:gdLst>
                <a:gd name="connsiteX0" fmla="*/ 0 w 12700"/>
                <a:gd name="connsiteY0" fmla="*/ 0 h 1428877"/>
                <a:gd name="connsiteX1" fmla="*/ 0 w 12700"/>
                <a:gd name="connsiteY1" fmla="*/ 1428877 h 142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877">
                  <a:moveTo>
                    <a:pt x="0" y="0"/>
                  </a:moveTo>
                  <a:lnTo>
                    <a:pt x="0" y="14288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39169478-3A3E-409F-AFD2-C0857FE06818}"/>
                </a:ext>
              </a:extLst>
            </p:cNvPr>
            <p:cNvSpPr/>
            <p:nvPr/>
          </p:nvSpPr>
          <p:spPr>
            <a:xfrm>
              <a:off x="9268968" y="562038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85971601-11C7-4D7E-82DD-505DE071587F}"/>
                </a:ext>
              </a:extLst>
            </p:cNvPr>
            <p:cNvSpPr/>
            <p:nvPr/>
          </p:nvSpPr>
          <p:spPr>
            <a:xfrm>
              <a:off x="11432540" y="4599305"/>
              <a:ext cx="12700" cy="497713"/>
            </a:xfrm>
            <a:custGeom>
              <a:avLst/>
              <a:gdLst>
                <a:gd name="connsiteX0" fmla="*/ 0 w 12700"/>
                <a:gd name="connsiteY0" fmla="*/ 0 h 497713"/>
                <a:gd name="connsiteX1" fmla="*/ 0 w 12700"/>
                <a:gd name="connsiteY1" fmla="*/ 497713 h 49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7713">
                  <a:moveTo>
                    <a:pt x="0" y="0"/>
                  </a:moveTo>
                  <a:lnTo>
                    <a:pt x="0" y="4977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750632F-5F60-4E2C-A6EE-4D35570537B9}"/>
                </a:ext>
              </a:extLst>
            </p:cNvPr>
            <p:cNvSpPr/>
            <p:nvPr/>
          </p:nvSpPr>
          <p:spPr>
            <a:xfrm>
              <a:off x="11418569" y="50448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C123F7CC-6833-4D7F-8A34-2A88574BEC5E}"/>
                </a:ext>
              </a:extLst>
            </p:cNvPr>
            <p:cNvSpPr/>
            <p:nvPr/>
          </p:nvSpPr>
          <p:spPr>
            <a:xfrm>
              <a:off x="8889492" y="3632962"/>
              <a:ext cx="12700" cy="556895"/>
            </a:xfrm>
            <a:custGeom>
              <a:avLst/>
              <a:gdLst>
                <a:gd name="connsiteX0" fmla="*/ 0 w 12700"/>
                <a:gd name="connsiteY0" fmla="*/ 556895 h 556895"/>
                <a:gd name="connsiteX1" fmla="*/ 0 w 12700"/>
                <a:gd name="connsiteY1" fmla="*/ 0 h 5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6895">
                  <a:moveTo>
                    <a:pt x="0" y="556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AC1709-E5F0-49A5-99D1-640B4C85A5FD}"/>
                </a:ext>
              </a:extLst>
            </p:cNvPr>
            <p:cNvSpPr/>
            <p:nvPr/>
          </p:nvSpPr>
          <p:spPr>
            <a:xfrm>
              <a:off x="8875521" y="36329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37BB4570-40A6-49B7-A3F2-B5CC6F975BDB}"/>
                </a:ext>
              </a:extLst>
            </p:cNvPr>
            <p:cNvSpPr/>
            <p:nvPr/>
          </p:nvSpPr>
          <p:spPr>
            <a:xfrm>
              <a:off x="11028045" y="4741418"/>
              <a:ext cx="12700" cy="361950"/>
            </a:xfrm>
            <a:custGeom>
              <a:avLst/>
              <a:gdLst>
                <a:gd name="connsiteX0" fmla="*/ 0 w 12700"/>
                <a:gd name="connsiteY0" fmla="*/ 0 h 361950"/>
                <a:gd name="connsiteX1" fmla="*/ 0 w 12700"/>
                <a:gd name="connsiteY1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1950">
                  <a:moveTo>
                    <a:pt x="0" y="0"/>
                  </a:moveTo>
                  <a:lnTo>
                    <a:pt x="0" y="3619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DDC9530F-1CC1-48BC-BE52-50E374F79964}"/>
                </a:ext>
              </a:extLst>
            </p:cNvPr>
            <p:cNvSpPr/>
            <p:nvPr/>
          </p:nvSpPr>
          <p:spPr>
            <a:xfrm>
              <a:off x="11014075" y="505129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80BDB72-4164-4A07-BD6D-226E1D5F113E}"/>
                </a:ext>
              </a:extLst>
            </p:cNvPr>
            <p:cNvSpPr/>
            <p:nvPr/>
          </p:nvSpPr>
          <p:spPr>
            <a:xfrm>
              <a:off x="8493887" y="3988435"/>
              <a:ext cx="12700" cy="430149"/>
            </a:xfrm>
            <a:custGeom>
              <a:avLst/>
              <a:gdLst>
                <a:gd name="connsiteX0" fmla="*/ 0 w 12700"/>
                <a:gd name="connsiteY0" fmla="*/ 0 h 430149"/>
                <a:gd name="connsiteX1" fmla="*/ 0 w 12700"/>
                <a:gd name="connsiteY1" fmla="*/ 430149 h 4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0149">
                  <a:moveTo>
                    <a:pt x="0" y="0"/>
                  </a:moveTo>
                  <a:lnTo>
                    <a:pt x="0" y="4301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892D3DE2-378B-4A46-BBFF-7454F174AD46}"/>
                </a:ext>
              </a:extLst>
            </p:cNvPr>
            <p:cNvSpPr/>
            <p:nvPr/>
          </p:nvSpPr>
          <p:spPr>
            <a:xfrm>
              <a:off x="8479917" y="43663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41A4C986-76D1-4357-AD36-30FA79977A43}"/>
                </a:ext>
              </a:extLst>
            </p:cNvPr>
            <p:cNvSpPr/>
            <p:nvPr/>
          </p:nvSpPr>
          <p:spPr>
            <a:xfrm>
              <a:off x="9561576" y="4105910"/>
              <a:ext cx="12700" cy="488061"/>
            </a:xfrm>
            <a:custGeom>
              <a:avLst/>
              <a:gdLst>
                <a:gd name="connsiteX0" fmla="*/ 0 w 12700"/>
                <a:gd name="connsiteY0" fmla="*/ 0 h 488061"/>
                <a:gd name="connsiteX1" fmla="*/ 0 w 12700"/>
                <a:gd name="connsiteY1" fmla="*/ 488061 h 48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061">
                  <a:moveTo>
                    <a:pt x="0" y="0"/>
                  </a:moveTo>
                  <a:lnTo>
                    <a:pt x="0" y="4880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56483F2-5452-4325-BAF6-540882FE4544}"/>
                </a:ext>
              </a:extLst>
            </p:cNvPr>
            <p:cNvSpPr/>
            <p:nvPr/>
          </p:nvSpPr>
          <p:spPr>
            <a:xfrm>
              <a:off x="9547606" y="454177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0C3D29D-DE1C-4148-8036-A2058A38BEDA}"/>
                </a:ext>
              </a:extLst>
            </p:cNvPr>
            <p:cNvSpPr/>
            <p:nvPr/>
          </p:nvSpPr>
          <p:spPr>
            <a:xfrm>
              <a:off x="10338181" y="4577588"/>
              <a:ext cx="12700" cy="975360"/>
            </a:xfrm>
            <a:custGeom>
              <a:avLst/>
              <a:gdLst>
                <a:gd name="connsiteX0" fmla="*/ 0 w 12700"/>
                <a:gd name="connsiteY0" fmla="*/ 0 h 975360"/>
                <a:gd name="connsiteX1" fmla="*/ 0 w 12700"/>
                <a:gd name="connsiteY1" fmla="*/ 97536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360">
                  <a:moveTo>
                    <a:pt x="0" y="0"/>
                  </a:moveTo>
                  <a:lnTo>
                    <a:pt x="0" y="9753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7AE8BAD-F639-483B-9A97-9F24B176B7B4}"/>
                </a:ext>
              </a:extLst>
            </p:cNvPr>
            <p:cNvSpPr/>
            <p:nvPr/>
          </p:nvSpPr>
          <p:spPr>
            <a:xfrm>
              <a:off x="10324210" y="55008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DA526E5-A4D8-4ACE-8393-D8D8FD5BC6D8}"/>
                </a:ext>
              </a:extLst>
            </p:cNvPr>
            <p:cNvSpPr/>
            <p:nvPr/>
          </p:nvSpPr>
          <p:spPr>
            <a:xfrm>
              <a:off x="8291830" y="3636010"/>
              <a:ext cx="12700" cy="389636"/>
            </a:xfrm>
            <a:custGeom>
              <a:avLst/>
              <a:gdLst>
                <a:gd name="connsiteX0" fmla="*/ 0 w 12700"/>
                <a:gd name="connsiteY0" fmla="*/ 389636 h 389636"/>
                <a:gd name="connsiteX1" fmla="*/ 0 w 12700"/>
                <a:gd name="connsiteY1" fmla="*/ 0 h 3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9636">
                  <a:moveTo>
                    <a:pt x="0" y="3896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DFAAD945-BCCF-42E6-B802-1248F61127D2}"/>
                </a:ext>
              </a:extLst>
            </p:cNvPr>
            <p:cNvSpPr/>
            <p:nvPr/>
          </p:nvSpPr>
          <p:spPr>
            <a:xfrm>
              <a:off x="8277859" y="363600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5DFC3B81-BC7C-48F7-B2A9-645210E0D57B}"/>
                </a:ext>
              </a:extLst>
            </p:cNvPr>
            <p:cNvSpPr/>
            <p:nvPr/>
          </p:nvSpPr>
          <p:spPr>
            <a:xfrm>
              <a:off x="7436231" y="3924554"/>
              <a:ext cx="12700" cy="1478534"/>
            </a:xfrm>
            <a:custGeom>
              <a:avLst/>
              <a:gdLst>
                <a:gd name="connsiteX0" fmla="*/ 0 w 12700"/>
                <a:gd name="connsiteY0" fmla="*/ 0 h 1478534"/>
                <a:gd name="connsiteX1" fmla="*/ 0 w 12700"/>
                <a:gd name="connsiteY1" fmla="*/ 1478534 h 14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78534">
                  <a:moveTo>
                    <a:pt x="0" y="0"/>
                  </a:moveTo>
                  <a:lnTo>
                    <a:pt x="0" y="14785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C57B1A2-8B93-4BA5-AD1C-F07718966DD1}"/>
                </a:ext>
              </a:extLst>
            </p:cNvPr>
            <p:cNvSpPr/>
            <p:nvPr/>
          </p:nvSpPr>
          <p:spPr>
            <a:xfrm>
              <a:off x="7422260" y="53508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657549E7-86EA-4503-AE50-7038C9AD8E54}"/>
                </a:ext>
              </a:extLst>
            </p:cNvPr>
            <p:cNvSpPr/>
            <p:nvPr/>
          </p:nvSpPr>
          <p:spPr>
            <a:xfrm>
              <a:off x="10695305" y="4661662"/>
              <a:ext cx="12700" cy="854837"/>
            </a:xfrm>
            <a:custGeom>
              <a:avLst/>
              <a:gdLst>
                <a:gd name="connsiteX0" fmla="*/ 0 w 12700"/>
                <a:gd name="connsiteY0" fmla="*/ 0 h 854837"/>
                <a:gd name="connsiteX1" fmla="*/ 0 w 12700"/>
                <a:gd name="connsiteY1" fmla="*/ 854837 h 85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837">
                  <a:moveTo>
                    <a:pt x="0" y="0"/>
                  </a:moveTo>
                  <a:lnTo>
                    <a:pt x="0" y="854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69EC2F-11D3-42A0-9E7D-19F65AEA8E1C}"/>
                </a:ext>
              </a:extLst>
            </p:cNvPr>
            <p:cNvSpPr/>
            <p:nvPr/>
          </p:nvSpPr>
          <p:spPr>
            <a:xfrm>
              <a:off x="10681334" y="546430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E674A2F-10EA-4E51-965B-59B63A1C4599}"/>
                </a:ext>
              </a:extLst>
            </p:cNvPr>
            <p:cNvSpPr/>
            <p:nvPr/>
          </p:nvSpPr>
          <p:spPr>
            <a:xfrm>
              <a:off x="6372733" y="2968879"/>
              <a:ext cx="12700" cy="960500"/>
            </a:xfrm>
            <a:custGeom>
              <a:avLst/>
              <a:gdLst>
                <a:gd name="connsiteX0" fmla="*/ 0 w 12700"/>
                <a:gd name="connsiteY0" fmla="*/ 0 h 960500"/>
                <a:gd name="connsiteX1" fmla="*/ 0 w 12700"/>
                <a:gd name="connsiteY1" fmla="*/ 960501 h 9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0500">
                  <a:moveTo>
                    <a:pt x="0" y="0"/>
                  </a:moveTo>
                  <a:lnTo>
                    <a:pt x="0" y="9605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DA64E6A1-F295-41B7-85EB-07F9EC919A56}"/>
                </a:ext>
              </a:extLst>
            </p:cNvPr>
            <p:cNvSpPr/>
            <p:nvPr/>
          </p:nvSpPr>
          <p:spPr>
            <a:xfrm>
              <a:off x="6358763" y="38771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D5F63F3-9617-433E-A0D8-CBE091285AD0}"/>
                </a:ext>
              </a:extLst>
            </p:cNvPr>
            <p:cNvSpPr/>
            <p:nvPr/>
          </p:nvSpPr>
          <p:spPr>
            <a:xfrm>
              <a:off x="7787258" y="3535553"/>
              <a:ext cx="12700" cy="457962"/>
            </a:xfrm>
            <a:custGeom>
              <a:avLst/>
              <a:gdLst>
                <a:gd name="connsiteX0" fmla="*/ 0 w 12700"/>
                <a:gd name="connsiteY0" fmla="*/ 457962 h 457962"/>
                <a:gd name="connsiteX1" fmla="*/ 0 w 12700"/>
                <a:gd name="connsiteY1" fmla="*/ 0 h 45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962">
                  <a:moveTo>
                    <a:pt x="0" y="457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96362A0-4E36-4F30-9A68-C828F8AA8F98}"/>
                </a:ext>
              </a:extLst>
            </p:cNvPr>
            <p:cNvSpPr/>
            <p:nvPr/>
          </p:nvSpPr>
          <p:spPr>
            <a:xfrm>
              <a:off x="7773289" y="35355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F4ED5137-4FEF-482A-98E9-176687C2196B}"/>
                </a:ext>
              </a:extLst>
            </p:cNvPr>
            <p:cNvSpPr/>
            <p:nvPr/>
          </p:nvSpPr>
          <p:spPr>
            <a:xfrm>
              <a:off x="6652259" y="3414014"/>
              <a:ext cx="12700" cy="391668"/>
            </a:xfrm>
            <a:custGeom>
              <a:avLst/>
              <a:gdLst>
                <a:gd name="connsiteX0" fmla="*/ 0 w 12700"/>
                <a:gd name="connsiteY0" fmla="*/ 0 h 391668"/>
                <a:gd name="connsiteX1" fmla="*/ 0 w 12700"/>
                <a:gd name="connsiteY1" fmla="*/ 391668 h 3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668">
                  <a:moveTo>
                    <a:pt x="0" y="0"/>
                  </a:moveTo>
                  <a:lnTo>
                    <a:pt x="0" y="3916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4D308597-C51A-4438-8B6A-B74089B16FEE}"/>
                </a:ext>
              </a:extLst>
            </p:cNvPr>
            <p:cNvSpPr/>
            <p:nvPr/>
          </p:nvSpPr>
          <p:spPr>
            <a:xfrm>
              <a:off x="6638290" y="375361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519387F-A63D-4560-8CFE-1579887D7827}"/>
                </a:ext>
              </a:extLst>
            </p:cNvPr>
            <p:cNvSpPr/>
            <p:nvPr/>
          </p:nvSpPr>
          <p:spPr>
            <a:xfrm>
              <a:off x="11876532" y="4865497"/>
              <a:ext cx="12700" cy="834898"/>
            </a:xfrm>
            <a:custGeom>
              <a:avLst/>
              <a:gdLst>
                <a:gd name="connsiteX0" fmla="*/ 0 w 12700"/>
                <a:gd name="connsiteY0" fmla="*/ 0 h 834898"/>
                <a:gd name="connsiteX1" fmla="*/ 0 w 12700"/>
                <a:gd name="connsiteY1" fmla="*/ 834898 h 8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8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ABE6B3E-0316-4BD4-AA84-3E31317F18F0}"/>
                </a:ext>
              </a:extLst>
            </p:cNvPr>
            <p:cNvSpPr/>
            <p:nvPr/>
          </p:nvSpPr>
          <p:spPr>
            <a:xfrm>
              <a:off x="11862561" y="56481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D94DC59-CE37-4821-ABA9-91D3C9027458}"/>
                </a:ext>
              </a:extLst>
            </p:cNvPr>
            <p:cNvSpPr/>
            <p:nvPr/>
          </p:nvSpPr>
          <p:spPr>
            <a:xfrm>
              <a:off x="7098665" y="2139188"/>
              <a:ext cx="12700" cy="1497457"/>
            </a:xfrm>
            <a:custGeom>
              <a:avLst/>
              <a:gdLst>
                <a:gd name="connsiteX0" fmla="*/ 0 w 12700"/>
                <a:gd name="connsiteY0" fmla="*/ 1497457 h 1497457"/>
                <a:gd name="connsiteX1" fmla="*/ 0 w 12700"/>
                <a:gd name="connsiteY1" fmla="*/ 0 h 149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7457">
                  <a:moveTo>
                    <a:pt x="0" y="14974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3FB2DCD-3427-452F-99B4-35A3DEA94F73}"/>
                </a:ext>
              </a:extLst>
            </p:cNvPr>
            <p:cNvSpPr/>
            <p:nvPr/>
          </p:nvSpPr>
          <p:spPr>
            <a:xfrm>
              <a:off x="7084694" y="213918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61761C6-2209-4211-9817-A47C7B20CB10}"/>
                </a:ext>
              </a:extLst>
            </p:cNvPr>
            <p:cNvSpPr/>
            <p:nvPr/>
          </p:nvSpPr>
          <p:spPr>
            <a:xfrm>
              <a:off x="9957181" y="4613148"/>
              <a:ext cx="12700" cy="1310513"/>
            </a:xfrm>
            <a:custGeom>
              <a:avLst/>
              <a:gdLst>
                <a:gd name="connsiteX0" fmla="*/ 0 w 12700"/>
                <a:gd name="connsiteY0" fmla="*/ 0 h 1310513"/>
                <a:gd name="connsiteX1" fmla="*/ 0 w 12700"/>
                <a:gd name="connsiteY1" fmla="*/ 1310513 h 131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0513">
                  <a:moveTo>
                    <a:pt x="0" y="0"/>
                  </a:moveTo>
                  <a:lnTo>
                    <a:pt x="0" y="13105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F65047E-FAC5-4533-8F9A-5EDB208AA92B}"/>
                </a:ext>
              </a:extLst>
            </p:cNvPr>
            <p:cNvSpPr/>
            <p:nvPr/>
          </p:nvSpPr>
          <p:spPr>
            <a:xfrm>
              <a:off x="9943210" y="587146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0C73F584-66C1-4D05-A2CD-04AE2CCAC260}"/>
                </a:ext>
              </a:extLst>
            </p:cNvPr>
            <p:cNvSpPr/>
            <p:nvPr/>
          </p:nvSpPr>
          <p:spPr>
            <a:xfrm>
              <a:off x="9305290" y="3660902"/>
              <a:ext cx="12700" cy="582802"/>
            </a:xfrm>
            <a:custGeom>
              <a:avLst/>
              <a:gdLst>
                <a:gd name="connsiteX0" fmla="*/ 0 w 12700"/>
                <a:gd name="connsiteY0" fmla="*/ 582803 h 582802"/>
                <a:gd name="connsiteX1" fmla="*/ 0 w 12700"/>
                <a:gd name="connsiteY1" fmla="*/ 0 h 58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802">
                  <a:moveTo>
                    <a:pt x="0" y="582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3D1D281A-413D-4ECB-9899-7B290E0A2BE6}"/>
                </a:ext>
              </a:extLst>
            </p:cNvPr>
            <p:cNvSpPr/>
            <p:nvPr/>
          </p:nvSpPr>
          <p:spPr>
            <a:xfrm>
              <a:off x="9291319" y="366090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5FFF160C-FDF2-46E8-A6A2-8EA715266EB8}"/>
                </a:ext>
              </a:extLst>
            </p:cNvPr>
            <p:cNvSpPr/>
            <p:nvPr/>
          </p:nvSpPr>
          <p:spPr>
            <a:xfrm>
              <a:off x="11416030" y="4351401"/>
              <a:ext cx="12700" cy="247903"/>
            </a:xfrm>
            <a:custGeom>
              <a:avLst/>
              <a:gdLst>
                <a:gd name="connsiteX0" fmla="*/ 0 w 12700"/>
                <a:gd name="connsiteY0" fmla="*/ 247904 h 247903"/>
                <a:gd name="connsiteX1" fmla="*/ 0 w 12700"/>
                <a:gd name="connsiteY1" fmla="*/ 0 h 24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7903">
                  <a:moveTo>
                    <a:pt x="0" y="2479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5D9E98F-0305-45CD-B662-ADA2F19C8E0B}"/>
                </a:ext>
              </a:extLst>
            </p:cNvPr>
            <p:cNvSpPr/>
            <p:nvPr/>
          </p:nvSpPr>
          <p:spPr>
            <a:xfrm>
              <a:off x="11402059" y="4351401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365FDAF-261E-4B3C-824E-76EE41808611}"/>
                </a:ext>
              </a:extLst>
            </p:cNvPr>
            <p:cNvSpPr/>
            <p:nvPr/>
          </p:nvSpPr>
          <p:spPr>
            <a:xfrm>
              <a:off x="8857615" y="4189857"/>
              <a:ext cx="12700" cy="1045844"/>
            </a:xfrm>
            <a:custGeom>
              <a:avLst/>
              <a:gdLst>
                <a:gd name="connsiteX0" fmla="*/ 0 w 12700"/>
                <a:gd name="connsiteY0" fmla="*/ 0 h 1045844"/>
                <a:gd name="connsiteX1" fmla="*/ 0 w 12700"/>
                <a:gd name="connsiteY1" fmla="*/ 1045845 h 104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5844">
                  <a:moveTo>
                    <a:pt x="0" y="0"/>
                  </a:moveTo>
                  <a:lnTo>
                    <a:pt x="0" y="10458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429165C-DB44-4AB9-BD9C-25D3B14DE06B}"/>
                </a:ext>
              </a:extLst>
            </p:cNvPr>
            <p:cNvSpPr/>
            <p:nvPr/>
          </p:nvSpPr>
          <p:spPr>
            <a:xfrm>
              <a:off x="8843644" y="51835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EDA4C41E-AFED-40A4-ADFD-2FC4D0165EBE}"/>
                </a:ext>
              </a:extLst>
            </p:cNvPr>
            <p:cNvSpPr/>
            <p:nvPr/>
          </p:nvSpPr>
          <p:spPr>
            <a:xfrm>
              <a:off x="11135995" y="3603498"/>
              <a:ext cx="12700" cy="1137919"/>
            </a:xfrm>
            <a:custGeom>
              <a:avLst/>
              <a:gdLst>
                <a:gd name="connsiteX0" fmla="*/ 0 w 12700"/>
                <a:gd name="connsiteY0" fmla="*/ 1137920 h 1137919"/>
                <a:gd name="connsiteX1" fmla="*/ 0 w 12700"/>
                <a:gd name="connsiteY1" fmla="*/ 0 h 113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7919">
                  <a:moveTo>
                    <a:pt x="0" y="1137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D9F17E7-7BFA-4964-8F5B-F3884B5187A7}"/>
                </a:ext>
              </a:extLst>
            </p:cNvPr>
            <p:cNvSpPr/>
            <p:nvPr/>
          </p:nvSpPr>
          <p:spPr>
            <a:xfrm>
              <a:off x="11122025" y="3603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2696D57-24B1-4046-83FB-7144DB4B7E04}"/>
                </a:ext>
              </a:extLst>
            </p:cNvPr>
            <p:cNvSpPr/>
            <p:nvPr/>
          </p:nvSpPr>
          <p:spPr>
            <a:xfrm>
              <a:off x="8494014" y="3615944"/>
              <a:ext cx="12700" cy="372490"/>
            </a:xfrm>
            <a:custGeom>
              <a:avLst/>
              <a:gdLst>
                <a:gd name="connsiteX0" fmla="*/ 0 w 12700"/>
                <a:gd name="connsiteY0" fmla="*/ 372491 h 372490"/>
                <a:gd name="connsiteX1" fmla="*/ 0 w 12700"/>
                <a:gd name="connsiteY1" fmla="*/ 0 h 37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490">
                  <a:moveTo>
                    <a:pt x="0" y="3724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FF45987-BCE1-48D8-8E72-C68213244041}"/>
                </a:ext>
              </a:extLst>
            </p:cNvPr>
            <p:cNvSpPr/>
            <p:nvPr/>
          </p:nvSpPr>
          <p:spPr>
            <a:xfrm>
              <a:off x="8480043" y="36159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A8DA9AA-422B-44BF-B019-2AFA1ADDAF4D}"/>
                </a:ext>
              </a:extLst>
            </p:cNvPr>
            <p:cNvSpPr/>
            <p:nvPr/>
          </p:nvSpPr>
          <p:spPr>
            <a:xfrm>
              <a:off x="9675622" y="3184906"/>
              <a:ext cx="12700" cy="921004"/>
            </a:xfrm>
            <a:custGeom>
              <a:avLst/>
              <a:gdLst>
                <a:gd name="connsiteX0" fmla="*/ 0 w 12700"/>
                <a:gd name="connsiteY0" fmla="*/ 921004 h 921004"/>
                <a:gd name="connsiteX1" fmla="*/ 0 w 12700"/>
                <a:gd name="connsiteY1" fmla="*/ 0 h 92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1004">
                  <a:moveTo>
                    <a:pt x="0" y="9210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B4D52415-1242-488D-9111-A1D33F5EF7E0}"/>
                </a:ext>
              </a:extLst>
            </p:cNvPr>
            <p:cNvSpPr/>
            <p:nvPr/>
          </p:nvSpPr>
          <p:spPr>
            <a:xfrm>
              <a:off x="9661652" y="31849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DD3E6D36-7A0A-444C-B557-7BAF4277A225}"/>
                </a:ext>
              </a:extLst>
            </p:cNvPr>
            <p:cNvSpPr/>
            <p:nvPr/>
          </p:nvSpPr>
          <p:spPr>
            <a:xfrm>
              <a:off x="10360787" y="4577588"/>
              <a:ext cx="12700" cy="546735"/>
            </a:xfrm>
            <a:custGeom>
              <a:avLst/>
              <a:gdLst>
                <a:gd name="connsiteX0" fmla="*/ 0 w 12700"/>
                <a:gd name="connsiteY0" fmla="*/ 0 h 546735"/>
                <a:gd name="connsiteX1" fmla="*/ 0 w 12700"/>
                <a:gd name="connsiteY1" fmla="*/ 546735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6735">
                  <a:moveTo>
                    <a:pt x="0" y="0"/>
                  </a:moveTo>
                  <a:lnTo>
                    <a:pt x="0" y="5467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362EAD82-9F16-4629-8C4E-A938FFA408F8}"/>
                </a:ext>
              </a:extLst>
            </p:cNvPr>
            <p:cNvSpPr/>
            <p:nvPr/>
          </p:nvSpPr>
          <p:spPr>
            <a:xfrm>
              <a:off x="10346817" y="5072253"/>
              <a:ext cx="28066" cy="52069"/>
            </a:xfrm>
            <a:custGeom>
              <a:avLst/>
              <a:gdLst>
                <a:gd name="connsiteX0" fmla="*/ 0 w 28066"/>
                <a:gd name="connsiteY0" fmla="*/ 0 h 52069"/>
                <a:gd name="connsiteX1" fmla="*/ 13970 w 28066"/>
                <a:gd name="connsiteY1" fmla="*/ 52070 h 52069"/>
                <a:gd name="connsiteX2" fmla="*/ 28067 w 28066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30F09160-D0DD-4B83-A5E3-1BDBCB2CE6A7}"/>
                </a:ext>
              </a:extLst>
            </p:cNvPr>
            <p:cNvSpPr/>
            <p:nvPr/>
          </p:nvSpPr>
          <p:spPr>
            <a:xfrm>
              <a:off x="8262874" y="3786378"/>
              <a:ext cx="12700" cy="239268"/>
            </a:xfrm>
            <a:custGeom>
              <a:avLst/>
              <a:gdLst>
                <a:gd name="connsiteX0" fmla="*/ 0 w 12700"/>
                <a:gd name="connsiteY0" fmla="*/ 239268 h 239268"/>
                <a:gd name="connsiteX1" fmla="*/ 0 w 12700"/>
                <a:gd name="connsiteY1" fmla="*/ 0 h 2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268">
                  <a:moveTo>
                    <a:pt x="0" y="2392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38CAD0D-8467-4E90-B889-09B38651F785}"/>
                </a:ext>
              </a:extLst>
            </p:cNvPr>
            <p:cNvSpPr/>
            <p:nvPr/>
          </p:nvSpPr>
          <p:spPr>
            <a:xfrm>
              <a:off x="8248904" y="3786378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3223AB0-F785-4467-A006-93C7FB643705}"/>
                </a:ext>
              </a:extLst>
            </p:cNvPr>
            <p:cNvSpPr/>
            <p:nvPr/>
          </p:nvSpPr>
          <p:spPr>
            <a:xfrm>
              <a:off x="7551420" y="3474847"/>
              <a:ext cx="12700" cy="449706"/>
            </a:xfrm>
            <a:custGeom>
              <a:avLst/>
              <a:gdLst>
                <a:gd name="connsiteX0" fmla="*/ 0 w 12700"/>
                <a:gd name="connsiteY0" fmla="*/ 449707 h 449706"/>
                <a:gd name="connsiteX1" fmla="*/ 0 w 12700"/>
                <a:gd name="connsiteY1" fmla="*/ 0 h 4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9706">
                  <a:moveTo>
                    <a:pt x="0" y="4497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1AC89E1-CD66-45D3-A479-7043B29E94DF}"/>
                </a:ext>
              </a:extLst>
            </p:cNvPr>
            <p:cNvSpPr/>
            <p:nvPr/>
          </p:nvSpPr>
          <p:spPr>
            <a:xfrm>
              <a:off x="7537450" y="34748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C9F2744A-650A-4ABE-B66F-3882F5F2A803}"/>
                </a:ext>
              </a:extLst>
            </p:cNvPr>
            <p:cNvSpPr/>
            <p:nvPr/>
          </p:nvSpPr>
          <p:spPr>
            <a:xfrm>
              <a:off x="10878058" y="4661662"/>
              <a:ext cx="12700" cy="34798"/>
            </a:xfrm>
            <a:custGeom>
              <a:avLst/>
              <a:gdLst>
                <a:gd name="connsiteX0" fmla="*/ 0 w 12700"/>
                <a:gd name="connsiteY0" fmla="*/ 0 h 34798"/>
                <a:gd name="connsiteX1" fmla="*/ 0 w 12700"/>
                <a:gd name="connsiteY1" fmla="*/ 34798 h 3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98">
                  <a:moveTo>
                    <a:pt x="0" y="0"/>
                  </a:moveTo>
                  <a:lnTo>
                    <a:pt x="0" y="347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E9BE9E8B-8B0E-469D-8D13-A96E0BCB4CDA}"/>
                </a:ext>
              </a:extLst>
            </p:cNvPr>
            <p:cNvSpPr/>
            <p:nvPr/>
          </p:nvSpPr>
          <p:spPr>
            <a:xfrm>
              <a:off x="10864088" y="46443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AB411D8C-D696-4C7D-839F-BB1EB82E007C}"/>
                </a:ext>
              </a:extLst>
            </p:cNvPr>
            <p:cNvSpPr/>
            <p:nvPr/>
          </p:nvSpPr>
          <p:spPr>
            <a:xfrm>
              <a:off x="6343904" y="2968879"/>
              <a:ext cx="12700" cy="2122805"/>
            </a:xfrm>
            <a:custGeom>
              <a:avLst/>
              <a:gdLst>
                <a:gd name="connsiteX0" fmla="*/ 0 w 12700"/>
                <a:gd name="connsiteY0" fmla="*/ 0 h 2122805"/>
                <a:gd name="connsiteX1" fmla="*/ 0 w 12700"/>
                <a:gd name="connsiteY1" fmla="*/ 2122805 h 21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22805">
                  <a:moveTo>
                    <a:pt x="0" y="0"/>
                  </a:moveTo>
                  <a:lnTo>
                    <a:pt x="0" y="2122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F8DF584-EEDB-4872-AB4A-26227D62FA9B}"/>
                </a:ext>
              </a:extLst>
            </p:cNvPr>
            <p:cNvSpPr/>
            <p:nvPr/>
          </p:nvSpPr>
          <p:spPr>
            <a:xfrm>
              <a:off x="6329934" y="5039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3DC02DA0-638A-488C-A89B-D40D03FE5A63}"/>
                </a:ext>
              </a:extLst>
            </p:cNvPr>
            <p:cNvSpPr/>
            <p:nvPr/>
          </p:nvSpPr>
          <p:spPr>
            <a:xfrm>
              <a:off x="7809865" y="2454910"/>
              <a:ext cx="12700" cy="1538604"/>
            </a:xfrm>
            <a:custGeom>
              <a:avLst/>
              <a:gdLst>
                <a:gd name="connsiteX0" fmla="*/ 0 w 12700"/>
                <a:gd name="connsiteY0" fmla="*/ 1538605 h 1538604"/>
                <a:gd name="connsiteX1" fmla="*/ 0 w 12700"/>
                <a:gd name="connsiteY1" fmla="*/ 0 h 153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8604">
                  <a:moveTo>
                    <a:pt x="0" y="15386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5FF5EB74-EABA-4676-9BAE-2C384AF1AE5F}"/>
                </a:ext>
              </a:extLst>
            </p:cNvPr>
            <p:cNvSpPr/>
            <p:nvPr/>
          </p:nvSpPr>
          <p:spPr>
            <a:xfrm>
              <a:off x="7795894" y="245491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8769B4-A278-4FB7-BDD3-C9FD88CE5A73}"/>
                </a:ext>
              </a:extLst>
            </p:cNvPr>
            <p:cNvSpPr/>
            <p:nvPr/>
          </p:nvSpPr>
          <p:spPr>
            <a:xfrm>
              <a:off x="6755765" y="2381250"/>
              <a:ext cx="12700" cy="1032763"/>
            </a:xfrm>
            <a:custGeom>
              <a:avLst/>
              <a:gdLst>
                <a:gd name="connsiteX0" fmla="*/ 0 w 12700"/>
                <a:gd name="connsiteY0" fmla="*/ 1032764 h 1032763"/>
                <a:gd name="connsiteX1" fmla="*/ 0 w 12700"/>
                <a:gd name="connsiteY1" fmla="*/ 0 h 103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2763">
                  <a:moveTo>
                    <a:pt x="0" y="10327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46A3BB0-B71F-404E-95C4-E08BC131F5EC}"/>
                </a:ext>
              </a:extLst>
            </p:cNvPr>
            <p:cNvSpPr/>
            <p:nvPr/>
          </p:nvSpPr>
          <p:spPr>
            <a:xfrm>
              <a:off x="6741794" y="23812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0202C4-8872-4FEA-B23C-45A198F25181}"/>
                </a:ext>
              </a:extLst>
            </p:cNvPr>
            <p:cNvSpPr/>
            <p:nvPr/>
          </p:nvSpPr>
          <p:spPr>
            <a:xfrm>
              <a:off x="11791315" y="3872611"/>
              <a:ext cx="12700" cy="992886"/>
            </a:xfrm>
            <a:custGeom>
              <a:avLst/>
              <a:gdLst>
                <a:gd name="connsiteX0" fmla="*/ 0 w 12700"/>
                <a:gd name="connsiteY0" fmla="*/ 992886 h 992886"/>
                <a:gd name="connsiteX1" fmla="*/ 0 w 12700"/>
                <a:gd name="connsiteY1" fmla="*/ 0 h 99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2886">
                  <a:moveTo>
                    <a:pt x="0" y="992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1EE39C49-47D9-4F7E-9F80-106D44D486DC}"/>
                </a:ext>
              </a:extLst>
            </p:cNvPr>
            <p:cNvSpPr/>
            <p:nvPr/>
          </p:nvSpPr>
          <p:spPr>
            <a:xfrm>
              <a:off x="11777344" y="38726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632A8E0D-16EB-40E9-BD37-5B83A90029AE}"/>
                </a:ext>
              </a:extLst>
            </p:cNvPr>
            <p:cNvSpPr/>
            <p:nvPr/>
          </p:nvSpPr>
          <p:spPr>
            <a:xfrm>
              <a:off x="7077202" y="1682750"/>
              <a:ext cx="12700" cy="1953895"/>
            </a:xfrm>
            <a:custGeom>
              <a:avLst/>
              <a:gdLst>
                <a:gd name="connsiteX0" fmla="*/ 0 w 12700"/>
                <a:gd name="connsiteY0" fmla="*/ 1953895 h 1953895"/>
                <a:gd name="connsiteX1" fmla="*/ 0 w 12700"/>
                <a:gd name="connsiteY1" fmla="*/ 0 h 195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3895">
                  <a:moveTo>
                    <a:pt x="0" y="1953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43EAED68-973A-4307-8702-DEA8156F6272}"/>
                </a:ext>
              </a:extLst>
            </p:cNvPr>
            <p:cNvSpPr/>
            <p:nvPr/>
          </p:nvSpPr>
          <p:spPr>
            <a:xfrm>
              <a:off x="7063231" y="16827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11E0CAB-84ED-4585-A3B4-C544456DE1EF}"/>
                </a:ext>
              </a:extLst>
            </p:cNvPr>
            <p:cNvSpPr/>
            <p:nvPr/>
          </p:nvSpPr>
          <p:spPr>
            <a:xfrm>
              <a:off x="10100310" y="4384929"/>
              <a:ext cx="12700" cy="228219"/>
            </a:xfrm>
            <a:custGeom>
              <a:avLst/>
              <a:gdLst>
                <a:gd name="connsiteX0" fmla="*/ 0 w 12700"/>
                <a:gd name="connsiteY0" fmla="*/ 228219 h 228219"/>
                <a:gd name="connsiteX1" fmla="*/ 0 w 12700"/>
                <a:gd name="connsiteY1" fmla="*/ 0 h 2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219">
                  <a:moveTo>
                    <a:pt x="0" y="2282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F38A293-990C-47A5-B9EF-9D69BBBE7F15}"/>
                </a:ext>
              </a:extLst>
            </p:cNvPr>
            <p:cNvSpPr/>
            <p:nvPr/>
          </p:nvSpPr>
          <p:spPr>
            <a:xfrm>
              <a:off x="10086213" y="4384928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5EB44A6-057D-40A1-9D42-AC523DEC512D}"/>
                </a:ext>
              </a:extLst>
            </p:cNvPr>
            <p:cNvSpPr/>
            <p:nvPr/>
          </p:nvSpPr>
          <p:spPr>
            <a:xfrm>
              <a:off x="9229344" y="4243705"/>
              <a:ext cx="12700" cy="929132"/>
            </a:xfrm>
            <a:custGeom>
              <a:avLst/>
              <a:gdLst>
                <a:gd name="connsiteX0" fmla="*/ 0 w 12700"/>
                <a:gd name="connsiteY0" fmla="*/ 0 h 929132"/>
                <a:gd name="connsiteX1" fmla="*/ 0 w 12700"/>
                <a:gd name="connsiteY1" fmla="*/ 929132 h 92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9132">
                  <a:moveTo>
                    <a:pt x="0" y="0"/>
                  </a:moveTo>
                  <a:lnTo>
                    <a:pt x="0" y="9291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7EE4A2-8CA6-4575-9794-E6D6A7B9C48F}"/>
                </a:ext>
              </a:extLst>
            </p:cNvPr>
            <p:cNvSpPr/>
            <p:nvPr/>
          </p:nvSpPr>
          <p:spPr>
            <a:xfrm>
              <a:off x="9215373" y="51207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5D4F3064-5371-4D53-A161-6F1F537B1DD2}"/>
                </a:ext>
              </a:extLst>
            </p:cNvPr>
            <p:cNvSpPr/>
            <p:nvPr/>
          </p:nvSpPr>
          <p:spPr>
            <a:xfrm>
              <a:off x="11404981" y="4599305"/>
              <a:ext cx="12700" cy="825373"/>
            </a:xfrm>
            <a:custGeom>
              <a:avLst/>
              <a:gdLst>
                <a:gd name="connsiteX0" fmla="*/ 0 w 12700"/>
                <a:gd name="connsiteY0" fmla="*/ 0 h 825373"/>
                <a:gd name="connsiteX1" fmla="*/ 0 w 12700"/>
                <a:gd name="connsiteY1" fmla="*/ 825373 h 8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373">
                  <a:moveTo>
                    <a:pt x="0" y="0"/>
                  </a:moveTo>
                  <a:lnTo>
                    <a:pt x="0" y="8253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2F52DF5A-2667-449A-81E6-B937E01F0CE5}"/>
                </a:ext>
              </a:extLst>
            </p:cNvPr>
            <p:cNvSpPr/>
            <p:nvPr/>
          </p:nvSpPr>
          <p:spPr>
            <a:xfrm>
              <a:off x="11391010" y="537260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AEF4EA2A-F601-4C4B-A569-99FADDAF96AD}"/>
                </a:ext>
              </a:extLst>
            </p:cNvPr>
            <p:cNvSpPr/>
            <p:nvPr/>
          </p:nvSpPr>
          <p:spPr>
            <a:xfrm>
              <a:off x="8914765" y="2083054"/>
              <a:ext cx="12700" cy="2106803"/>
            </a:xfrm>
            <a:custGeom>
              <a:avLst/>
              <a:gdLst>
                <a:gd name="connsiteX0" fmla="*/ 0 w 12700"/>
                <a:gd name="connsiteY0" fmla="*/ 2106803 h 2106803"/>
                <a:gd name="connsiteX1" fmla="*/ 0 w 12700"/>
                <a:gd name="connsiteY1" fmla="*/ 0 h 210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6803">
                  <a:moveTo>
                    <a:pt x="0" y="2106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A08C1EF5-D668-4A1C-B168-91B48A9582FA}"/>
                </a:ext>
              </a:extLst>
            </p:cNvPr>
            <p:cNvSpPr/>
            <p:nvPr/>
          </p:nvSpPr>
          <p:spPr>
            <a:xfrm>
              <a:off x="8900794" y="20830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30DE03C-2F23-4B8F-8E05-642C6D808293}"/>
                </a:ext>
              </a:extLst>
            </p:cNvPr>
            <p:cNvSpPr/>
            <p:nvPr/>
          </p:nvSpPr>
          <p:spPr>
            <a:xfrm>
              <a:off x="11117961" y="3490722"/>
              <a:ext cx="12700" cy="1250695"/>
            </a:xfrm>
            <a:custGeom>
              <a:avLst/>
              <a:gdLst>
                <a:gd name="connsiteX0" fmla="*/ 0 w 12700"/>
                <a:gd name="connsiteY0" fmla="*/ 1250696 h 1250695"/>
                <a:gd name="connsiteX1" fmla="*/ 0 w 12700"/>
                <a:gd name="connsiteY1" fmla="*/ 0 h 12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0695">
                  <a:moveTo>
                    <a:pt x="0" y="12506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EDBE47C6-7CBB-465B-89F7-1DD2708E0B4C}"/>
                </a:ext>
              </a:extLst>
            </p:cNvPr>
            <p:cNvSpPr/>
            <p:nvPr/>
          </p:nvSpPr>
          <p:spPr>
            <a:xfrm>
              <a:off x="11103991" y="34907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10CE2D6-26B7-4B08-A033-88EC09778327}"/>
                </a:ext>
              </a:extLst>
            </p:cNvPr>
            <p:cNvSpPr/>
            <p:nvPr/>
          </p:nvSpPr>
          <p:spPr>
            <a:xfrm>
              <a:off x="8572881" y="3988435"/>
              <a:ext cx="12700" cy="1048130"/>
            </a:xfrm>
            <a:custGeom>
              <a:avLst/>
              <a:gdLst>
                <a:gd name="connsiteX0" fmla="*/ 0 w 12700"/>
                <a:gd name="connsiteY0" fmla="*/ 0 h 1048130"/>
                <a:gd name="connsiteX1" fmla="*/ 0 w 12700"/>
                <a:gd name="connsiteY1" fmla="*/ 1048131 h 10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8130">
                  <a:moveTo>
                    <a:pt x="0" y="0"/>
                  </a:moveTo>
                  <a:lnTo>
                    <a:pt x="0" y="10481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512AD2D-2A71-4AEC-B8A3-BFDFD139387D}"/>
                </a:ext>
              </a:extLst>
            </p:cNvPr>
            <p:cNvSpPr/>
            <p:nvPr/>
          </p:nvSpPr>
          <p:spPr>
            <a:xfrm>
              <a:off x="8558910" y="49843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0F7D7288-FB19-4E61-95D7-3E8AAEC18B51}"/>
                </a:ext>
              </a:extLst>
            </p:cNvPr>
            <p:cNvSpPr/>
            <p:nvPr/>
          </p:nvSpPr>
          <p:spPr>
            <a:xfrm>
              <a:off x="9612884" y="4105910"/>
              <a:ext cx="12700" cy="1633347"/>
            </a:xfrm>
            <a:custGeom>
              <a:avLst/>
              <a:gdLst>
                <a:gd name="connsiteX0" fmla="*/ 0 w 12700"/>
                <a:gd name="connsiteY0" fmla="*/ 0 h 1633347"/>
                <a:gd name="connsiteX1" fmla="*/ 0 w 12700"/>
                <a:gd name="connsiteY1" fmla="*/ 1633347 h 163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3347">
                  <a:moveTo>
                    <a:pt x="0" y="0"/>
                  </a:moveTo>
                  <a:lnTo>
                    <a:pt x="0" y="16333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2C11F007-C6AB-4FD7-8E87-E4D8BD30CF33}"/>
                </a:ext>
              </a:extLst>
            </p:cNvPr>
            <p:cNvSpPr/>
            <p:nvPr/>
          </p:nvSpPr>
          <p:spPr>
            <a:xfrm>
              <a:off x="9598914" y="568718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AB1EC8D-8549-455E-B95B-838BDD0E9D23}"/>
                </a:ext>
              </a:extLst>
            </p:cNvPr>
            <p:cNvSpPr/>
            <p:nvPr/>
          </p:nvSpPr>
          <p:spPr>
            <a:xfrm>
              <a:off x="10384282" y="2996692"/>
              <a:ext cx="12700" cy="1580895"/>
            </a:xfrm>
            <a:custGeom>
              <a:avLst/>
              <a:gdLst>
                <a:gd name="connsiteX0" fmla="*/ 0 w 12700"/>
                <a:gd name="connsiteY0" fmla="*/ 1580896 h 1580895"/>
                <a:gd name="connsiteX1" fmla="*/ 0 w 12700"/>
                <a:gd name="connsiteY1" fmla="*/ 0 h 15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0895">
                  <a:moveTo>
                    <a:pt x="0" y="15808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7ED662E4-3876-450B-9047-6B43642CD265}"/>
                </a:ext>
              </a:extLst>
            </p:cNvPr>
            <p:cNvSpPr/>
            <p:nvPr/>
          </p:nvSpPr>
          <p:spPr>
            <a:xfrm>
              <a:off x="10370311" y="299669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19F21764-2080-4A9A-90A8-5B7A0935E8DC}"/>
                </a:ext>
              </a:extLst>
            </p:cNvPr>
            <p:cNvSpPr/>
            <p:nvPr/>
          </p:nvSpPr>
          <p:spPr>
            <a:xfrm>
              <a:off x="8214486" y="4025646"/>
              <a:ext cx="12700" cy="1095248"/>
            </a:xfrm>
            <a:custGeom>
              <a:avLst/>
              <a:gdLst>
                <a:gd name="connsiteX0" fmla="*/ 0 w 12700"/>
                <a:gd name="connsiteY0" fmla="*/ 0 h 1095248"/>
                <a:gd name="connsiteX1" fmla="*/ 0 w 12700"/>
                <a:gd name="connsiteY1" fmla="*/ 1095248 h 109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5248">
                  <a:moveTo>
                    <a:pt x="0" y="0"/>
                  </a:moveTo>
                  <a:lnTo>
                    <a:pt x="0" y="1095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87F886A3-2A7A-4E0D-B65D-BD6BD7C04DE7}"/>
                </a:ext>
              </a:extLst>
            </p:cNvPr>
            <p:cNvSpPr/>
            <p:nvPr/>
          </p:nvSpPr>
          <p:spPr>
            <a:xfrm>
              <a:off x="8200517" y="50686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23C254-B7F8-4D35-8D6C-6AC93F6005DA}"/>
                </a:ext>
              </a:extLst>
            </p:cNvPr>
            <p:cNvSpPr/>
            <p:nvPr/>
          </p:nvSpPr>
          <p:spPr>
            <a:xfrm>
              <a:off x="7485507" y="2948686"/>
              <a:ext cx="12700" cy="975867"/>
            </a:xfrm>
            <a:custGeom>
              <a:avLst/>
              <a:gdLst>
                <a:gd name="connsiteX0" fmla="*/ 0 w 12700"/>
                <a:gd name="connsiteY0" fmla="*/ 975868 h 975867"/>
                <a:gd name="connsiteX1" fmla="*/ 0 w 12700"/>
                <a:gd name="connsiteY1" fmla="*/ 0 h 97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867">
                  <a:moveTo>
                    <a:pt x="0" y="975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A8B4DCF-658F-465C-98EE-21196912D532}"/>
                </a:ext>
              </a:extLst>
            </p:cNvPr>
            <p:cNvSpPr/>
            <p:nvPr/>
          </p:nvSpPr>
          <p:spPr>
            <a:xfrm>
              <a:off x="7471536" y="29486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9828A7-F0DB-4CD0-8A93-8395F47C3D1D}"/>
                </a:ext>
              </a:extLst>
            </p:cNvPr>
            <p:cNvSpPr/>
            <p:nvPr/>
          </p:nvSpPr>
          <p:spPr>
            <a:xfrm>
              <a:off x="10655427" y="4380357"/>
              <a:ext cx="12700" cy="281304"/>
            </a:xfrm>
            <a:custGeom>
              <a:avLst/>
              <a:gdLst>
                <a:gd name="connsiteX0" fmla="*/ 0 w 12700"/>
                <a:gd name="connsiteY0" fmla="*/ 281305 h 281304"/>
                <a:gd name="connsiteX1" fmla="*/ 0 w 12700"/>
                <a:gd name="connsiteY1" fmla="*/ 0 h 28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304">
                  <a:moveTo>
                    <a:pt x="0" y="2813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BE1FEF8-6464-4642-BCCF-FE4C712C6612}"/>
                </a:ext>
              </a:extLst>
            </p:cNvPr>
            <p:cNvSpPr/>
            <p:nvPr/>
          </p:nvSpPr>
          <p:spPr>
            <a:xfrm>
              <a:off x="10641456" y="438035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2974D96-E366-4312-BC49-92EDD60F5FFC}"/>
                </a:ext>
              </a:extLst>
            </p:cNvPr>
            <p:cNvSpPr/>
            <p:nvPr/>
          </p:nvSpPr>
          <p:spPr>
            <a:xfrm>
              <a:off x="6307963" y="1928368"/>
              <a:ext cx="12700" cy="1040511"/>
            </a:xfrm>
            <a:custGeom>
              <a:avLst/>
              <a:gdLst>
                <a:gd name="connsiteX0" fmla="*/ 0 w 12700"/>
                <a:gd name="connsiteY0" fmla="*/ 1040511 h 1040511"/>
                <a:gd name="connsiteX1" fmla="*/ 0 w 12700"/>
                <a:gd name="connsiteY1" fmla="*/ 0 h 10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0511">
                  <a:moveTo>
                    <a:pt x="0" y="1040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A3DCEA32-3FCA-4D42-8160-E20126AAC6E2}"/>
                </a:ext>
              </a:extLst>
            </p:cNvPr>
            <p:cNvSpPr/>
            <p:nvPr/>
          </p:nvSpPr>
          <p:spPr>
            <a:xfrm>
              <a:off x="6293992" y="19283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4B5BAA7B-3DA4-4933-AA92-A619136441F1}"/>
                </a:ext>
              </a:extLst>
            </p:cNvPr>
            <p:cNvSpPr/>
            <p:nvPr/>
          </p:nvSpPr>
          <p:spPr>
            <a:xfrm>
              <a:off x="7903718" y="3993515"/>
              <a:ext cx="12700" cy="352551"/>
            </a:xfrm>
            <a:custGeom>
              <a:avLst/>
              <a:gdLst>
                <a:gd name="connsiteX0" fmla="*/ 0 w 12700"/>
                <a:gd name="connsiteY0" fmla="*/ 0 h 352551"/>
                <a:gd name="connsiteX1" fmla="*/ 0 w 12700"/>
                <a:gd name="connsiteY1" fmla="*/ 352552 h 3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551">
                  <a:moveTo>
                    <a:pt x="0" y="0"/>
                  </a:moveTo>
                  <a:lnTo>
                    <a:pt x="0" y="35255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E9302EF5-05FC-4441-9F73-AFE34EE1151E}"/>
                </a:ext>
              </a:extLst>
            </p:cNvPr>
            <p:cNvSpPr/>
            <p:nvPr/>
          </p:nvSpPr>
          <p:spPr>
            <a:xfrm>
              <a:off x="7889747" y="42939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4BC6A11C-D3ED-4777-A742-95582D70EEB4}"/>
                </a:ext>
              </a:extLst>
            </p:cNvPr>
            <p:cNvSpPr/>
            <p:nvPr/>
          </p:nvSpPr>
          <p:spPr>
            <a:xfrm>
              <a:off x="6672960" y="3414014"/>
              <a:ext cx="12700" cy="191262"/>
            </a:xfrm>
            <a:custGeom>
              <a:avLst/>
              <a:gdLst>
                <a:gd name="connsiteX0" fmla="*/ 0 w 12700"/>
                <a:gd name="connsiteY0" fmla="*/ 0 h 191262"/>
                <a:gd name="connsiteX1" fmla="*/ 0 w 12700"/>
                <a:gd name="connsiteY1" fmla="*/ 191262 h 1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262">
                  <a:moveTo>
                    <a:pt x="0" y="0"/>
                  </a:moveTo>
                  <a:lnTo>
                    <a:pt x="0" y="1912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D0703855-932F-47EA-A16C-319DE4C2F9D7}"/>
                </a:ext>
              </a:extLst>
            </p:cNvPr>
            <p:cNvSpPr/>
            <p:nvPr/>
          </p:nvSpPr>
          <p:spPr>
            <a:xfrm>
              <a:off x="6658991" y="355307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6482A378-3F96-4467-B088-597F5F15D280}"/>
                </a:ext>
              </a:extLst>
            </p:cNvPr>
            <p:cNvSpPr/>
            <p:nvPr/>
          </p:nvSpPr>
          <p:spPr>
            <a:xfrm>
              <a:off x="7024878" y="3473704"/>
              <a:ext cx="12700" cy="162941"/>
            </a:xfrm>
            <a:custGeom>
              <a:avLst/>
              <a:gdLst>
                <a:gd name="connsiteX0" fmla="*/ 0 w 12700"/>
                <a:gd name="connsiteY0" fmla="*/ 162941 h 162941"/>
                <a:gd name="connsiteX1" fmla="*/ 0 w 12700"/>
                <a:gd name="connsiteY1" fmla="*/ 0 h 1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941">
                  <a:moveTo>
                    <a:pt x="0" y="1629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5D87A4F4-4937-42D6-8D0E-E6CD92BF82DD}"/>
                </a:ext>
              </a:extLst>
            </p:cNvPr>
            <p:cNvSpPr/>
            <p:nvPr/>
          </p:nvSpPr>
          <p:spPr>
            <a:xfrm>
              <a:off x="7010907" y="34737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142BE80-2909-41C6-8333-9245C99F16BA}"/>
                </a:ext>
              </a:extLst>
            </p:cNvPr>
            <p:cNvSpPr/>
            <p:nvPr/>
          </p:nvSpPr>
          <p:spPr>
            <a:xfrm>
              <a:off x="10016236" y="2611882"/>
              <a:ext cx="12700" cy="2001266"/>
            </a:xfrm>
            <a:custGeom>
              <a:avLst/>
              <a:gdLst>
                <a:gd name="connsiteX0" fmla="*/ 0 w 12700"/>
                <a:gd name="connsiteY0" fmla="*/ 2001266 h 2001266"/>
                <a:gd name="connsiteX1" fmla="*/ 0 w 12700"/>
                <a:gd name="connsiteY1" fmla="*/ 0 h 200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01266">
                  <a:moveTo>
                    <a:pt x="0" y="20012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DDF68D77-1B46-4C16-BAD5-B1A62460D1BE}"/>
                </a:ext>
              </a:extLst>
            </p:cNvPr>
            <p:cNvSpPr/>
            <p:nvPr/>
          </p:nvSpPr>
          <p:spPr>
            <a:xfrm>
              <a:off x="10002266" y="261188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E4FB4E2C-62D1-4F81-B2F9-01C223DD6FBB}"/>
                </a:ext>
              </a:extLst>
            </p:cNvPr>
            <p:cNvSpPr/>
            <p:nvPr/>
          </p:nvSpPr>
          <p:spPr>
            <a:xfrm>
              <a:off x="9351010" y="4243705"/>
              <a:ext cx="12700" cy="521843"/>
            </a:xfrm>
            <a:custGeom>
              <a:avLst/>
              <a:gdLst>
                <a:gd name="connsiteX0" fmla="*/ 0 w 12700"/>
                <a:gd name="connsiteY0" fmla="*/ 0 h 521843"/>
                <a:gd name="connsiteX1" fmla="*/ 0 w 12700"/>
                <a:gd name="connsiteY1" fmla="*/ 521843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1843">
                  <a:moveTo>
                    <a:pt x="0" y="0"/>
                  </a:moveTo>
                  <a:lnTo>
                    <a:pt x="0" y="5218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13E5B7A9-D1BC-4A51-8B32-9A2900114C3D}"/>
                </a:ext>
              </a:extLst>
            </p:cNvPr>
            <p:cNvSpPr/>
            <p:nvPr/>
          </p:nvSpPr>
          <p:spPr>
            <a:xfrm>
              <a:off x="9337040" y="4713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97D39C5-E361-47C1-8596-8DF4D5DFBCF6}"/>
                </a:ext>
              </a:extLst>
            </p:cNvPr>
            <p:cNvSpPr/>
            <p:nvPr/>
          </p:nvSpPr>
          <p:spPr>
            <a:xfrm>
              <a:off x="11515852" y="4599305"/>
              <a:ext cx="12700" cy="797687"/>
            </a:xfrm>
            <a:custGeom>
              <a:avLst/>
              <a:gdLst>
                <a:gd name="connsiteX0" fmla="*/ 0 w 12700"/>
                <a:gd name="connsiteY0" fmla="*/ 0 h 797687"/>
                <a:gd name="connsiteX1" fmla="*/ 0 w 12700"/>
                <a:gd name="connsiteY1" fmla="*/ 797687 h 79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7687">
                  <a:moveTo>
                    <a:pt x="0" y="0"/>
                  </a:moveTo>
                  <a:lnTo>
                    <a:pt x="0" y="79768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3E36118-314A-42E6-908C-24D99DC2B2F9}"/>
                </a:ext>
              </a:extLst>
            </p:cNvPr>
            <p:cNvSpPr/>
            <p:nvPr/>
          </p:nvSpPr>
          <p:spPr>
            <a:xfrm>
              <a:off x="11501881" y="53447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13334DBA-9EC5-4B18-B0BC-D62B9A24916E}"/>
                </a:ext>
              </a:extLst>
            </p:cNvPr>
            <p:cNvSpPr/>
            <p:nvPr/>
          </p:nvSpPr>
          <p:spPr>
            <a:xfrm>
              <a:off x="8892921" y="4189857"/>
              <a:ext cx="12700" cy="838453"/>
            </a:xfrm>
            <a:custGeom>
              <a:avLst/>
              <a:gdLst>
                <a:gd name="connsiteX0" fmla="*/ 0 w 12700"/>
                <a:gd name="connsiteY0" fmla="*/ 0 h 838453"/>
                <a:gd name="connsiteX1" fmla="*/ 0 w 12700"/>
                <a:gd name="connsiteY1" fmla="*/ 838454 h 83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8453">
                  <a:moveTo>
                    <a:pt x="0" y="0"/>
                  </a:moveTo>
                  <a:lnTo>
                    <a:pt x="0" y="83845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8F28F17-D6A9-44B9-8336-63ED566D0C18}"/>
                </a:ext>
              </a:extLst>
            </p:cNvPr>
            <p:cNvSpPr/>
            <p:nvPr/>
          </p:nvSpPr>
          <p:spPr>
            <a:xfrm>
              <a:off x="8878951" y="497611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876B660E-5282-43DE-95A5-A8BBB5F6D117}"/>
                </a:ext>
              </a:extLst>
            </p:cNvPr>
            <p:cNvSpPr/>
            <p:nvPr/>
          </p:nvSpPr>
          <p:spPr>
            <a:xfrm>
              <a:off x="11231880" y="4266184"/>
              <a:ext cx="12700" cy="475233"/>
            </a:xfrm>
            <a:custGeom>
              <a:avLst/>
              <a:gdLst>
                <a:gd name="connsiteX0" fmla="*/ 0 w 12700"/>
                <a:gd name="connsiteY0" fmla="*/ 475234 h 475233"/>
                <a:gd name="connsiteX1" fmla="*/ 0 w 12700"/>
                <a:gd name="connsiteY1" fmla="*/ 0 h 4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5233">
                  <a:moveTo>
                    <a:pt x="0" y="475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3DC8711-75A3-470D-8D05-31039C297DFD}"/>
                </a:ext>
              </a:extLst>
            </p:cNvPr>
            <p:cNvSpPr/>
            <p:nvPr/>
          </p:nvSpPr>
          <p:spPr>
            <a:xfrm>
              <a:off x="11217909" y="426618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8E5FF99F-05D0-400E-A3F7-05ABB8F73EE8}"/>
                </a:ext>
              </a:extLst>
            </p:cNvPr>
            <p:cNvSpPr/>
            <p:nvPr/>
          </p:nvSpPr>
          <p:spPr>
            <a:xfrm>
              <a:off x="8588248" y="3988435"/>
              <a:ext cx="12700" cy="1305940"/>
            </a:xfrm>
            <a:custGeom>
              <a:avLst/>
              <a:gdLst>
                <a:gd name="connsiteX0" fmla="*/ 0 w 12700"/>
                <a:gd name="connsiteY0" fmla="*/ 0 h 1305940"/>
                <a:gd name="connsiteX1" fmla="*/ 0 w 12700"/>
                <a:gd name="connsiteY1" fmla="*/ 1305941 h 130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5940">
                  <a:moveTo>
                    <a:pt x="0" y="0"/>
                  </a:moveTo>
                  <a:lnTo>
                    <a:pt x="0" y="1305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DA9DAF8D-CF1A-4B4D-8A73-FBA4B6B969E6}"/>
                </a:ext>
              </a:extLst>
            </p:cNvPr>
            <p:cNvSpPr/>
            <p:nvPr/>
          </p:nvSpPr>
          <p:spPr>
            <a:xfrm>
              <a:off x="8574278" y="5242178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B6EB091-8FD3-45A3-A5AB-77397DBF572A}"/>
                </a:ext>
              </a:extLst>
            </p:cNvPr>
            <p:cNvSpPr/>
            <p:nvPr/>
          </p:nvSpPr>
          <p:spPr>
            <a:xfrm>
              <a:off x="9658350" y="3885184"/>
              <a:ext cx="12700" cy="220725"/>
            </a:xfrm>
            <a:custGeom>
              <a:avLst/>
              <a:gdLst>
                <a:gd name="connsiteX0" fmla="*/ 0 w 12700"/>
                <a:gd name="connsiteY0" fmla="*/ 220726 h 220725"/>
                <a:gd name="connsiteX1" fmla="*/ 0 w 12700"/>
                <a:gd name="connsiteY1" fmla="*/ 0 h 2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0725">
                  <a:moveTo>
                    <a:pt x="0" y="2207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44A69C4B-DA13-4FDC-9FD2-2E252C6F94D5}"/>
                </a:ext>
              </a:extLst>
            </p:cNvPr>
            <p:cNvSpPr/>
            <p:nvPr/>
          </p:nvSpPr>
          <p:spPr>
            <a:xfrm>
              <a:off x="9644380" y="3885184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8A169C11-9F95-4BD8-8054-F4548ED9F105}"/>
                </a:ext>
              </a:extLst>
            </p:cNvPr>
            <p:cNvSpPr/>
            <p:nvPr/>
          </p:nvSpPr>
          <p:spPr>
            <a:xfrm>
              <a:off x="10357993" y="4190746"/>
              <a:ext cx="12700" cy="386841"/>
            </a:xfrm>
            <a:custGeom>
              <a:avLst/>
              <a:gdLst>
                <a:gd name="connsiteX0" fmla="*/ 0 w 12700"/>
                <a:gd name="connsiteY0" fmla="*/ 386842 h 386841"/>
                <a:gd name="connsiteX1" fmla="*/ 0 w 12700"/>
                <a:gd name="connsiteY1" fmla="*/ 0 h 3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6841">
                  <a:moveTo>
                    <a:pt x="0" y="3868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B3C0E41F-E1E0-4C98-A777-32E826D6CAF5}"/>
                </a:ext>
              </a:extLst>
            </p:cNvPr>
            <p:cNvSpPr/>
            <p:nvPr/>
          </p:nvSpPr>
          <p:spPr>
            <a:xfrm>
              <a:off x="10344022" y="419074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1C76CD0-2830-40D4-BFD3-973DCBE63D2A}"/>
                </a:ext>
              </a:extLst>
            </p:cNvPr>
            <p:cNvSpPr/>
            <p:nvPr/>
          </p:nvSpPr>
          <p:spPr>
            <a:xfrm>
              <a:off x="8180070" y="1620139"/>
              <a:ext cx="12700" cy="2405507"/>
            </a:xfrm>
            <a:custGeom>
              <a:avLst/>
              <a:gdLst>
                <a:gd name="connsiteX0" fmla="*/ 0 w 12700"/>
                <a:gd name="connsiteY0" fmla="*/ 2405507 h 2405507"/>
                <a:gd name="connsiteX1" fmla="*/ 0 w 12700"/>
                <a:gd name="connsiteY1" fmla="*/ 0 h 24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5507">
                  <a:moveTo>
                    <a:pt x="0" y="2405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C3A7D681-696A-4C67-AE62-0809967150D7}"/>
                </a:ext>
              </a:extLst>
            </p:cNvPr>
            <p:cNvSpPr/>
            <p:nvPr/>
          </p:nvSpPr>
          <p:spPr>
            <a:xfrm>
              <a:off x="8166100" y="162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B0B8D99B-60C1-426E-AFA8-70AABB89D839}"/>
                </a:ext>
              </a:extLst>
            </p:cNvPr>
            <p:cNvSpPr/>
            <p:nvPr/>
          </p:nvSpPr>
          <p:spPr>
            <a:xfrm>
              <a:off x="7382002" y="3700017"/>
              <a:ext cx="12700" cy="224536"/>
            </a:xfrm>
            <a:custGeom>
              <a:avLst/>
              <a:gdLst>
                <a:gd name="connsiteX0" fmla="*/ 0 w 12700"/>
                <a:gd name="connsiteY0" fmla="*/ 224536 h 224536"/>
                <a:gd name="connsiteX1" fmla="*/ 0 w 12700"/>
                <a:gd name="connsiteY1" fmla="*/ 0 h 22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536">
                  <a:moveTo>
                    <a:pt x="0" y="2245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536DA3F6-BE60-4DFC-87ED-BADB6389B302}"/>
                </a:ext>
              </a:extLst>
            </p:cNvPr>
            <p:cNvSpPr/>
            <p:nvPr/>
          </p:nvSpPr>
          <p:spPr>
            <a:xfrm>
              <a:off x="7368031" y="37000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9CA0A7A-207D-46CE-950C-A963757FA911}"/>
                </a:ext>
              </a:extLst>
            </p:cNvPr>
            <p:cNvSpPr/>
            <p:nvPr/>
          </p:nvSpPr>
          <p:spPr>
            <a:xfrm>
              <a:off x="10803509" y="4661662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CE1A35C-6C87-4EB0-811E-514B1D30DD3E}"/>
                </a:ext>
              </a:extLst>
            </p:cNvPr>
            <p:cNvSpPr/>
            <p:nvPr/>
          </p:nvSpPr>
          <p:spPr>
            <a:xfrm>
              <a:off x="10789539" y="47466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5BDF93C-4AAA-4FC4-AE5C-2E42FAE36A84}"/>
                </a:ext>
              </a:extLst>
            </p:cNvPr>
            <p:cNvSpPr/>
            <p:nvPr/>
          </p:nvSpPr>
          <p:spPr>
            <a:xfrm>
              <a:off x="6279642" y="2780284"/>
              <a:ext cx="12700" cy="188595"/>
            </a:xfrm>
            <a:custGeom>
              <a:avLst/>
              <a:gdLst>
                <a:gd name="connsiteX0" fmla="*/ 0 w 12700"/>
                <a:gd name="connsiteY0" fmla="*/ 188595 h 188595"/>
                <a:gd name="connsiteX1" fmla="*/ 0 w 12700"/>
                <a:gd name="connsiteY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595">
                  <a:moveTo>
                    <a:pt x="0" y="1885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766E26D0-A7A7-4FA0-9534-65420002AB39}"/>
                </a:ext>
              </a:extLst>
            </p:cNvPr>
            <p:cNvSpPr/>
            <p:nvPr/>
          </p:nvSpPr>
          <p:spPr>
            <a:xfrm>
              <a:off x="6265671" y="27802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B6CC7674-CFDA-4B05-8DEA-64E5F4096781}"/>
                </a:ext>
              </a:extLst>
            </p:cNvPr>
            <p:cNvSpPr/>
            <p:nvPr/>
          </p:nvSpPr>
          <p:spPr>
            <a:xfrm>
              <a:off x="7822438" y="3721100"/>
              <a:ext cx="12700" cy="272414"/>
            </a:xfrm>
            <a:custGeom>
              <a:avLst/>
              <a:gdLst>
                <a:gd name="connsiteX0" fmla="*/ 0 w 12700"/>
                <a:gd name="connsiteY0" fmla="*/ 272415 h 272414"/>
                <a:gd name="connsiteX1" fmla="*/ 0 w 12700"/>
                <a:gd name="connsiteY1" fmla="*/ 0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2724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3873A8FB-055A-432D-8797-0CCB0E4FD64F}"/>
                </a:ext>
              </a:extLst>
            </p:cNvPr>
            <p:cNvSpPr/>
            <p:nvPr/>
          </p:nvSpPr>
          <p:spPr>
            <a:xfrm>
              <a:off x="7808468" y="372110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9D46F250-12D2-4C23-AB27-B8E3717538F4}"/>
                </a:ext>
              </a:extLst>
            </p:cNvPr>
            <p:cNvSpPr/>
            <p:nvPr/>
          </p:nvSpPr>
          <p:spPr>
            <a:xfrm>
              <a:off x="6690614" y="2413635"/>
              <a:ext cx="12700" cy="1000378"/>
            </a:xfrm>
            <a:custGeom>
              <a:avLst/>
              <a:gdLst>
                <a:gd name="connsiteX0" fmla="*/ 0 w 12700"/>
                <a:gd name="connsiteY0" fmla="*/ 1000379 h 1000378"/>
                <a:gd name="connsiteX1" fmla="*/ 0 w 12700"/>
                <a:gd name="connsiteY1" fmla="*/ 0 h 100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0378">
                  <a:moveTo>
                    <a:pt x="0" y="10003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1DB9F41-69F0-4BEB-A81E-C968E38635FA}"/>
                </a:ext>
              </a:extLst>
            </p:cNvPr>
            <p:cNvSpPr/>
            <p:nvPr/>
          </p:nvSpPr>
          <p:spPr>
            <a:xfrm>
              <a:off x="6676643" y="24136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410FBFA0-751E-4B36-A1CB-9A14A11B3CEA}"/>
                </a:ext>
              </a:extLst>
            </p:cNvPr>
            <p:cNvSpPr/>
            <p:nvPr/>
          </p:nvSpPr>
          <p:spPr>
            <a:xfrm>
              <a:off x="11878437" y="3999611"/>
              <a:ext cx="12700" cy="865886"/>
            </a:xfrm>
            <a:custGeom>
              <a:avLst/>
              <a:gdLst>
                <a:gd name="connsiteX0" fmla="*/ 0 w 12700"/>
                <a:gd name="connsiteY0" fmla="*/ 865886 h 865886"/>
                <a:gd name="connsiteX1" fmla="*/ 0 w 12700"/>
                <a:gd name="connsiteY1" fmla="*/ 0 h 86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886">
                  <a:moveTo>
                    <a:pt x="0" y="865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6D66522B-74CA-4BAE-907E-5D73E1167995}"/>
                </a:ext>
              </a:extLst>
            </p:cNvPr>
            <p:cNvSpPr/>
            <p:nvPr/>
          </p:nvSpPr>
          <p:spPr>
            <a:xfrm>
              <a:off x="11864467" y="399961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DB3EA851-C558-4C40-A38D-1010838FC7CB}"/>
                </a:ext>
              </a:extLst>
            </p:cNvPr>
            <p:cNvSpPr/>
            <p:nvPr/>
          </p:nvSpPr>
          <p:spPr>
            <a:xfrm>
              <a:off x="7175627" y="3636645"/>
              <a:ext cx="12700" cy="655319"/>
            </a:xfrm>
            <a:custGeom>
              <a:avLst/>
              <a:gdLst>
                <a:gd name="connsiteX0" fmla="*/ 0 w 12700"/>
                <a:gd name="connsiteY0" fmla="*/ 0 h 655319"/>
                <a:gd name="connsiteX1" fmla="*/ 0 w 12700"/>
                <a:gd name="connsiteY1" fmla="*/ 655320 h 65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5319">
                  <a:moveTo>
                    <a:pt x="0" y="0"/>
                  </a:moveTo>
                  <a:lnTo>
                    <a:pt x="0" y="6553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000E942-5F9F-4FE8-8DEB-EE6B33C3260F}"/>
                </a:ext>
              </a:extLst>
            </p:cNvPr>
            <p:cNvSpPr/>
            <p:nvPr/>
          </p:nvSpPr>
          <p:spPr>
            <a:xfrm>
              <a:off x="7161656" y="4239767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EB8BF837-57BC-4332-9731-BDB0DB989C74}"/>
                </a:ext>
              </a:extLst>
            </p:cNvPr>
            <p:cNvSpPr/>
            <p:nvPr/>
          </p:nvSpPr>
          <p:spPr>
            <a:xfrm>
              <a:off x="10036302" y="3687445"/>
              <a:ext cx="12700" cy="925702"/>
            </a:xfrm>
            <a:custGeom>
              <a:avLst/>
              <a:gdLst>
                <a:gd name="connsiteX0" fmla="*/ 0 w 12700"/>
                <a:gd name="connsiteY0" fmla="*/ 925703 h 925702"/>
                <a:gd name="connsiteX1" fmla="*/ 0 w 12700"/>
                <a:gd name="connsiteY1" fmla="*/ 0 h 9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5702">
                  <a:moveTo>
                    <a:pt x="0" y="9257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822AE3FF-4217-4AD9-A52A-F7DE8FF7CA5A}"/>
                </a:ext>
              </a:extLst>
            </p:cNvPr>
            <p:cNvSpPr/>
            <p:nvPr/>
          </p:nvSpPr>
          <p:spPr>
            <a:xfrm>
              <a:off x="10022205" y="3687445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4097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B0C7D0-8174-4120-9066-CDD2C75925FC}"/>
                </a:ext>
              </a:extLst>
            </p:cNvPr>
            <p:cNvSpPr/>
            <p:nvPr/>
          </p:nvSpPr>
          <p:spPr>
            <a:xfrm>
              <a:off x="9406636" y="4201668"/>
              <a:ext cx="12700" cy="42037"/>
            </a:xfrm>
            <a:custGeom>
              <a:avLst/>
              <a:gdLst>
                <a:gd name="connsiteX0" fmla="*/ 0 w 12700"/>
                <a:gd name="connsiteY0" fmla="*/ 42037 h 42037"/>
                <a:gd name="connsiteX1" fmla="*/ 0 w 12700"/>
                <a:gd name="connsiteY1" fmla="*/ 0 h 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37">
                  <a:moveTo>
                    <a:pt x="0" y="420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9B2E38E-2348-413E-BFFE-CCF0812E333D}"/>
                </a:ext>
              </a:extLst>
            </p:cNvPr>
            <p:cNvSpPr/>
            <p:nvPr/>
          </p:nvSpPr>
          <p:spPr>
            <a:xfrm>
              <a:off x="9392666" y="42016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3EADFFE-4C73-4914-8F62-8B83B13C4350}"/>
                </a:ext>
              </a:extLst>
            </p:cNvPr>
            <p:cNvSpPr/>
            <p:nvPr/>
          </p:nvSpPr>
          <p:spPr>
            <a:xfrm>
              <a:off x="11519916" y="3472053"/>
              <a:ext cx="12700" cy="1127252"/>
            </a:xfrm>
            <a:custGeom>
              <a:avLst/>
              <a:gdLst>
                <a:gd name="connsiteX0" fmla="*/ 0 w 12700"/>
                <a:gd name="connsiteY0" fmla="*/ 1127252 h 1127252"/>
                <a:gd name="connsiteX1" fmla="*/ 0 w 12700"/>
                <a:gd name="connsiteY1" fmla="*/ 0 h 112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252">
                  <a:moveTo>
                    <a:pt x="0" y="1127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BCD9D91D-472F-4DD2-AD16-A53BAE8AE3F3}"/>
                </a:ext>
              </a:extLst>
            </p:cNvPr>
            <p:cNvSpPr/>
            <p:nvPr/>
          </p:nvSpPr>
          <p:spPr>
            <a:xfrm>
              <a:off x="11505945" y="3472053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85ED2968-534F-464B-AE9C-F9A19F593CB1}"/>
                </a:ext>
              </a:extLst>
            </p:cNvPr>
            <p:cNvSpPr/>
            <p:nvPr/>
          </p:nvSpPr>
          <p:spPr>
            <a:xfrm>
              <a:off x="8967978" y="4189857"/>
              <a:ext cx="12700" cy="114807"/>
            </a:xfrm>
            <a:custGeom>
              <a:avLst/>
              <a:gdLst>
                <a:gd name="connsiteX0" fmla="*/ 0 w 12700"/>
                <a:gd name="connsiteY0" fmla="*/ 0 h 114807"/>
                <a:gd name="connsiteX1" fmla="*/ 0 w 12700"/>
                <a:gd name="connsiteY1" fmla="*/ 114808 h 11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807">
                  <a:moveTo>
                    <a:pt x="0" y="0"/>
                  </a:moveTo>
                  <a:lnTo>
                    <a:pt x="0" y="1148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F96CDDA7-78E6-4138-8762-B99285F67391}"/>
                </a:ext>
              </a:extLst>
            </p:cNvPr>
            <p:cNvSpPr/>
            <p:nvPr/>
          </p:nvSpPr>
          <p:spPr>
            <a:xfrm>
              <a:off x="8954007" y="42524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5CB929E0-7762-4E11-A114-6ED971F86AB7}"/>
                </a:ext>
              </a:extLst>
            </p:cNvPr>
            <p:cNvSpPr/>
            <p:nvPr/>
          </p:nvSpPr>
          <p:spPr>
            <a:xfrm>
              <a:off x="11145520" y="4258056"/>
              <a:ext cx="12700" cy="483362"/>
            </a:xfrm>
            <a:custGeom>
              <a:avLst/>
              <a:gdLst>
                <a:gd name="connsiteX0" fmla="*/ 0 w 12700"/>
                <a:gd name="connsiteY0" fmla="*/ 483362 h 483362"/>
                <a:gd name="connsiteX1" fmla="*/ 0 w 12700"/>
                <a:gd name="connsiteY1" fmla="*/ 0 h 4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3362">
                  <a:moveTo>
                    <a:pt x="0" y="4833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3A0C140-09D8-45AC-B98D-FB2B93753B35}"/>
                </a:ext>
              </a:extLst>
            </p:cNvPr>
            <p:cNvSpPr/>
            <p:nvPr/>
          </p:nvSpPr>
          <p:spPr>
            <a:xfrm>
              <a:off x="11131550" y="425805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9DDE0C2-5A39-45C6-907D-47651584E587}"/>
                </a:ext>
              </a:extLst>
            </p:cNvPr>
            <p:cNvSpPr/>
            <p:nvPr/>
          </p:nvSpPr>
          <p:spPr>
            <a:xfrm>
              <a:off x="8498205" y="2723515"/>
              <a:ext cx="12700" cy="1264920"/>
            </a:xfrm>
            <a:custGeom>
              <a:avLst/>
              <a:gdLst>
                <a:gd name="connsiteX0" fmla="*/ 0 w 12700"/>
                <a:gd name="connsiteY0" fmla="*/ 1264920 h 1264920"/>
                <a:gd name="connsiteX1" fmla="*/ 0 w 12700"/>
                <a:gd name="connsiteY1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4920">
                  <a:moveTo>
                    <a:pt x="0" y="1264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3B1B510-CC56-4D90-9984-7E6653F814EF}"/>
                </a:ext>
              </a:extLst>
            </p:cNvPr>
            <p:cNvSpPr/>
            <p:nvPr/>
          </p:nvSpPr>
          <p:spPr>
            <a:xfrm>
              <a:off x="8484234" y="2723514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8FF60A9-70F9-4090-90C3-8E621C34D590}"/>
                </a:ext>
              </a:extLst>
            </p:cNvPr>
            <p:cNvSpPr/>
            <p:nvPr/>
          </p:nvSpPr>
          <p:spPr>
            <a:xfrm>
              <a:off x="9762617" y="3268979"/>
              <a:ext cx="12700" cy="836930"/>
            </a:xfrm>
            <a:custGeom>
              <a:avLst/>
              <a:gdLst>
                <a:gd name="connsiteX0" fmla="*/ 0 w 12700"/>
                <a:gd name="connsiteY0" fmla="*/ 836930 h 836930"/>
                <a:gd name="connsiteX1" fmla="*/ 0 w 12700"/>
                <a:gd name="connsiteY1" fmla="*/ 0 h 8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30">
                  <a:moveTo>
                    <a:pt x="0" y="8369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E118129-A3DF-4D3E-8663-C5973398E737}"/>
                </a:ext>
              </a:extLst>
            </p:cNvPr>
            <p:cNvSpPr/>
            <p:nvPr/>
          </p:nvSpPr>
          <p:spPr>
            <a:xfrm>
              <a:off x="9748646" y="32689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9095294A-0A32-47BD-AD9C-C39EA30C6D20}"/>
                </a:ext>
              </a:extLst>
            </p:cNvPr>
            <p:cNvSpPr/>
            <p:nvPr/>
          </p:nvSpPr>
          <p:spPr>
            <a:xfrm>
              <a:off x="10385044" y="4577588"/>
              <a:ext cx="12700" cy="1176527"/>
            </a:xfrm>
            <a:custGeom>
              <a:avLst/>
              <a:gdLst>
                <a:gd name="connsiteX0" fmla="*/ 0 w 12700"/>
                <a:gd name="connsiteY0" fmla="*/ 0 h 1176527"/>
                <a:gd name="connsiteX1" fmla="*/ 0 w 12700"/>
                <a:gd name="connsiteY1" fmla="*/ 1176528 h 117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6527">
                  <a:moveTo>
                    <a:pt x="0" y="0"/>
                  </a:moveTo>
                  <a:lnTo>
                    <a:pt x="0" y="11765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7A96263B-4FF9-48ED-8BC0-921EAC8E9DD2}"/>
                </a:ext>
              </a:extLst>
            </p:cNvPr>
            <p:cNvSpPr/>
            <p:nvPr/>
          </p:nvSpPr>
          <p:spPr>
            <a:xfrm>
              <a:off x="10371073" y="570191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07D12F4F-4956-4745-A270-C22DFE2DBEE1}"/>
                </a:ext>
              </a:extLst>
            </p:cNvPr>
            <p:cNvSpPr/>
            <p:nvPr/>
          </p:nvSpPr>
          <p:spPr>
            <a:xfrm>
              <a:off x="8116697" y="3887470"/>
              <a:ext cx="12700" cy="138175"/>
            </a:xfrm>
            <a:custGeom>
              <a:avLst/>
              <a:gdLst>
                <a:gd name="connsiteX0" fmla="*/ 0 w 12700"/>
                <a:gd name="connsiteY0" fmla="*/ 138176 h 138175"/>
                <a:gd name="connsiteX1" fmla="*/ 0 w 12700"/>
                <a:gd name="connsiteY1" fmla="*/ 0 h 1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175">
                  <a:moveTo>
                    <a:pt x="0" y="138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4290B5D-81FA-47AE-8B3E-F676031FECCD}"/>
                </a:ext>
              </a:extLst>
            </p:cNvPr>
            <p:cNvSpPr/>
            <p:nvPr/>
          </p:nvSpPr>
          <p:spPr>
            <a:xfrm>
              <a:off x="8102727" y="3887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A46151A5-E03C-4FCF-9D9C-9F41DD63FE18}"/>
                </a:ext>
              </a:extLst>
            </p:cNvPr>
            <p:cNvSpPr/>
            <p:nvPr/>
          </p:nvSpPr>
          <p:spPr>
            <a:xfrm>
              <a:off x="7413498" y="3303142"/>
              <a:ext cx="12700" cy="621411"/>
            </a:xfrm>
            <a:custGeom>
              <a:avLst/>
              <a:gdLst>
                <a:gd name="connsiteX0" fmla="*/ 0 w 12700"/>
                <a:gd name="connsiteY0" fmla="*/ 621411 h 621411"/>
                <a:gd name="connsiteX1" fmla="*/ 0 w 12700"/>
                <a:gd name="connsiteY1" fmla="*/ 0 h 6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1411">
                  <a:moveTo>
                    <a:pt x="0" y="6214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61A63102-1A8F-404A-89E8-6E1ADF895B4C}"/>
                </a:ext>
              </a:extLst>
            </p:cNvPr>
            <p:cNvSpPr/>
            <p:nvPr/>
          </p:nvSpPr>
          <p:spPr>
            <a:xfrm>
              <a:off x="7399528" y="33031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355C54A-42C7-4E78-AF44-787B506D4EDE}"/>
                </a:ext>
              </a:extLst>
            </p:cNvPr>
            <p:cNvSpPr/>
            <p:nvPr/>
          </p:nvSpPr>
          <p:spPr>
            <a:xfrm>
              <a:off x="10614914" y="4604258"/>
              <a:ext cx="12700" cy="57403"/>
            </a:xfrm>
            <a:custGeom>
              <a:avLst/>
              <a:gdLst>
                <a:gd name="connsiteX0" fmla="*/ 0 w 12700"/>
                <a:gd name="connsiteY0" fmla="*/ 57404 h 57403"/>
                <a:gd name="connsiteX1" fmla="*/ 0 w 12700"/>
                <a:gd name="connsiteY1" fmla="*/ 0 h 5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403">
                  <a:moveTo>
                    <a:pt x="0" y="574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9A237AD3-5187-462B-ADF6-9308FC567230}"/>
                </a:ext>
              </a:extLst>
            </p:cNvPr>
            <p:cNvSpPr/>
            <p:nvPr/>
          </p:nvSpPr>
          <p:spPr>
            <a:xfrm>
              <a:off x="10600943" y="4604258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71484A95-B69E-4092-B28D-0C1356376A0B}"/>
                </a:ext>
              </a:extLst>
            </p:cNvPr>
            <p:cNvSpPr/>
            <p:nvPr/>
          </p:nvSpPr>
          <p:spPr>
            <a:xfrm>
              <a:off x="6366129" y="1791462"/>
              <a:ext cx="12700" cy="1177417"/>
            </a:xfrm>
            <a:custGeom>
              <a:avLst/>
              <a:gdLst>
                <a:gd name="connsiteX0" fmla="*/ 0 w 12700"/>
                <a:gd name="connsiteY0" fmla="*/ 1177417 h 1177417"/>
                <a:gd name="connsiteX1" fmla="*/ 0 w 12700"/>
                <a:gd name="connsiteY1" fmla="*/ 0 h 117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7417">
                  <a:moveTo>
                    <a:pt x="0" y="11774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55C7A415-4A76-453F-B539-FE78FEF65A5A}"/>
                </a:ext>
              </a:extLst>
            </p:cNvPr>
            <p:cNvSpPr/>
            <p:nvPr/>
          </p:nvSpPr>
          <p:spPr>
            <a:xfrm>
              <a:off x="6352159" y="179146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965FE81-2C06-415C-A243-E50EF5680FE2}"/>
                </a:ext>
              </a:extLst>
            </p:cNvPr>
            <p:cNvSpPr/>
            <p:nvPr/>
          </p:nvSpPr>
          <p:spPr>
            <a:xfrm>
              <a:off x="7698740" y="3993515"/>
              <a:ext cx="12700" cy="559435"/>
            </a:xfrm>
            <a:custGeom>
              <a:avLst/>
              <a:gdLst>
                <a:gd name="connsiteX0" fmla="*/ 0 w 12700"/>
                <a:gd name="connsiteY0" fmla="*/ 0 h 559435"/>
                <a:gd name="connsiteX1" fmla="*/ 0 w 12700"/>
                <a:gd name="connsiteY1" fmla="*/ 559435 h 5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9435">
                  <a:moveTo>
                    <a:pt x="0" y="0"/>
                  </a:moveTo>
                  <a:lnTo>
                    <a:pt x="0" y="5594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1DAC8CA-B98C-42BF-A687-AFBDD5AED0DE}"/>
                </a:ext>
              </a:extLst>
            </p:cNvPr>
            <p:cNvSpPr/>
            <p:nvPr/>
          </p:nvSpPr>
          <p:spPr>
            <a:xfrm>
              <a:off x="7684769" y="45007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4D73D28E-6EA1-4A35-9195-D108D9DA9E1B}"/>
                </a:ext>
              </a:extLst>
            </p:cNvPr>
            <p:cNvSpPr/>
            <p:nvPr/>
          </p:nvSpPr>
          <p:spPr>
            <a:xfrm>
              <a:off x="6787133" y="3414014"/>
              <a:ext cx="12700" cy="81787"/>
            </a:xfrm>
            <a:custGeom>
              <a:avLst/>
              <a:gdLst>
                <a:gd name="connsiteX0" fmla="*/ 0 w 12700"/>
                <a:gd name="connsiteY0" fmla="*/ 0 h 81787"/>
                <a:gd name="connsiteX1" fmla="*/ 0 w 12700"/>
                <a:gd name="connsiteY1" fmla="*/ 81788 h 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787">
                  <a:moveTo>
                    <a:pt x="0" y="0"/>
                  </a:moveTo>
                  <a:lnTo>
                    <a:pt x="0" y="817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179CAF8B-B085-46F4-909B-0D2348DFDFEA}"/>
                </a:ext>
              </a:extLst>
            </p:cNvPr>
            <p:cNvSpPr/>
            <p:nvPr/>
          </p:nvSpPr>
          <p:spPr>
            <a:xfrm>
              <a:off x="6773164" y="344360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C12DA587-7363-41B1-96F3-C00CB52EE638}"/>
                </a:ext>
              </a:extLst>
            </p:cNvPr>
            <p:cNvSpPr/>
            <p:nvPr/>
          </p:nvSpPr>
          <p:spPr>
            <a:xfrm>
              <a:off x="11863832" y="4605401"/>
              <a:ext cx="12700" cy="260096"/>
            </a:xfrm>
            <a:custGeom>
              <a:avLst/>
              <a:gdLst>
                <a:gd name="connsiteX0" fmla="*/ 0 w 12700"/>
                <a:gd name="connsiteY0" fmla="*/ 260096 h 260096"/>
                <a:gd name="connsiteX1" fmla="*/ 0 w 12700"/>
                <a:gd name="connsiteY1" fmla="*/ 0 h 26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0096">
                  <a:moveTo>
                    <a:pt x="0" y="260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230B1265-8DBA-4684-BB4B-6D01BA6C3108}"/>
                </a:ext>
              </a:extLst>
            </p:cNvPr>
            <p:cNvSpPr/>
            <p:nvPr/>
          </p:nvSpPr>
          <p:spPr>
            <a:xfrm>
              <a:off x="11849861" y="46054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27BE77BA-B534-4730-90E7-2FF83359FE32}"/>
                </a:ext>
              </a:extLst>
            </p:cNvPr>
            <p:cNvSpPr/>
            <p:nvPr/>
          </p:nvSpPr>
          <p:spPr>
            <a:xfrm>
              <a:off x="6987032" y="3636645"/>
              <a:ext cx="12700" cy="321944"/>
            </a:xfrm>
            <a:custGeom>
              <a:avLst/>
              <a:gdLst>
                <a:gd name="connsiteX0" fmla="*/ 0 w 12700"/>
                <a:gd name="connsiteY0" fmla="*/ 0 h 321944"/>
                <a:gd name="connsiteX1" fmla="*/ 0 w 12700"/>
                <a:gd name="connsiteY1" fmla="*/ 321945 h 3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944">
                  <a:moveTo>
                    <a:pt x="0" y="0"/>
                  </a:moveTo>
                  <a:lnTo>
                    <a:pt x="0" y="3219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23503E8E-43CE-401F-9E39-ACAC04FF36BB}"/>
                </a:ext>
              </a:extLst>
            </p:cNvPr>
            <p:cNvSpPr/>
            <p:nvPr/>
          </p:nvSpPr>
          <p:spPr>
            <a:xfrm>
              <a:off x="6973061" y="39063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D54F1E6-406E-4688-96A6-528721424BFD}"/>
                </a:ext>
              </a:extLst>
            </p:cNvPr>
            <p:cNvSpPr/>
            <p:nvPr/>
          </p:nvSpPr>
          <p:spPr>
            <a:xfrm>
              <a:off x="10095357" y="4613148"/>
              <a:ext cx="12700" cy="806957"/>
            </a:xfrm>
            <a:custGeom>
              <a:avLst/>
              <a:gdLst>
                <a:gd name="connsiteX0" fmla="*/ 0 w 12700"/>
                <a:gd name="connsiteY0" fmla="*/ 0 h 806957"/>
                <a:gd name="connsiteX1" fmla="*/ 0 w 12700"/>
                <a:gd name="connsiteY1" fmla="*/ 806958 h 8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6957">
                  <a:moveTo>
                    <a:pt x="0" y="0"/>
                  </a:moveTo>
                  <a:lnTo>
                    <a:pt x="0" y="8069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D2DA6FB-E9B2-41A5-9B5B-C3752D539108}"/>
                </a:ext>
              </a:extLst>
            </p:cNvPr>
            <p:cNvSpPr/>
            <p:nvPr/>
          </p:nvSpPr>
          <p:spPr>
            <a:xfrm>
              <a:off x="10081386" y="536803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C4C1FA54-C103-4848-B232-4ED9C7FA956E}"/>
                </a:ext>
              </a:extLst>
            </p:cNvPr>
            <p:cNvSpPr/>
            <p:nvPr/>
          </p:nvSpPr>
          <p:spPr>
            <a:xfrm>
              <a:off x="9327896" y="3916934"/>
              <a:ext cx="12700" cy="326770"/>
            </a:xfrm>
            <a:custGeom>
              <a:avLst/>
              <a:gdLst>
                <a:gd name="connsiteX0" fmla="*/ 0 w 12700"/>
                <a:gd name="connsiteY0" fmla="*/ 326771 h 326770"/>
                <a:gd name="connsiteX1" fmla="*/ 0 w 12700"/>
                <a:gd name="connsiteY1" fmla="*/ 0 h 3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770">
                  <a:moveTo>
                    <a:pt x="0" y="3267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22391B86-6D04-4533-B4A3-B3DE9F23FE70}"/>
                </a:ext>
              </a:extLst>
            </p:cNvPr>
            <p:cNvSpPr/>
            <p:nvPr/>
          </p:nvSpPr>
          <p:spPr>
            <a:xfrm>
              <a:off x="9313926" y="39169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97386D49-6FA4-434F-AA43-F837301F1C72}"/>
                </a:ext>
              </a:extLst>
            </p:cNvPr>
            <p:cNvSpPr/>
            <p:nvPr/>
          </p:nvSpPr>
          <p:spPr>
            <a:xfrm>
              <a:off x="11485372" y="2827147"/>
              <a:ext cx="12700" cy="1772157"/>
            </a:xfrm>
            <a:custGeom>
              <a:avLst/>
              <a:gdLst>
                <a:gd name="connsiteX0" fmla="*/ 0 w 12700"/>
                <a:gd name="connsiteY0" fmla="*/ 1772158 h 1772157"/>
                <a:gd name="connsiteX1" fmla="*/ 0 w 12700"/>
                <a:gd name="connsiteY1" fmla="*/ 0 h 17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157">
                  <a:moveTo>
                    <a:pt x="0" y="17721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A24F6E5E-4052-438C-B624-74D84721BEDB}"/>
                </a:ext>
              </a:extLst>
            </p:cNvPr>
            <p:cNvSpPr/>
            <p:nvPr/>
          </p:nvSpPr>
          <p:spPr>
            <a:xfrm>
              <a:off x="11471402" y="28271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4DF67D0C-A075-4A85-86D0-50117A719274}"/>
                </a:ext>
              </a:extLst>
            </p:cNvPr>
            <p:cNvSpPr/>
            <p:nvPr/>
          </p:nvSpPr>
          <p:spPr>
            <a:xfrm>
              <a:off x="8828532" y="4189857"/>
              <a:ext cx="12700" cy="128650"/>
            </a:xfrm>
            <a:custGeom>
              <a:avLst/>
              <a:gdLst>
                <a:gd name="connsiteX0" fmla="*/ 0 w 12700"/>
                <a:gd name="connsiteY0" fmla="*/ 0 h 128650"/>
                <a:gd name="connsiteX1" fmla="*/ 0 w 12700"/>
                <a:gd name="connsiteY1" fmla="*/ 128651 h 1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650">
                  <a:moveTo>
                    <a:pt x="0" y="0"/>
                  </a:moveTo>
                  <a:lnTo>
                    <a:pt x="0" y="1286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F5A859D-5E70-47E8-A674-7005AF51F929}"/>
                </a:ext>
              </a:extLst>
            </p:cNvPr>
            <p:cNvSpPr/>
            <p:nvPr/>
          </p:nvSpPr>
          <p:spPr>
            <a:xfrm>
              <a:off x="8814561" y="4266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302F45A-9F10-465B-88B1-C204BEABE366}"/>
                </a:ext>
              </a:extLst>
            </p:cNvPr>
            <p:cNvSpPr/>
            <p:nvPr/>
          </p:nvSpPr>
          <p:spPr>
            <a:xfrm>
              <a:off x="11065256" y="4741418"/>
              <a:ext cx="12700" cy="420878"/>
            </a:xfrm>
            <a:custGeom>
              <a:avLst/>
              <a:gdLst>
                <a:gd name="connsiteX0" fmla="*/ 0 w 12700"/>
                <a:gd name="connsiteY0" fmla="*/ 0 h 420878"/>
                <a:gd name="connsiteX1" fmla="*/ 0 w 12700"/>
                <a:gd name="connsiteY1" fmla="*/ 420878 h 42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878">
                  <a:moveTo>
                    <a:pt x="0" y="0"/>
                  </a:moveTo>
                  <a:lnTo>
                    <a:pt x="0" y="4208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5491639F-7AE0-4DA4-9AC4-C11B61C09E1E}"/>
                </a:ext>
              </a:extLst>
            </p:cNvPr>
            <p:cNvSpPr/>
            <p:nvPr/>
          </p:nvSpPr>
          <p:spPr>
            <a:xfrm>
              <a:off x="11051285" y="511009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C3D0D23A-0246-4BB9-A27C-8E40F76E0EF2}"/>
                </a:ext>
              </a:extLst>
            </p:cNvPr>
            <p:cNvSpPr/>
            <p:nvPr/>
          </p:nvSpPr>
          <p:spPr>
            <a:xfrm>
              <a:off x="8462772" y="3500120"/>
              <a:ext cx="12700" cy="488314"/>
            </a:xfrm>
            <a:custGeom>
              <a:avLst/>
              <a:gdLst>
                <a:gd name="connsiteX0" fmla="*/ 0 w 12700"/>
                <a:gd name="connsiteY0" fmla="*/ 488315 h 488314"/>
                <a:gd name="connsiteX1" fmla="*/ 0 w 12700"/>
                <a:gd name="connsiteY1" fmla="*/ 0 h 48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314">
                  <a:moveTo>
                    <a:pt x="0" y="4883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3269B048-A4F3-4602-8AE7-82AA36E5522D}"/>
                </a:ext>
              </a:extLst>
            </p:cNvPr>
            <p:cNvSpPr/>
            <p:nvPr/>
          </p:nvSpPr>
          <p:spPr>
            <a:xfrm>
              <a:off x="8448802" y="35001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757A8E-6C4C-4531-ABFE-8E5C52F41C6F}"/>
                </a:ext>
              </a:extLst>
            </p:cNvPr>
            <p:cNvSpPr/>
            <p:nvPr/>
          </p:nvSpPr>
          <p:spPr>
            <a:xfrm>
              <a:off x="9594088" y="3838194"/>
              <a:ext cx="12700" cy="267715"/>
            </a:xfrm>
            <a:custGeom>
              <a:avLst/>
              <a:gdLst>
                <a:gd name="connsiteX0" fmla="*/ 0 w 12700"/>
                <a:gd name="connsiteY0" fmla="*/ 267716 h 267715"/>
                <a:gd name="connsiteX1" fmla="*/ 0 w 12700"/>
                <a:gd name="connsiteY1" fmla="*/ 0 h 26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7715">
                  <a:moveTo>
                    <a:pt x="0" y="2677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8AE42F85-CE2C-49FE-8C93-E6EBA13349A3}"/>
                </a:ext>
              </a:extLst>
            </p:cNvPr>
            <p:cNvSpPr/>
            <p:nvPr/>
          </p:nvSpPr>
          <p:spPr>
            <a:xfrm>
              <a:off x="9580118" y="3838194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C6DBB377-7C19-4D9F-AE48-F28FE8197541}"/>
                </a:ext>
              </a:extLst>
            </p:cNvPr>
            <p:cNvSpPr/>
            <p:nvPr/>
          </p:nvSpPr>
          <p:spPr>
            <a:xfrm>
              <a:off x="10305796" y="4577588"/>
              <a:ext cx="12700" cy="195834"/>
            </a:xfrm>
            <a:custGeom>
              <a:avLst/>
              <a:gdLst>
                <a:gd name="connsiteX0" fmla="*/ 0 w 12700"/>
                <a:gd name="connsiteY0" fmla="*/ 0 h 195834"/>
                <a:gd name="connsiteX1" fmla="*/ 0 w 12700"/>
                <a:gd name="connsiteY1" fmla="*/ 195834 h 1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834">
                  <a:moveTo>
                    <a:pt x="0" y="0"/>
                  </a:moveTo>
                  <a:lnTo>
                    <a:pt x="0" y="1958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EBCA8A30-04AF-479B-BD84-62E146768BFE}"/>
                </a:ext>
              </a:extLst>
            </p:cNvPr>
            <p:cNvSpPr/>
            <p:nvPr/>
          </p:nvSpPr>
          <p:spPr>
            <a:xfrm>
              <a:off x="10291826" y="472135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6EA906F7-B2B9-4CF6-907E-D0B0B57D002A}"/>
                </a:ext>
              </a:extLst>
            </p:cNvPr>
            <p:cNvSpPr/>
            <p:nvPr/>
          </p:nvSpPr>
          <p:spPr>
            <a:xfrm>
              <a:off x="8189849" y="3937635"/>
              <a:ext cx="12700" cy="88011"/>
            </a:xfrm>
            <a:custGeom>
              <a:avLst/>
              <a:gdLst>
                <a:gd name="connsiteX0" fmla="*/ 0 w 12700"/>
                <a:gd name="connsiteY0" fmla="*/ 88011 h 88011"/>
                <a:gd name="connsiteX1" fmla="*/ 0 w 12700"/>
                <a:gd name="connsiteY1" fmla="*/ 0 h 8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11">
                  <a:moveTo>
                    <a:pt x="0" y="880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C30212EA-F415-4B34-B701-16A2209C6C63}"/>
                </a:ext>
              </a:extLst>
            </p:cNvPr>
            <p:cNvSpPr/>
            <p:nvPr/>
          </p:nvSpPr>
          <p:spPr>
            <a:xfrm>
              <a:off x="8175879" y="3937634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76A6940B-F62B-4E06-B078-4B210645E6B4}"/>
                </a:ext>
              </a:extLst>
            </p:cNvPr>
            <p:cNvSpPr/>
            <p:nvPr/>
          </p:nvSpPr>
          <p:spPr>
            <a:xfrm>
              <a:off x="7398004" y="3924554"/>
              <a:ext cx="12700" cy="276479"/>
            </a:xfrm>
            <a:custGeom>
              <a:avLst/>
              <a:gdLst>
                <a:gd name="connsiteX0" fmla="*/ 0 w 12700"/>
                <a:gd name="connsiteY0" fmla="*/ 0 h 276479"/>
                <a:gd name="connsiteX1" fmla="*/ 0 w 12700"/>
                <a:gd name="connsiteY1" fmla="*/ 276479 h 27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479">
                  <a:moveTo>
                    <a:pt x="0" y="0"/>
                  </a:moveTo>
                  <a:lnTo>
                    <a:pt x="0" y="2764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474D189E-95C5-4DE2-8C04-A201CEA53531}"/>
                </a:ext>
              </a:extLst>
            </p:cNvPr>
            <p:cNvSpPr/>
            <p:nvPr/>
          </p:nvSpPr>
          <p:spPr>
            <a:xfrm>
              <a:off x="7384033" y="41489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D09603C9-75FB-4524-AA74-D917F2AA90AC}"/>
                </a:ext>
              </a:extLst>
            </p:cNvPr>
            <p:cNvSpPr/>
            <p:nvPr/>
          </p:nvSpPr>
          <p:spPr>
            <a:xfrm>
              <a:off x="10667873" y="4661662"/>
              <a:ext cx="12700" cy="142875"/>
            </a:xfrm>
            <a:custGeom>
              <a:avLst/>
              <a:gdLst>
                <a:gd name="connsiteX0" fmla="*/ 0 w 12700"/>
                <a:gd name="connsiteY0" fmla="*/ 0 h 142875"/>
                <a:gd name="connsiteX1" fmla="*/ 0 w 12700"/>
                <a:gd name="connsiteY1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75">
                  <a:moveTo>
                    <a:pt x="0" y="0"/>
                  </a:moveTo>
                  <a:lnTo>
                    <a:pt x="0" y="1428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B49C4FBC-3DDB-44F9-8C4C-E340842C4A29}"/>
                </a:ext>
              </a:extLst>
            </p:cNvPr>
            <p:cNvSpPr/>
            <p:nvPr/>
          </p:nvSpPr>
          <p:spPr>
            <a:xfrm>
              <a:off x="10653903" y="47523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C3E11732-F6FE-460D-9901-DB68D7C21C1A}"/>
                </a:ext>
              </a:extLst>
            </p:cNvPr>
            <p:cNvSpPr/>
            <p:nvPr/>
          </p:nvSpPr>
          <p:spPr>
            <a:xfrm>
              <a:off x="6342634" y="1284605"/>
              <a:ext cx="12700" cy="1684274"/>
            </a:xfrm>
            <a:custGeom>
              <a:avLst/>
              <a:gdLst>
                <a:gd name="connsiteX0" fmla="*/ 0 w 12700"/>
                <a:gd name="connsiteY0" fmla="*/ 1684274 h 1684274"/>
                <a:gd name="connsiteX1" fmla="*/ 0 w 12700"/>
                <a:gd name="connsiteY1" fmla="*/ 0 h 168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4274">
                  <a:moveTo>
                    <a:pt x="0" y="16842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1DD4934-9D55-4392-A5C1-CBA6E02C4650}"/>
                </a:ext>
              </a:extLst>
            </p:cNvPr>
            <p:cNvSpPr/>
            <p:nvPr/>
          </p:nvSpPr>
          <p:spPr>
            <a:xfrm>
              <a:off x="6328664" y="128460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E1CF44E4-F324-488E-8CB8-6D49345943B9}"/>
                </a:ext>
              </a:extLst>
            </p:cNvPr>
            <p:cNvSpPr/>
            <p:nvPr/>
          </p:nvSpPr>
          <p:spPr>
            <a:xfrm>
              <a:off x="7873746" y="2827782"/>
              <a:ext cx="12700" cy="1165733"/>
            </a:xfrm>
            <a:custGeom>
              <a:avLst/>
              <a:gdLst>
                <a:gd name="connsiteX0" fmla="*/ 0 w 12700"/>
                <a:gd name="connsiteY0" fmla="*/ 1165733 h 1165733"/>
                <a:gd name="connsiteX1" fmla="*/ 0 w 12700"/>
                <a:gd name="connsiteY1" fmla="*/ 0 h 116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5733">
                  <a:moveTo>
                    <a:pt x="0" y="11657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DA31572F-D9A7-494C-83AD-EE51E6CEF292}"/>
                </a:ext>
              </a:extLst>
            </p:cNvPr>
            <p:cNvSpPr/>
            <p:nvPr/>
          </p:nvSpPr>
          <p:spPr>
            <a:xfrm>
              <a:off x="7859648" y="282778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19D486ED-502C-472E-ACCF-83D4764533B4}"/>
                </a:ext>
              </a:extLst>
            </p:cNvPr>
            <p:cNvSpPr/>
            <p:nvPr/>
          </p:nvSpPr>
          <p:spPr>
            <a:xfrm>
              <a:off x="6612001" y="3165729"/>
              <a:ext cx="12700" cy="248284"/>
            </a:xfrm>
            <a:custGeom>
              <a:avLst/>
              <a:gdLst>
                <a:gd name="connsiteX0" fmla="*/ 0 w 12700"/>
                <a:gd name="connsiteY0" fmla="*/ 248285 h 248284"/>
                <a:gd name="connsiteX1" fmla="*/ 0 w 12700"/>
                <a:gd name="connsiteY1" fmla="*/ 0 h 2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284">
                  <a:moveTo>
                    <a:pt x="0" y="2482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ABA3594-9820-4E6A-BCFF-791E50591B56}"/>
                </a:ext>
              </a:extLst>
            </p:cNvPr>
            <p:cNvSpPr/>
            <p:nvPr/>
          </p:nvSpPr>
          <p:spPr>
            <a:xfrm>
              <a:off x="6598031" y="31657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5CC5AE46-206D-4A21-9273-2AF0AE459966}"/>
                </a:ext>
              </a:extLst>
            </p:cNvPr>
            <p:cNvSpPr/>
            <p:nvPr/>
          </p:nvSpPr>
          <p:spPr>
            <a:xfrm>
              <a:off x="11827764" y="4290314"/>
              <a:ext cx="12700" cy="575183"/>
            </a:xfrm>
            <a:custGeom>
              <a:avLst/>
              <a:gdLst>
                <a:gd name="connsiteX0" fmla="*/ 0 w 12700"/>
                <a:gd name="connsiteY0" fmla="*/ 575183 h 575183"/>
                <a:gd name="connsiteX1" fmla="*/ 0 w 12700"/>
                <a:gd name="connsiteY1" fmla="*/ 0 h 5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5183">
                  <a:moveTo>
                    <a:pt x="0" y="575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A26E281-E384-4AD7-86E8-8BDED2383DAD}"/>
                </a:ext>
              </a:extLst>
            </p:cNvPr>
            <p:cNvSpPr/>
            <p:nvPr/>
          </p:nvSpPr>
          <p:spPr>
            <a:xfrm>
              <a:off x="11813793" y="429031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B1BEFF24-C78C-43B3-A946-DD7020E5575E}"/>
                </a:ext>
              </a:extLst>
            </p:cNvPr>
            <p:cNvSpPr/>
            <p:nvPr/>
          </p:nvSpPr>
          <p:spPr>
            <a:xfrm>
              <a:off x="7145782" y="3390138"/>
              <a:ext cx="12700" cy="246507"/>
            </a:xfrm>
            <a:custGeom>
              <a:avLst/>
              <a:gdLst>
                <a:gd name="connsiteX0" fmla="*/ 0 w 12700"/>
                <a:gd name="connsiteY0" fmla="*/ 246507 h 246507"/>
                <a:gd name="connsiteX1" fmla="*/ 0 w 12700"/>
                <a:gd name="connsiteY1" fmla="*/ 0 h 24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6507">
                  <a:moveTo>
                    <a:pt x="0" y="246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69138013-9754-48DD-A8F2-AE7196F82989}"/>
                </a:ext>
              </a:extLst>
            </p:cNvPr>
            <p:cNvSpPr/>
            <p:nvPr/>
          </p:nvSpPr>
          <p:spPr>
            <a:xfrm>
              <a:off x="7131811" y="339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AA3617E9-B444-460C-9961-804A766BECB0}"/>
                </a:ext>
              </a:extLst>
            </p:cNvPr>
            <p:cNvSpPr/>
            <p:nvPr/>
          </p:nvSpPr>
          <p:spPr>
            <a:xfrm>
              <a:off x="10145268" y="4527423"/>
              <a:ext cx="12700" cy="85725"/>
            </a:xfrm>
            <a:custGeom>
              <a:avLst/>
              <a:gdLst>
                <a:gd name="connsiteX0" fmla="*/ 0 w 12700"/>
                <a:gd name="connsiteY0" fmla="*/ 85725 h 85725"/>
                <a:gd name="connsiteX1" fmla="*/ 0 w 12700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25">
                  <a:moveTo>
                    <a:pt x="0" y="857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F9CEB9CB-386F-459A-83A0-DBDC29F243AD}"/>
                </a:ext>
              </a:extLst>
            </p:cNvPr>
            <p:cNvSpPr/>
            <p:nvPr/>
          </p:nvSpPr>
          <p:spPr>
            <a:xfrm>
              <a:off x="10131297" y="45274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CACF2DFF-3BED-4429-BCE2-382E0258A56E}"/>
                </a:ext>
              </a:extLst>
            </p:cNvPr>
            <p:cNvSpPr/>
            <p:nvPr/>
          </p:nvSpPr>
          <p:spPr>
            <a:xfrm>
              <a:off x="9203309" y="4243705"/>
              <a:ext cx="12700" cy="119507"/>
            </a:xfrm>
            <a:custGeom>
              <a:avLst/>
              <a:gdLst>
                <a:gd name="connsiteX0" fmla="*/ 0 w 12700"/>
                <a:gd name="connsiteY0" fmla="*/ 0 h 119507"/>
                <a:gd name="connsiteX1" fmla="*/ 0 w 12700"/>
                <a:gd name="connsiteY1" fmla="*/ 119507 h 11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507">
                  <a:moveTo>
                    <a:pt x="0" y="0"/>
                  </a:moveTo>
                  <a:lnTo>
                    <a:pt x="0" y="1195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2177BC-FA5F-4803-981D-F383FAD335B6}"/>
                </a:ext>
              </a:extLst>
            </p:cNvPr>
            <p:cNvSpPr/>
            <p:nvPr/>
          </p:nvSpPr>
          <p:spPr>
            <a:xfrm>
              <a:off x="9189339" y="431101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E24078-233E-4E6C-8906-6FF380A3FCC8}"/>
                </a:ext>
              </a:extLst>
            </p:cNvPr>
            <p:cNvSpPr/>
            <p:nvPr/>
          </p:nvSpPr>
          <p:spPr>
            <a:xfrm>
              <a:off x="11503279" y="4053840"/>
              <a:ext cx="12700" cy="545464"/>
            </a:xfrm>
            <a:custGeom>
              <a:avLst/>
              <a:gdLst>
                <a:gd name="connsiteX0" fmla="*/ 0 w 12700"/>
                <a:gd name="connsiteY0" fmla="*/ 545465 h 545464"/>
                <a:gd name="connsiteX1" fmla="*/ 0 w 12700"/>
                <a:gd name="connsiteY1" fmla="*/ 0 h 54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4">
                  <a:moveTo>
                    <a:pt x="0" y="5454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FF3AF999-ACC3-40BF-9DE5-94CA8BC27DEC}"/>
                </a:ext>
              </a:extLst>
            </p:cNvPr>
            <p:cNvSpPr/>
            <p:nvPr/>
          </p:nvSpPr>
          <p:spPr>
            <a:xfrm>
              <a:off x="11489308" y="40538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08B02B79-C873-47C6-8BA2-0EA01FBD98AE}"/>
                </a:ext>
              </a:extLst>
            </p:cNvPr>
            <p:cNvSpPr/>
            <p:nvPr/>
          </p:nvSpPr>
          <p:spPr>
            <a:xfrm>
              <a:off x="8851392" y="3925442"/>
              <a:ext cx="12700" cy="264414"/>
            </a:xfrm>
            <a:custGeom>
              <a:avLst/>
              <a:gdLst>
                <a:gd name="connsiteX0" fmla="*/ 0 w 12700"/>
                <a:gd name="connsiteY0" fmla="*/ 264414 h 264414"/>
                <a:gd name="connsiteX1" fmla="*/ 0 w 12700"/>
                <a:gd name="connsiteY1" fmla="*/ 0 h 2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4414">
                  <a:moveTo>
                    <a:pt x="0" y="2644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1F6FEFDE-B3FF-4D4B-84B9-69235A301B12}"/>
                </a:ext>
              </a:extLst>
            </p:cNvPr>
            <p:cNvSpPr/>
            <p:nvPr/>
          </p:nvSpPr>
          <p:spPr>
            <a:xfrm>
              <a:off x="8837421" y="392544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AB7881FE-8E31-48DE-91D6-A4F41212A266}"/>
                </a:ext>
              </a:extLst>
            </p:cNvPr>
            <p:cNvSpPr/>
            <p:nvPr/>
          </p:nvSpPr>
          <p:spPr>
            <a:xfrm>
              <a:off x="11048111" y="4741418"/>
              <a:ext cx="12700" cy="793115"/>
            </a:xfrm>
            <a:custGeom>
              <a:avLst/>
              <a:gdLst>
                <a:gd name="connsiteX0" fmla="*/ 0 w 12700"/>
                <a:gd name="connsiteY0" fmla="*/ 0 h 793115"/>
                <a:gd name="connsiteX1" fmla="*/ 0 w 12700"/>
                <a:gd name="connsiteY1" fmla="*/ 793115 h 79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115">
                  <a:moveTo>
                    <a:pt x="0" y="0"/>
                  </a:moveTo>
                  <a:lnTo>
                    <a:pt x="0" y="7931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79FE97D-CEEE-4D23-8ED7-B5CF40E581FB}"/>
                </a:ext>
              </a:extLst>
            </p:cNvPr>
            <p:cNvSpPr/>
            <p:nvPr/>
          </p:nvSpPr>
          <p:spPr>
            <a:xfrm>
              <a:off x="11034141" y="54824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005D23B5-3243-4B8B-B5E7-50908388B61B}"/>
                </a:ext>
              </a:extLst>
            </p:cNvPr>
            <p:cNvSpPr/>
            <p:nvPr/>
          </p:nvSpPr>
          <p:spPr>
            <a:xfrm>
              <a:off x="8634095" y="3988435"/>
              <a:ext cx="12700" cy="835025"/>
            </a:xfrm>
            <a:custGeom>
              <a:avLst/>
              <a:gdLst>
                <a:gd name="connsiteX0" fmla="*/ 0 w 12700"/>
                <a:gd name="connsiteY0" fmla="*/ 0 h 835025"/>
                <a:gd name="connsiteX1" fmla="*/ 0 w 12700"/>
                <a:gd name="connsiteY1" fmla="*/ 835025 h 8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5025">
                  <a:moveTo>
                    <a:pt x="0" y="0"/>
                  </a:moveTo>
                  <a:lnTo>
                    <a:pt x="0" y="8350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E9272571-53D8-440B-8BD7-5EE3CE1DE55E}"/>
                </a:ext>
              </a:extLst>
            </p:cNvPr>
            <p:cNvSpPr/>
            <p:nvPr/>
          </p:nvSpPr>
          <p:spPr>
            <a:xfrm>
              <a:off x="8620125" y="477126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F590C563-26F1-4435-A123-16D8470B2DF8}"/>
                </a:ext>
              </a:extLst>
            </p:cNvPr>
            <p:cNvSpPr/>
            <p:nvPr/>
          </p:nvSpPr>
          <p:spPr>
            <a:xfrm>
              <a:off x="9683496" y="4105910"/>
              <a:ext cx="12700" cy="1108837"/>
            </a:xfrm>
            <a:custGeom>
              <a:avLst/>
              <a:gdLst>
                <a:gd name="connsiteX0" fmla="*/ 0 w 12700"/>
                <a:gd name="connsiteY0" fmla="*/ 0 h 1108837"/>
                <a:gd name="connsiteX1" fmla="*/ 0 w 12700"/>
                <a:gd name="connsiteY1" fmla="*/ 1108837 h 110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8837">
                  <a:moveTo>
                    <a:pt x="0" y="0"/>
                  </a:moveTo>
                  <a:lnTo>
                    <a:pt x="0" y="1108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923BE9F6-817E-41C3-825C-C9019075D709}"/>
                </a:ext>
              </a:extLst>
            </p:cNvPr>
            <p:cNvSpPr/>
            <p:nvPr/>
          </p:nvSpPr>
          <p:spPr>
            <a:xfrm>
              <a:off x="9669526" y="516267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828D2801-5AB7-4136-A172-E8E00F2358BD}"/>
                </a:ext>
              </a:extLst>
            </p:cNvPr>
            <p:cNvSpPr/>
            <p:nvPr/>
          </p:nvSpPr>
          <p:spPr>
            <a:xfrm>
              <a:off x="10415651" y="4577588"/>
              <a:ext cx="12700" cy="999236"/>
            </a:xfrm>
            <a:custGeom>
              <a:avLst/>
              <a:gdLst>
                <a:gd name="connsiteX0" fmla="*/ 0 w 12700"/>
                <a:gd name="connsiteY0" fmla="*/ 0 h 999236"/>
                <a:gd name="connsiteX1" fmla="*/ 0 w 12700"/>
                <a:gd name="connsiteY1" fmla="*/ 999236 h 9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236">
                  <a:moveTo>
                    <a:pt x="0" y="0"/>
                  </a:moveTo>
                  <a:lnTo>
                    <a:pt x="0" y="9992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82198D23-4326-4F7C-BD4C-C84F1FF59245}"/>
                </a:ext>
              </a:extLst>
            </p:cNvPr>
            <p:cNvSpPr/>
            <p:nvPr/>
          </p:nvSpPr>
          <p:spPr>
            <a:xfrm>
              <a:off x="10401681" y="552462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E2E7CA0A-84B4-4FF0-A27A-E7D1F86EF5F8}"/>
                </a:ext>
              </a:extLst>
            </p:cNvPr>
            <p:cNvSpPr/>
            <p:nvPr/>
          </p:nvSpPr>
          <p:spPr>
            <a:xfrm>
              <a:off x="8135620" y="4025646"/>
              <a:ext cx="12700" cy="165862"/>
            </a:xfrm>
            <a:custGeom>
              <a:avLst/>
              <a:gdLst>
                <a:gd name="connsiteX0" fmla="*/ 0 w 12700"/>
                <a:gd name="connsiteY0" fmla="*/ 0 h 165862"/>
                <a:gd name="connsiteX1" fmla="*/ 0 w 12700"/>
                <a:gd name="connsiteY1" fmla="*/ 165862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0"/>
                  </a:moveTo>
                  <a:lnTo>
                    <a:pt x="0" y="1658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B729015-05BC-41E1-A9B1-4DD49AE821C4}"/>
                </a:ext>
              </a:extLst>
            </p:cNvPr>
            <p:cNvSpPr/>
            <p:nvPr/>
          </p:nvSpPr>
          <p:spPr>
            <a:xfrm>
              <a:off x="8121650" y="4139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B0ABA82-021F-4058-9A88-80987B502713}"/>
                </a:ext>
              </a:extLst>
            </p:cNvPr>
            <p:cNvSpPr/>
            <p:nvPr/>
          </p:nvSpPr>
          <p:spPr>
            <a:xfrm>
              <a:off x="10750423" y="3343021"/>
              <a:ext cx="12700" cy="1318640"/>
            </a:xfrm>
            <a:custGeom>
              <a:avLst/>
              <a:gdLst>
                <a:gd name="connsiteX0" fmla="*/ 0 w 12700"/>
                <a:gd name="connsiteY0" fmla="*/ 1318641 h 1318640"/>
                <a:gd name="connsiteX1" fmla="*/ 0 w 12700"/>
                <a:gd name="connsiteY1" fmla="*/ 0 h 13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8640">
                  <a:moveTo>
                    <a:pt x="0" y="1318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CADDD4A2-9DBC-4755-B68E-DE17A8E93FA1}"/>
                </a:ext>
              </a:extLst>
            </p:cNvPr>
            <p:cNvSpPr/>
            <p:nvPr/>
          </p:nvSpPr>
          <p:spPr>
            <a:xfrm>
              <a:off x="10736453" y="334302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C189439A-FDEE-4167-8D89-6D0001DE0438}"/>
                </a:ext>
              </a:extLst>
            </p:cNvPr>
            <p:cNvSpPr/>
            <p:nvPr/>
          </p:nvSpPr>
          <p:spPr>
            <a:xfrm>
              <a:off x="6334125" y="2968879"/>
              <a:ext cx="12700" cy="1861311"/>
            </a:xfrm>
            <a:custGeom>
              <a:avLst/>
              <a:gdLst>
                <a:gd name="connsiteX0" fmla="*/ 0 w 12700"/>
                <a:gd name="connsiteY0" fmla="*/ 0 h 1861311"/>
                <a:gd name="connsiteX1" fmla="*/ 0 w 12700"/>
                <a:gd name="connsiteY1" fmla="*/ 1861312 h 186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1311">
                  <a:moveTo>
                    <a:pt x="0" y="0"/>
                  </a:moveTo>
                  <a:lnTo>
                    <a:pt x="0" y="18613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D29E925-EDCF-42BA-977B-703302CADE7A}"/>
                </a:ext>
              </a:extLst>
            </p:cNvPr>
            <p:cNvSpPr/>
            <p:nvPr/>
          </p:nvSpPr>
          <p:spPr>
            <a:xfrm>
              <a:off x="6320154" y="47779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6EB73761-7274-4F61-A327-A14EB9F970AF}"/>
                </a:ext>
              </a:extLst>
            </p:cNvPr>
            <p:cNvSpPr/>
            <p:nvPr/>
          </p:nvSpPr>
          <p:spPr>
            <a:xfrm>
              <a:off x="7782052" y="3993515"/>
              <a:ext cx="12700" cy="617093"/>
            </a:xfrm>
            <a:custGeom>
              <a:avLst/>
              <a:gdLst>
                <a:gd name="connsiteX0" fmla="*/ 0 w 12700"/>
                <a:gd name="connsiteY0" fmla="*/ 0 h 617093"/>
                <a:gd name="connsiteX1" fmla="*/ 0 w 12700"/>
                <a:gd name="connsiteY1" fmla="*/ 617093 h 61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7093">
                  <a:moveTo>
                    <a:pt x="0" y="0"/>
                  </a:moveTo>
                  <a:lnTo>
                    <a:pt x="0" y="6170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1C97BBA-0484-4D77-B8FB-A7D9FFECD764}"/>
                </a:ext>
              </a:extLst>
            </p:cNvPr>
            <p:cNvSpPr/>
            <p:nvPr/>
          </p:nvSpPr>
          <p:spPr>
            <a:xfrm>
              <a:off x="7768081" y="455853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371DD74-27A2-44BB-BCE6-F9C93B32D33F}"/>
                </a:ext>
              </a:extLst>
            </p:cNvPr>
            <p:cNvSpPr/>
            <p:nvPr/>
          </p:nvSpPr>
          <p:spPr>
            <a:xfrm>
              <a:off x="6722109" y="3414014"/>
              <a:ext cx="12700" cy="276860"/>
            </a:xfrm>
            <a:custGeom>
              <a:avLst/>
              <a:gdLst>
                <a:gd name="connsiteX0" fmla="*/ 0 w 12700"/>
                <a:gd name="connsiteY0" fmla="*/ 0 h 276860"/>
                <a:gd name="connsiteX1" fmla="*/ 0 w 12700"/>
                <a:gd name="connsiteY1" fmla="*/ 276860 h 2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860">
                  <a:moveTo>
                    <a:pt x="0" y="0"/>
                  </a:moveTo>
                  <a:lnTo>
                    <a:pt x="0" y="2768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C7E2F62F-5C74-422B-B558-A62F353A5DB0}"/>
                </a:ext>
              </a:extLst>
            </p:cNvPr>
            <p:cNvSpPr/>
            <p:nvPr/>
          </p:nvSpPr>
          <p:spPr>
            <a:xfrm>
              <a:off x="6708013" y="3638677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E9263B9-EBBA-4980-A4A5-0EACEEAC3F35}"/>
                </a:ext>
              </a:extLst>
            </p:cNvPr>
            <p:cNvSpPr/>
            <p:nvPr/>
          </p:nvSpPr>
          <p:spPr>
            <a:xfrm>
              <a:off x="11933555" y="3890264"/>
              <a:ext cx="12700" cy="975233"/>
            </a:xfrm>
            <a:custGeom>
              <a:avLst/>
              <a:gdLst>
                <a:gd name="connsiteX0" fmla="*/ 0 w 12700"/>
                <a:gd name="connsiteY0" fmla="*/ 975233 h 975233"/>
                <a:gd name="connsiteX1" fmla="*/ 0 w 12700"/>
                <a:gd name="connsiteY1" fmla="*/ 0 h 9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233">
                  <a:moveTo>
                    <a:pt x="0" y="9752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ED912AA1-55E2-40E2-8E8F-9219F08E48F4}"/>
                </a:ext>
              </a:extLst>
            </p:cNvPr>
            <p:cNvSpPr/>
            <p:nvPr/>
          </p:nvSpPr>
          <p:spPr>
            <a:xfrm>
              <a:off x="11919584" y="38902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9C00A9A7-978A-46CF-AE50-2017C6E2F629}"/>
                </a:ext>
              </a:extLst>
            </p:cNvPr>
            <p:cNvSpPr/>
            <p:nvPr/>
          </p:nvSpPr>
          <p:spPr>
            <a:xfrm>
              <a:off x="7047103" y="3636645"/>
              <a:ext cx="12700" cy="683513"/>
            </a:xfrm>
            <a:custGeom>
              <a:avLst/>
              <a:gdLst>
                <a:gd name="connsiteX0" fmla="*/ 0 w 12700"/>
                <a:gd name="connsiteY0" fmla="*/ 0 h 683513"/>
                <a:gd name="connsiteX1" fmla="*/ 0 w 12700"/>
                <a:gd name="connsiteY1" fmla="*/ 683514 h 68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513">
                  <a:moveTo>
                    <a:pt x="0" y="0"/>
                  </a:moveTo>
                  <a:lnTo>
                    <a:pt x="0" y="6835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9AC14CFA-FAA6-45C6-93D0-A5AB5FD2082E}"/>
                </a:ext>
              </a:extLst>
            </p:cNvPr>
            <p:cNvSpPr/>
            <p:nvPr/>
          </p:nvSpPr>
          <p:spPr>
            <a:xfrm>
              <a:off x="7033132" y="426808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1C3E705E-9CC2-45A9-980A-2EE5C6FE6FFB}"/>
                </a:ext>
              </a:extLst>
            </p:cNvPr>
            <p:cNvSpPr/>
            <p:nvPr/>
          </p:nvSpPr>
          <p:spPr>
            <a:xfrm>
              <a:off x="10067290" y="4613148"/>
              <a:ext cx="12700" cy="223647"/>
            </a:xfrm>
            <a:custGeom>
              <a:avLst/>
              <a:gdLst>
                <a:gd name="connsiteX0" fmla="*/ 0 w 12700"/>
                <a:gd name="connsiteY0" fmla="*/ 0 h 223647"/>
                <a:gd name="connsiteX1" fmla="*/ 0 w 12700"/>
                <a:gd name="connsiteY1" fmla="*/ 223647 h 22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647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61F96523-FE8C-4D84-A3B5-F38768B0208C}"/>
                </a:ext>
              </a:extLst>
            </p:cNvPr>
            <p:cNvSpPr/>
            <p:nvPr/>
          </p:nvSpPr>
          <p:spPr>
            <a:xfrm>
              <a:off x="10053319" y="478472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676F093F-8D31-4FA5-AF89-20014F6C7262}"/>
                </a:ext>
              </a:extLst>
            </p:cNvPr>
            <p:cNvSpPr/>
            <p:nvPr/>
          </p:nvSpPr>
          <p:spPr>
            <a:xfrm>
              <a:off x="9347581" y="3473577"/>
              <a:ext cx="12700" cy="770127"/>
            </a:xfrm>
            <a:custGeom>
              <a:avLst/>
              <a:gdLst>
                <a:gd name="connsiteX0" fmla="*/ 0 w 12700"/>
                <a:gd name="connsiteY0" fmla="*/ 770128 h 770127"/>
                <a:gd name="connsiteX1" fmla="*/ 0 w 12700"/>
                <a:gd name="connsiteY1" fmla="*/ 0 h 77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127">
                  <a:moveTo>
                    <a:pt x="0" y="7701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B8E98B1-89C2-4EB7-9420-0050190CBF0B}"/>
                </a:ext>
              </a:extLst>
            </p:cNvPr>
            <p:cNvSpPr/>
            <p:nvPr/>
          </p:nvSpPr>
          <p:spPr>
            <a:xfrm>
              <a:off x="9333610" y="347357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8D109C0E-9DAD-4002-8814-420181BAA212}"/>
                </a:ext>
              </a:extLst>
            </p:cNvPr>
            <p:cNvSpPr/>
            <p:nvPr/>
          </p:nvSpPr>
          <p:spPr>
            <a:xfrm>
              <a:off x="11560683" y="4117975"/>
              <a:ext cx="12700" cy="481329"/>
            </a:xfrm>
            <a:custGeom>
              <a:avLst/>
              <a:gdLst>
                <a:gd name="connsiteX0" fmla="*/ 0 w 12700"/>
                <a:gd name="connsiteY0" fmla="*/ 481330 h 481329"/>
                <a:gd name="connsiteX1" fmla="*/ 0 w 12700"/>
                <a:gd name="connsiteY1" fmla="*/ 0 h 48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1329">
                  <a:moveTo>
                    <a:pt x="0" y="4813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18C7751D-E943-4FE4-9D74-8A4F744767FC}"/>
                </a:ext>
              </a:extLst>
            </p:cNvPr>
            <p:cNvSpPr/>
            <p:nvPr/>
          </p:nvSpPr>
          <p:spPr>
            <a:xfrm>
              <a:off x="11546713" y="411797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075845C4-8F2F-47FB-9B23-DA132BAED0A6}"/>
                </a:ext>
              </a:extLst>
            </p:cNvPr>
            <p:cNvSpPr/>
            <p:nvPr/>
          </p:nvSpPr>
          <p:spPr>
            <a:xfrm>
              <a:off x="8952738" y="3114929"/>
              <a:ext cx="12700" cy="1074928"/>
            </a:xfrm>
            <a:custGeom>
              <a:avLst/>
              <a:gdLst>
                <a:gd name="connsiteX0" fmla="*/ 0 w 12700"/>
                <a:gd name="connsiteY0" fmla="*/ 1074928 h 1074928"/>
                <a:gd name="connsiteX1" fmla="*/ 0 w 12700"/>
                <a:gd name="connsiteY1" fmla="*/ 0 h 10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4928">
                  <a:moveTo>
                    <a:pt x="0" y="1074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67CB3AF9-B079-43F9-AF35-5C0525A4806B}"/>
                </a:ext>
              </a:extLst>
            </p:cNvPr>
            <p:cNvSpPr/>
            <p:nvPr/>
          </p:nvSpPr>
          <p:spPr>
            <a:xfrm>
              <a:off x="8938768" y="31149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2688B137-F612-4155-AD77-8870A027F0C1}"/>
                </a:ext>
              </a:extLst>
            </p:cNvPr>
            <p:cNvSpPr/>
            <p:nvPr/>
          </p:nvSpPr>
          <p:spPr>
            <a:xfrm>
              <a:off x="11008487" y="4259072"/>
              <a:ext cx="12700" cy="482345"/>
            </a:xfrm>
            <a:custGeom>
              <a:avLst/>
              <a:gdLst>
                <a:gd name="connsiteX0" fmla="*/ 0 w 12700"/>
                <a:gd name="connsiteY0" fmla="*/ 482346 h 482345"/>
                <a:gd name="connsiteX1" fmla="*/ 0 w 12700"/>
                <a:gd name="connsiteY1" fmla="*/ 0 h 4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345">
                  <a:moveTo>
                    <a:pt x="0" y="4823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32BEF8A6-DA8E-4BED-B261-943F18B6B571}"/>
                </a:ext>
              </a:extLst>
            </p:cNvPr>
            <p:cNvSpPr/>
            <p:nvPr/>
          </p:nvSpPr>
          <p:spPr>
            <a:xfrm>
              <a:off x="10994517" y="425907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193D8F8-597B-46CD-A281-BD0647CE061E}"/>
                </a:ext>
              </a:extLst>
            </p:cNvPr>
            <p:cNvSpPr/>
            <p:nvPr/>
          </p:nvSpPr>
          <p:spPr>
            <a:xfrm>
              <a:off x="8515731" y="2888107"/>
              <a:ext cx="12700" cy="1100328"/>
            </a:xfrm>
            <a:custGeom>
              <a:avLst/>
              <a:gdLst>
                <a:gd name="connsiteX0" fmla="*/ 0 w 12700"/>
                <a:gd name="connsiteY0" fmla="*/ 1100328 h 1100328"/>
                <a:gd name="connsiteX1" fmla="*/ 0 w 12700"/>
                <a:gd name="connsiteY1" fmla="*/ 0 h 110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0328">
                  <a:moveTo>
                    <a:pt x="0" y="11003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F566B586-1003-46C8-86DD-C3C452D315B8}"/>
                </a:ext>
              </a:extLst>
            </p:cNvPr>
            <p:cNvSpPr/>
            <p:nvPr/>
          </p:nvSpPr>
          <p:spPr>
            <a:xfrm>
              <a:off x="8501760" y="28881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5839136-384E-44C9-BC69-8A457352DCB9}"/>
                </a:ext>
              </a:extLst>
            </p:cNvPr>
            <p:cNvSpPr/>
            <p:nvPr/>
          </p:nvSpPr>
          <p:spPr>
            <a:xfrm>
              <a:off x="9558782" y="4105910"/>
              <a:ext cx="12700" cy="1230629"/>
            </a:xfrm>
            <a:custGeom>
              <a:avLst/>
              <a:gdLst>
                <a:gd name="connsiteX0" fmla="*/ 0 w 12700"/>
                <a:gd name="connsiteY0" fmla="*/ 0 h 1230629"/>
                <a:gd name="connsiteX1" fmla="*/ 0 w 12700"/>
                <a:gd name="connsiteY1" fmla="*/ 1230630 h 123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9">
                  <a:moveTo>
                    <a:pt x="0" y="0"/>
                  </a:moveTo>
                  <a:lnTo>
                    <a:pt x="0" y="123063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5951DEB7-F49A-4A30-ACB1-54A7D49D9434}"/>
                </a:ext>
              </a:extLst>
            </p:cNvPr>
            <p:cNvSpPr/>
            <p:nvPr/>
          </p:nvSpPr>
          <p:spPr>
            <a:xfrm>
              <a:off x="9544811" y="528447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F719DA48-9307-43D7-9B71-D49718C1B506}"/>
                </a:ext>
              </a:extLst>
            </p:cNvPr>
            <p:cNvSpPr/>
            <p:nvPr/>
          </p:nvSpPr>
          <p:spPr>
            <a:xfrm>
              <a:off x="10399395" y="4577588"/>
              <a:ext cx="12700" cy="383794"/>
            </a:xfrm>
            <a:custGeom>
              <a:avLst/>
              <a:gdLst>
                <a:gd name="connsiteX0" fmla="*/ 0 w 12700"/>
                <a:gd name="connsiteY0" fmla="*/ 0 h 383794"/>
                <a:gd name="connsiteX1" fmla="*/ 0 w 12700"/>
                <a:gd name="connsiteY1" fmla="*/ 383794 h 38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3794">
                  <a:moveTo>
                    <a:pt x="0" y="0"/>
                  </a:moveTo>
                  <a:lnTo>
                    <a:pt x="0" y="3837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9CE10674-F51E-490E-A27A-BAFBA655DAE0}"/>
                </a:ext>
              </a:extLst>
            </p:cNvPr>
            <p:cNvSpPr/>
            <p:nvPr/>
          </p:nvSpPr>
          <p:spPr>
            <a:xfrm>
              <a:off x="10385425" y="49091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0ECD5E8-E57C-434E-A21B-C21E88401B62}"/>
                </a:ext>
              </a:extLst>
            </p:cNvPr>
            <p:cNvSpPr/>
            <p:nvPr/>
          </p:nvSpPr>
          <p:spPr>
            <a:xfrm>
              <a:off x="8225028" y="3700145"/>
              <a:ext cx="12700" cy="325500"/>
            </a:xfrm>
            <a:custGeom>
              <a:avLst/>
              <a:gdLst>
                <a:gd name="connsiteX0" fmla="*/ 0 w 12700"/>
                <a:gd name="connsiteY0" fmla="*/ 325501 h 325500"/>
                <a:gd name="connsiteX1" fmla="*/ 0 w 12700"/>
                <a:gd name="connsiteY1" fmla="*/ 0 h 3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500">
                  <a:moveTo>
                    <a:pt x="0" y="325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336BD68-6CDF-4DE5-BA87-FB87BBFECFD1}"/>
                </a:ext>
              </a:extLst>
            </p:cNvPr>
            <p:cNvSpPr/>
            <p:nvPr/>
          </p:nvSpPr>
          <p:spPr>
            <a:xfrm>
              <a:off x="8211057" y="370014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24BAB58-5993-4682-A662-088B85E498AE}"/>
                </a:ext>
              </a:extLst>
            </p:cNvPr>
            <p:cNvSpPr/>
            <p:nvPr/>
          </p:nvSpPr>
          <p:spPr>
            <a:xfrm>
              <a:off x="7488555" y="3530091"/>
              <a:ext cx="12700" cy="394462"/>
            </a:xfrm>
            <a:custGeom>
              <a:avLst/>
              <a:gdLst>
                <a:gd name="connsiteX0" fmla="*/ 0 w 12700"/>
                <a:gd name="connsiteY0" fmla="*/ 394462 h 394462"/>
                <a:gd name="connsiteX1" fmla="*/ 0 w 12700"/>
                <a:gd name="connsiteY1" fmla="*/ 0 h 3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4462">
                  <a:moveTo>
                    <a:pt x="0" y="3944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01470AD-2208-4270-AE0E-5F26C060AA2E}"/>
                </a:ext>
              </a:extLst>
            </p:cNvPr>
            <p:cNvSpPr/>
            <p:nvPr/>
          </p:nvSpPr>
          <p:spPr>
            <a:xfrm>
              <a:off x="7474584" y="353009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9E7FD1C-3597-4D2E-BC16-4513B93E10CE}"/>
                </a:ext>
              </a:extLst>
            </p:cNvPr>
            <p:cNvSpPr/>
            <p:nvPr/>
          </p:nvSpPr>
          <p:spPr>
            <a:xfrm>
              <a:off x="10727055" y="4661662"/>
              <a:ext cx="12700" cy="1190878"/>
            </a:xfrm>
            <a:custGeom>
              <a:avLst/>
              <a:gdLst>
                <a:gd name="connsiteX0" fmla="*/ 0 w 12700"/>
                <a:gd name="connsiteY0" fmla="*/ 0 h 1190878"/>
                <a:gd name="connsiteX1" fmla="*/ 0 w 12700"/>
                <a:gd name="connsiteY1" fmla="*/ 1190879 h 119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878">
                  <a:moveTo>
                    <a:pt x="0" y="0"/>
                  </a:moveTo>
                  <a:lnTo>
                    <a:pt x="0" y="11908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3E4CF7B-52C1-4282-B9CC-C6194D0C6DCB}"/>
                </a:ext>
              </a:extLst>
            </p:cNvPr>
            <p:cNvSpPr/>
            <p:nvPr/>
          </p:nvSpPr>
          <p:spPr>
            <a:xfrm>
              <a:off x="10713084" y="58003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749943AF-ACF5-494D-B755-ED6428BB2B66}"/>
                </a:ext>
              </a:extLst>
            </p:cNvPr>
            <p:cNvSpPr/>
            <p:nvPr/>
          </p:nvSpPr>
          <p:spPr>
            <a:xfrm>
              <a:off x="6390259" y="1965833"/>
              <a:ext cx="12700" cy="1003046"/>
            </a:xfrm>
            <a:custGeom>
              <a:avLst/>
              <a:gdLst>
                <a:gd name="connsiteX0" fmla="*/ 0 w 12700"/>
                <a:gd name="connsiteY0" fmla="*/ 1003046 h 1003046"/>
                <a:gd name="connsiteX1" fmla="*/ 0 w 12700"/>
                <a:gd name="connsiteY1" fmla="*/ 0 h 10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3046">
                  <a:moveTo>
                    <a:pt x="0" y="10030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FD6986B-2AB8-4338-B426-74269072813E}"/>
                </a:ext>
              </a:extLst>
            </p:cNvPr>
            <p:cNvSpPr/>
            <p:nvPr/>
          </p:nvSpPr>
          <p:spPr>
            <a:xfrm>
              <a:off x="6376289" y="196583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13047B78-F982-4F38-A17A-34B48E44BF7F}"/>
                </a:ext>
              </a:extLst>
            </p:cNvPr>
            <p:cNvSpPr/>
            <p:nvPr/>
          </p:nvSpPr>
          <p:spPr>
            <a:xfrm>
              <a:off x="7841615" y="3993515"/>
              <a:ext cx="12700" cy="1271143"/>
            </a:xfrm>
            <a:custGeom>
              <a:avLst/>
              <a:gdLst>
                <a:gd name="connsiteX0" fmla="*/ 0 w 12700"/>
                <a:gd name="connsiteY0" fmla="*/ 0 h 1271143"/>
                <a:gd name="connsiteX1" fmla="*/ 0 w 12700"/>
                <a:gd name="connsiteY1" fmla="*/ 1271143 h 127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1143">
                  <a:moveTo>
                    <a:pt x="0" y="0"/>
                  </a:moveTo>
                  <a:lnTo>
                    <a:pt x="0" y="12711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D1DF0573-4537-4E7C-A1F8-6E5686BEA186}"/>
                </a:ext>
              </a:extLst>
            </p:cNvPr>
            <p:cNvSpPr/>
            <p:nvPr/>
          </p:nvSpPr>
          <p:spPr>
            <a:xfrm>
              <a:off x="7827644" y="52124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F102D536-6CC7-4428-85FE-DF6758177880}"/>
                </a:ext>
              </a:extLst>
            </p:cNvPr>
            <p:cNvSpPr/>
            <p:nvPr/>
          </p:nvSpPr>
          <p:spPr>
            <a:xfrm>
              <a:off x="6699123" y="3414014"/>
              <a:ext cx="12700" cy="1019810"/>
            </a:xfrm>
            <a:custGeom>
              <a:avLst/>
              <a:gdLst>
                <a:gd name="connsiteX0" fmla="*/ 0 w 12700"/>
                <a:gd name="connsiteY0" fmla="*/ 0 h 1019810"/>
                <a:gd name="connsiteX1" fmla="*/ 0 w 12700"/>
                <a:gd name="connsiteY1" fmla="*/ 1019810 h 101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9810">
                  <a:moveTo>
                    <a:pt x="0" y="0"/>
                  </a:moveTo>
                  <a:lnTo>
                    <a:pt x="0" y="10198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289C3AA-F928-45F5-84E1-0374B913FA7E}"/>
                </a:ext>
              </a:extLst>
            </p:cNvPr>
            <p:cNvSpPr/>
            <p:nvPr/>
          </p:nvSpPr>
          <p:spPr>
            <a:xfrm>
              <a:off x="6685153" y="43817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4C4273D6-7132-4DC6-91AE-D457EF800A2E}"/>
                </a:ext>
              </a:extLst>
            </p:cNvPr>
            <p:cNvSpPr/>
            <p:nvPr/>
          </p:nvSpPr>
          <p:spPr>
            <a:xfrm>
              <a:off x="11898122" y="3776217"/>
              <a:ext cx="12700" cy="1089279"/>
            </a:xfrm>
            <a:custGeom>
              <a:avLst/>
              <a:gdLst>
                <a:gd name="connsiteX0" fmla="*/ 0 w 12700"/>
                <a:gd name="connsiteY0" fmla="*/ 1089279 h 1089279"/>
                <a:gd name="connsiteX1" fmla="*/ 0 w 12700"/>
                <a:gd name="connsiteY1" fmla="*/ 0 h 10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9279">
                  <a:moveTo>
                    <a:pt x="0" y="10892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4888F67-8FDD-4F3D-8D9F-23BAF67F265C}"/>
                </a:ext>
              </a:extLst>
            </p:cNvPr>
            <p:cNvSpPr/>
            <p:nvPr/>
          </p:nvSpPr>
          <p:spPr>
            <a:xfrm>
              <a:off x="11884152" y="37762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DF598449-FE3F-4548-9167-A08BE0E92A2B}"/>
                </a:ext>
              </a:extLst>
            </p:cNvPr>
            <p:cNvSpPr/>
            <p:nvPr/>
          </p:nvSpPr>
          <p:spPr>
            <a:xfrm>
              <a:off x="7061327" y="3636645"/>
              <a:ext cx="12700" cy="1434464"/>
            </a:xfrm>
            <a:custGeom>
              <a:avLst/>
              <a:gdLst>
                <a:gd name="connsiteX0" fmla="*/ 0 w 12700"/>
                <a:gd name="connsiteY0" fmla="*/ 0 h 1434464"/>
                <a:gd name="connsiteX1" fmla="*/ 0 w 12700"/>
                <a:gd name="connsiteY1" fmla="*/ 1434465 h 14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4464">
                  <a:moveTo>
                    <a:pt x="0" y="0"/>
                  </a:moveTo>
                  <a:lnTo>
                    <a:pt x="0" y="1434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E0D7215E-90B8-4B32-A8FD-C72BBF693969}"/>
                </a:ext>
              </a:extLst>
            </p:cNvPr>
            <p:cNvSpPr/>
            <p:nvPr/>
          </p:nvSpPr>
          <p:spPr>
            <a:xfrm>
              <a:off x="7047356" y="50189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E130874-6F75-4829-8ADE-A53ADB889146}"/>
                </a:ext>
              </a:extLst>
            </p:cNvPr>
            <p:cNvSpPr/>
            <p:nvPr/>
          </p:nvSpPr>
          <p:spPr>
            <a:xfrm>
              <a:off x="10038969" y="4613148"/>
              <a:ext cx="12700" cy="1229232"/>
            </a:xfrm>
            <a:custGeom>
              <a:avLst/>
              <a:gdLst>
                <a:gd name="connsiteX0" fmla="*/ 0 w 12700"/>
                <a:gd name="connsiteY0" fmla="*/ 0 h 1229232"/>
                <a:gd name="connsiteX1" fmla="*/ 0 w 12700"/>
                <a:gd name="connsiteY1" fmla="*/ 1229233 h 1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9232">
                  <a:moveTo>
                    <a:pt x="0" y="0"/>
                  </a:moveTo>
                  <a:lnTo>
                    <a:pt x="0" y="12292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153BC7C6-F86C-46E8-803C-E78B66B216D6}"/>
                </a:ext>
              </a:extLst>
            </p:cNvPr>
            <p:cNvSpPr/>
            <p:nvPr/>
          </p:nvSpPr>
          <p:spPr>
            <a:xfrm>
              <a:off x="10024998" y="57901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B93BA75-F0A1-4A02-ADF8-E28BCCBDB265}"/>
                </a:ext>
              </a:extLst>
            </p:cNvPr>
            <p:cNvSpPr/>
            <p:nvPr/>
          </p:nvSpPr>
          <p:spPr>
            <a:xfrm>
              <a:off x="9256522" y="3874897"/>
              <a:ext cx="12700" cy="368807"/>
            </a:xfrm>
            <a:custGeom>
              <a:avLst/>
              <a:gdLst>
                <a:gd name="connsiteX0" fmla="*/ 0 w 12700"/>
                <a:gd name="connsiteY0" fmla="*/ 368808 h 368807"/>
                <a:gd name="connsiteX1" fmla="*/ 0 w 12700"/>
                <a:gd name="connsiteY1" fmla="*/ 0 h 3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8807">
                  <a:moveTo>
                    <a:pt x="0" y="3688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F1D8EC5-4610-4B84-9DCB-6D18C2859049}"/>
                </a:ext>
              </a:extLst>
            </p:cNvPr>
            <p:cNvSpPr/>
            <p:nvPr/>
          </p:nvSpPr>
          <p:spPr>
            <a:xfrm>
              <a:off x="9242552" y="38748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EAB414F5-2F51-4ED5-9CCC-A9E31BD55CC3}"/>
                </a:ext>
              </a:extLst>
            </p:cNvPr>
            <p:cNvSpPr/>
            <p:nvPr/>
          </p:nvSpPr>
          <p:spPr>
            <a:xfrm>
              <a:off x="11515979" y="4140835"/>
              <a:ext cx="12700" cy="458469"/>
            </a:xfrm>
            <a:custGeom>
              <a:avLst/>
              <a:gdLst>
                <a:gd name="connsiteX0" fmla="*/ 0 w 12700"/>
                <a:gd name="connsiteY0" fmla="*/ 458470 h 458469"/>
                <a:gd name="connsiteX1" fmla="*/ 0 w 12700"/>
                <a:gd name="connsiteY1" fmla="*/ 0 h 45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8469">
                  <a:moveTo>
                    <a:pt x="0" y="4584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6F96BE4D-848E-4F0B-B131-8E590D7026F4}"/>
                </a:ext>
              </a:extLst>
            </p:cNvPr>
            <p:cNvSpPr/>
            <p:nvPr/>
          </p:nvSpPr>
          <p:spPr>
            <a:xfrm>
              <a:off x="11502008" y="414083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50643FAF-7035-49DF-AAF6-FC28D2F33404}"/>
                </a:ext>
              </a:extLst>
            </p:cNvPr>
            <p:cNvSpPr/>
            <p:nvPr/>
          </p:nvSpPr>
          <p:spPr>
            <a:xfrm>
              <a:off x="9021318" y="3485134"/>
              <a:ext cx="12700" cy="704723"/>
            </a:xfrm>
            <a:custGeom>
              <a:avLst/>
              <a:gdLst>
                <a:gd name="connsiteX0" fmla="*/ 0 w 12700"/>
                <a:gd name="connsiteY0" fmla="*/ 704723 h 704723"/>
                <a:gd name="connsiteX1" fmla="*/ 0 w 12700"/>
                <a:gd name="connsiteY1" fmla="*/ 0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7047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D8F7F7E-D704-45D0-9423-3A0865A886A3}"/>
                </a:ext>
              </a:extLst>
            </p:cNvPr>
            <p:cNvSpPr/>
            <p:nvPr/>
          </p:nvSpPr>
          <p:spPr>
            <a:xfrm>
              <a:off x="9007347" y="34851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067F335C-BA5C-44DD-9C47-7260A13CA072}"/>
                </a:ext>
              </a:extLst>
            </p:cNvPr>
            <p:cNvSpPr/>
            <p:nvPr/>
          </p:nvSpPr>
          <p:spPr>
            <a:xfrm>
              <a:off x="11102467" y="4741418"/>
              <a:ext cx="12700" cy="171831"/>
            </a:xfrm>
            <a:custGeom>
              <a:avLst/>
              <a:gdLst>
                <a:gd name="connsiteX0" fmla="*/ 0 w 12700"/>
                <a:gd name="connsiteY0" fmla="*/ 0 h 171831"/>
                <a:gd name="connsiteX1" fmla="*/ 0 w 12700"/>
                <a:gd name="connsiteY1" fmla="*/ 171831 h 17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831">
                  <a:moveTo>
                    <a:pt x="0" y="0"/>
                  </a:moveTo>
                  <a:lnTo>
                    <a:pt x="0" y="1718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115B3299-7858-45D1-AE14-F80DFF1DD35A}"/>
                </a:ext>
              </a:extLst>
            </p:cNvPr>
            <p:cNvSpPr/>
            <p:nvPr/>
          </p:nvSpPr>
          <p:spPr>
            <a:xfrm>
              <a:off x="11088496" y="486105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A88C426C-A945-4F3F-9635-7B05A19E4F58}"/>
                </a:ext>
              </a:extLst>
            </p:cNvPr>
            <p:cNvSpPr/>
            <p:nvPr/>
          </p:nvSpPr>
          <p:spPr>
            <a:xfrm>
              <a:off x="8544306" y="2467229"/>
              <a:ext cx="12700" cy="1521206"/>
            </a:xfrm>
            <a:custGeom>
              <a:avLst/>
              <a:gdLst>
                <a:gd name="connsiteX0" fmla="*/ 0 w 12700"/>
                <a:gd name="connsiteY0" fmla="*/ 1521206 h 1521206"/>
                <a:gd name="connsiteX1" fmla="*/ 0 w 12700"/>
                <a:gd name="connsiteY1" fmla="*/ 0 h 152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1206">
                  <a:moveTo>
                    <a:pt x="0" y="15212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95D8D99-C781-4B49-9150-0718298D91E2}"/>
                </a:ext>
              </a:extLst>
            </p:cNvPr>
            <p:cNvSpPr/>
            <p:nvPr/>
          </p:nvSpPr>
          <p:spPr>
            <a:xfrm>
              <a:off x="8530335" y="24672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45E67119-CAFC-435B-851C-1A34CEE1258F}"/>
                </a:ext>
              </a:extLst>
            </p:cNvPr>
            <p:cNvSpPr/>
            <p:nvPr/>
          </p:nvSpPr>
          <p:spPr>
            <a:xfrm>
              <a:off x="9668637" y="4105910"/>
              <a:ext cx="12700" cy="770509"/>
            </a:xfrm>
            <a:custGeom>
              <a:avLst/>
              <a:gdLst>
                <a:gd name="connsiteX0" fmla="*/ 0 w 12700"/>
                <a:gd name="connsiteY0" fmla="*/ 0 h 770509"/>
                <a:gd name="connsiteX1" fmla="*/ 0 w 12700"/>
                <a:gd name="connsiteY1" fmla="*/ 770509 h 77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509">
                  <a:moveTo>
                    <a:pt x="0" y="0"/>
                  </a:moveTo>
                  <a:lnTo>
                    <a:pt x="0" y="770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4D55225-18C7-4DC1-A0D9-5A61BE8D908A}"/>
                </a:ext>
              </a:extLst>
            </p:cNvPr>
            <p:cNvSpPr/>
            <p:nvPr/>
          </p:nvSpPr>
          <p:spPr>
            <a:xfrm>
              <a:off x="9654667" y="482422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37A593D7-182E-4DDB-9405-93D923963AE0}"/>
                </a:ext>
              </a:extLst>
            </p:cNvPr>
            <p:cNvSpPr/>
            <p:nvPr/>
          </p:nvSpPr>
          <p:spPr>
            <a:xfrm>
              <a:off x="10393934" y="4446016"/>
              <a:ext cx="12700" cy="131572"/>
            </a:xfrm>
            <a:custGeom>
              <a:avLst/>
              <a:gdLst>
                <a:gd name="connsiteX0" fmla="*/ 0 w 12700"/>
                <a:gd name="connsiteY0" fmla="*/ 131572 h 131572"/>
                <a:gd name="connsiteX1" fmla="*/ 0 w 12700"/>
                <a:gd name="connsiteY1" fmla="*/ 0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72">
                  <a:moveTo>
                    <a:pt x="0" y="1315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F165A15E-B23C-4791-BA96-3A38FDBA1E4D}"/>
                </a:ext>
              </a:extLst>
            </p:cNvPr>
            <p:cNvSpPr/>
            <p:nvPr/>
          </p:nvSpPr>
          <p:spPr>
            <a:xfrm>
              <a:off x="10379964" y="444601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5EA97E74-FDC5-45D7-8821-9D05AB8CEEF2}"/>
                </a:ext>
              </a:extLst>
            </p:cNvPr>
            <p:cNvSpPr/>
            <p:nvPr/>
          </p:nvSpPr>
          <p:spPr>
            <a:xfrm>
              <a:off x="8047355" y="3984498"/>
              <a:ext cx="12700" cy="41148"/>
            </a:xfrm>
            <a:custGeom>
              <a:avLst/>
              <a:gdLst>
                <a:gd name="connsiteX0" fmla="*/ 0 w 12700"/>
                <a:gd name="connsiteY0" fmla="*/ 41148 h 41148"/>
                <a:gd name="connsiteX1" fmla="*/ 0 w 12700"/>
                <a:gd name="connsiteY1" fmla="*/ 0 h 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148">
                  <a:moveTo>
                    <a:pt x="0" y="411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85FD24EE-C72C-4F73-BB23-2A0CF6CEADE0}"/>
                </a:ext>
              </a:extLst>
            </p:cNvPr>
            <p:cNvSpPr/>
            <p:nvPr/>
          </p:nvSpPr>
          <p:spPr>
            <a:xfrm>
              <a:off x="8033384" y="3984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E2102D7E-3B19-44EA-8CD5-60727E10ED9F}"/>
                </a:ext>
              </a:extLst>
            </p:cNvPr>
            <p:cNvSpPr/>
            <p:nvPr/>
          </p:nvSpPr>
          <p:spPr>
            <a:xfrm>
              <a:off x="7352792" y="3924554"/>
              <a:ext cx="12700" cy="494919"/>
            </a:xfrm>
            <a:custGeom>
              <a:avLst/>
              <a:gdLst>
                <a:gd name="connsiteX0" fmla="*/ 0 w 12700"/>
                <a:gd name="connsiteY0" fmla="*/ 0 h 494919"/>
                <a:gd name="connsiteX1" fmla="*/ 0 w 12700"/>
                <a:gd name="connsiteY1" fmla="*/ 494919 h 49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4919">
                  <a:moveTo>
                    <a:pt x="0" y="0"/>
                  </a:moveTo>
                  <a:lnTo>
                    <a:pt x="0" y="4949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0491E0C-4346-41CF-BC9D-5A614053CCDE}"/>
                </a:ext>
              </a:extLst>
            </p:cNvPr>
            <p:cNvSpPr/>
            <p:nvPr/>
          </p:nvSpPr>
          <p:spPr>
            <a:xfrm>
              <a:off x="7338821" y="43672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0891F26A-7D6C-4711-AF4C-D67211703AA8}"/>
                </a:ext>
              </a:extLst>
            </p:cNvPr>
            <p:cNvSpPr/>
            <p:nvPr/>
          </p:nvSpPr>
          <p:spPr>
            <a:xfrm>
              <a:off x="10712577" y="3678047"/>
              <a:ext cx="12700" cy="983614"/>
            </a:xfrm>
            <a:custGeom>
              <a:avLst/>
              <a:gdLst>
                <a:gd name="connsiteX0" fmla="*/ 0 w 12700"/>
                <a:gd name="connsiteY0" fmla="*/ 983615 h 983614"/>
                <a:gd name="connsiteX1" fmla="*/ 0 w 12700"/>
                <a:gd name="connsiteY1" fmla="*/ 0 h 98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3614">
                  <a:moveTo>
                    <a:pt x="0" y="9836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0C543559-9CE6-4E96-A25B-868A6BD633DB}"/>
                </a:ext>
              </a:extLst>
            </p:cNvPr>
            <p:cNvSpPr/>
            <p:nvPr/>
          </p:nvSpPr>
          <p:spPr>
            <a:xfrm>
              <a:off x="10698606" y="36780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5637D6DE-EF6E-420B-93F6-A1FE1306BB77}"/>
                </a:ext>
              </a:extLst>
            </p:cNvPr>
            <p:cNvSpPr/>
            <p:nvPr/>
          </p:nvSpPr>
          <p:spPr>
            <a:xfrm>
              <a:off x="6363716" y="2968879"/>
              <a:ext cx="12700" cy="740791"/>
            </a:xfrm>
            <a:custGeom>
              <a:avLst/>
              <a:gdLst>
                <a:gd name="connsiteX0" fmla="*/ 0 w 12700"/>
                <a:gd name="connsiteY0" fmla="*/ 0 h 740791"/>
                <a:gd name="connsiteX1" fmla="*/ 0 w 12700"/>
                <a:gd name="connsiteY1" fmla="*/ 740791 h 74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791">
                  <a:moveTo>
                    <a:pt x="0" y="0"/>
                  </a:moveTo>
                  <a:lnTo>
                    <a:pt x="0" y="7407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E08E8A3-3062-4BA8-BC74-83FB7D7DCE67}"/>
                </a:ext>
              </a:extLst>
            </p:cNvPr>
            <p:cNvSpPr/>
            <p:nvPr/>
          </p:nvSpPr>
          <p:spPr>
            <a:xfrm>
              <a:off x="6349746" y="365760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11A5CE9-AA1A-4D37-9C30-98C46C0B6562}"/>
                </a:ext>
              </a:extLst>
            </p:cNvPr>
            <p:cNvSpPr/>
            <p:nvPr/>
          </p:nvSpPr>
          <p:spPr>
            <a:xfrm>
              <a:off x="7764018" y="3993515"/>
              <a:ext cx="12700" cy="1161923"/>
            </a:xfrm>
            <a:custGeom>
              <a:avLst/>
              <a:gdLst>
                <a:gd name="connsiteX0" fmla="*/ 0 w 12700"/>
                <a:gd name="connsiteY0" fmla="*/ 0 h 1161923"/>
                <a:gd name="connsiteX1" fmla="*/ 0 w 12700"/>
                <a:gd name="connsiteY1" fmla="*/ 1161923 h 116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1923">
                  <a:moveTo>
                    <a:pt x="0" y="0"/>
                  </a:moveTo>
                  <a:lnTo>
                    <a:pt x="0" y="11619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39DF9369-0C8F-4E31-985F-05EE51009538}"/>
                </a:ext>
              </a:extLst>
            </p:cNvPr>
            <p:cNvSpPr/>
            <p:nvPr/>
          </p:nvSpPr>
          <p:spPr>
            <a:xfrm>
              <a:off x="7750047" y="51032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5E70586B-C799-4F25-B7F8-60F96BE31D36}"/>
                </a:ext>
              </a:extLst>
            </p:cNvPr>
            <p:cNvSpPr/>
            <p:nvPr/>
          </p:nvSpPr>
          <p:spPr>
            <a:xfrm>
              <a:off x="6708521" y="2130425"/>
              <a:ext cx="12700" cy="1283589"/>
            </a:xfrm>
            <a:custGeom>
              <a:avLst/>
              <a:gdLst>
                <a:gd name="connsiteX0" fmla="*/ 0 w 12700"/>
                <a:gd name="connsiteY0" fmla="*/ 1283589 h 1283589"/>
                <a:gd name="connsiteX1" fmla="*/ 0 w 12700"/>
                <a:gd name="connsiteY1" fmla="*/ 0 h 128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3589">
                  <a:moveTo>
                    <a:pt x="0" y="12835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88C0FAF5-A5C8-4D72-98FF-69A765E00025}"/>
                </a:ext>
              </a:extLst>
            </p:cNvPr>
            <p:cNvSpPr/>
            <p:nvPr/>
          </p:nvSpPr>
          <p:spPr>
            <a:xfrm>
              <a:off x="6694551" y="213042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0281525F-C4F5-4363-BB6F-87EE59C6D1F9}"/>
                </a:ext>
              </a:extLst>
            </p:cNvPr>
            <p:cNvSpPr/>
            <p:nvPr/>
          </p:nvSpPr>
          <p:spPr>
            <a:xfrm>
              <a:off x="11983212" y="4865497"/>
              <a:ext cx="12700" cy="14224"/>
            </a:xfrm>
            <a:custGeom>
              <a:avLst/>
              <a:gdLst>
                <a:gd name="connsiteX0" fmla="*/ 0 w 12700"/>
                <a:gd name="connsiteY0" fmla="*/ 0 h 14224"/>
                <a:gd name="connsiteX1" fmla="*/ 0 w 12700"/>
                <a:gd name="connsiteY1" fmla="*/ 14224 h 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24">
                  <a:moveTo>
                    <a:pt x="0" y="0"/>
                  </a:moveTo>
                  <a:lnTo>
                    <a:pt x="0" y="142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DF4CBCED-9242-4992-B66C-BA5FD585A048}"/>
                </a:ext>
              </a:extLst>
            </p:cNvPr>
            <p:cNvSpPr/>
            <p:nvPr/>
          </p:nvSpPr>
          <p:spPr>
            <a:xfrm>
              <a:off x="11969242" y="482765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63B2004-6C63-4AC3-BC61-E04166F981B1}"/>
                </a:ext>
              </a:extLst>
            </p:cNvPr>
            <p:cNvSpPr/>
            <p:nvPr/>
          </p:nvSpPr>
          <p:spPr>
            <a:xfrm>
              <a:off x="7164705" y="3059684"/>
              <a:ext cx="12700" cy="576961"/>
            </a:xfrm>
            <a:custGeom>
              <a:avLst/>
              <a:gdLst>
                <a:gd name="connsiteX0" fmla="*/ 0 w 12700"/>
                <a:gd name="connsiteY0" fmla="*/ 576961 h 576961"/>
                <a:gd name="connsiteX1" fmla="*/ 0 w 12700"/>
                <a:gd name="connsiteY1" fmla="*/ 0 h 5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961">
                  <a:moveTo>
                    <a:pt x="0" y="5769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816C3677-14C1-44BD-B930-E139BC271050}"/>
                </a:ext>
              </a:extLst>
            </p:cNvPr>
            <p:cNvSpPr/>
            <p:nvPr/>
          </p:nvSpPr>
          <p:spPr>
            <a:xfrm>
              <a:off x="7150734" y="30596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64C196D-8481-458F-AD28-D75908C74DA2}"/>
                </a:ext>
              </a:extLst>
            </p:cNvPr>
            <p:cNvSpPr/>
            <p:nvPr/>
          </p:nvSpPr>
          <p:spPr>
            <a:xfrm>
              <a:off x="9977755" y="3378200"/>
              <a:ext cx="12700" cy="1234948"/>
            </a:xfrm>
            <a:custGeom>
              <a:avLst/>
              <a:gdLst>
                <a:gd name="connsiteX0" fmla="*/ 0 w 12700"/>
                <a:gd name="connsiteY0" fmla="*/ 1234948 h 1234948"/>
                <a:gd name="connsiteX1" fmla="*/ 0 w 12700"/>
                <a:gd name="connsiteY1" fmla="*/ 0 h 123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4948">
                  <a:moveTo>
                    <a:pt x="0" y="12349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E0E6FA0F-B5F1-4C64-9E37-E939BCCA9DCA}"/>
                </a:ext>
              </a:extLst>
            </p:cNvPr>
            <p:cNvSpPr/>
            <p:nvPr/>
          </p:nvSpPr>
          <p:spPr>
            <a:xfrm>
              <a:off x="9963784" y="337820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F9581B88-5171-4A62-9A32-8D85FA5D6B82}"/>
                </a:ext>
              </a:extLst>
            </p:cNvPr>
            <p:cNvSpPr/>
            <p:nvPr/>
          </p:nvSpPr>
          <p:spPr>
            <a:xfrm>
              <a:off x="9318117" y="4243705"/>
              <a:ext cx="12700" cy="943102"/>
            </a:xfrm>
            <a:custGeom>
              <a:avLst/>
              <a:gdLst>
                <a:gd name="connsiteX0" fmla="*/ 0 w 12700"/>
                <a:gd name="connsiteY0" fmla="*/ 0 h 943102"/>
                <a:gd name="connsiteX1" fmla="*/ 0 w 12700"/>
                <a:gd name="connsiteY1" fmla="*/ 943102 h 9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3102">
                  <a:moveTo>
                    <a:pt x="0" y="0"/>
                  </a:moveTo>
                  <a:lnTo>
                    <a:pt x="0" y="9431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4ECD121-3EDC-49C0-964C-08D0116C9BD3}"/>
                </a:ext>
              </a:extLst>
            </p:cNvPr>
            <p:cNvSpPr/>
            <p:nvPr/>
          </p:nvSpPr>
          <p:spPr>
            <a:xfrm>
              <a:off x="9304146" y="513473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3A66023C-337A-4A5D-AE9B-0FEFD780316F}"/>
                </a:ext>
              </a:extLst>
            </p:cNvPr>
            <p:cNvSpPr/>
            <p:nvPr/>
          </p:nvSpPr>
          <p:spPr>
            <a:xfrm>
              <a:off x="11605641" y="4599305"/>
              <a:ext cx="12700" cy="203581"/>
            </a:xfrm>
            <a:custGeom>
              <a:avLst/>
              <a:gdLst>
                <a:gd name="connsiteX0" fmla="*/ 0 w 12700"/>
                <a:gd name="connsiteY0" fmla="*/ 0 h 203581"/>
                <a:gd name="connsiteX1" fmla="*/ 0 w 12700"/>
                <a:gd name="connsiteY1" fmla="*/ 203581 h 20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581">
                  <a:moveTo>
                    <a:pt x="0" y="0"/>
                  </a:moveTo>
                  <a:lnTo>
                    <a:pt x="0" y="2035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C1BD5208-DF3A-4B22-9A64-CFBF20705FBF}"/>
                </a:ext>
              </a:extLst>
            </p:cNvPr>
            <p:cNvSpPr/>
            <p:nvPr/>
          </p:nvSpPr>
          <p:spPr>
            <a:xfrm>
              <a:off x="11591670" y="475068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19974E0-CBC5-40F5-B6B6-79D45341889A}"/>
                </a:ext>
              </a:extLst>
            </p:cNvPr>
            <p:cNvSpPr/>
            <p:nvPr/>
          </p:nvSpPr>
          <p:spPr>
            <a:xfrm>
              <a:off x="8822436" y="4189857"/>
              <a:ext cx="12700" cy="602360"/>
            </a:xfrm>
            <a:custGeom>
              <a:avLst/>
              <a:gdLst>
                <a:gd name="connsiteX0" fmla="*/ 0 w 12700"/>
                <a:gd name="connsiteY0" fmla="*/ 0 h 602360"/>
                <a:gd name="connsiteX1" fmla="*/ 0 w 12700"/>
                <a:gd name="connsiteY1" fmla="*/ 602361 h 6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360">
                  <a:moveTo>
                    <a:pt x="0" y="0"/>
                  </a:moveTo>
                  <a:lnTo>
                    <a:pt x="0" y="6023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9EF76848-C318-414F-A980-43E9E2B6609D}"/>
                </a:ext>
              </a:extLst>
            </p:cNvPr>
            <p:cNvSpPr/>
            <p:nvPr/>
          </p:nvSpPr>
          <p:spPr>
            <a:xfrm>
              <a:off x="8808466" y="47400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3883AD22-DA85-4C4B-A19C-E05A9FC7464C}"/>
                </a:ext>
              </a:extLst>
            </p:cNvPr>
            <p:cNvSpPr/>
            <p:nvPr/>
          </p:nvSpPr>
          <p:spPr>
            <a:xfrm>
              <a:off x="11082401" y="4136898"/>
              <a:ext cx="12700" cy="604519"/>
            </a:xfrm>
            <a:custGeom>
              <a:avLst/>
              <a:gdLst>
                <a:gd name="connsiteX0" fmla="*/ 0 w 12700"/>
                <a:gd name="connsiteY0" fmla="*/ 604520 h 604519"/>
                <a:gd name="connsiteX1" fmla="*/ 0 w 12700"/>
                <a:gd name="connsiteY1" fmla="*/ 0 h 60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4519">
                  <a:moveTo>
                    <a:pt x="0" y="6045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6C210145-C629-4CD2-97C1-041C5DB8454A}"/>
                </a:ext>
              </a:extLst>
            </p:cNvPr>
            <p:cNvSpPr/>
            <p:nvPr/>
          </p:nvSpPr>
          <p:spPr>
            <a:xfrm>
              <a:off x="11068431" y="41368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AA43864-FE00-42BD-A644-6A010C815470}"/>
                </a:ext>
              </a:extLst>
            </p:cNvPr>
            <p:cNvSpPr/>
            <p:nvPr/>
          </p:nvSpPr>
          <p:spPr>
            <a:xfrm>
              <a:off x="8484235" y="3988435"/>
              <a:ext cx="12700" cy="1239519"/>
            </a:xfrm>
            <a:custGeom>
              <a:avLst/>
              <a:gdLst>
                <a:gd name="connsiteX0" fmla="*/ 0 w 12700"/>
                <a:gd name="connsiteY0" fmla="*/ 0 h 1239519"/>
                <a:gd name="connsiteX1" fmla="*/ 0 w 12700"/>
                <a:gd name="connsiteY1" fmla="*/ 1239520 h 12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9519">
                  <a:moveTo>
                    <a:pt x="0" y="0"/>
                  </a:moveTo>
                  <a:lnTo>
                    <a:pt x="0" y="12395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934826C3-81BA-43A8-9D35-F0C638369403}"/>
                </a:ext>
              </a:extLst>
            </p:cNvPr>
            <p:cNvSpPr/>
            <p:nvPr/>
          </p:nvSpPr>
          <p:spPr>
            <a:xfrm>
              <a:off x="8470138" y="5175758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A25E382-46D4-4CA2-BF4B-85FB8DEE970F}"/>
                </a:ext>
              </a:extLst>
            </p:cNvPr>
            <p:cNvSpPr/>
            <p:nvPr/>
          </p:nvSpPr>
          <p:spPr>
            <a:xfrm>
              <a:off x="9614027" y="2946654"/>
              <a:ext cx="12700" cy="1159256"/>
            </a:xfrm>
            <a:custGeom>
              <a:avLst/>
              <a:gdLst>
                <a:gd name="connsiteX0" fmla="*/ 0 w 12700"/>
                <a:gd name="connsiteY0" fmla="*/ 1159256 h 1159256"/>
                <a:gd name="connsiteX1" fmla="*/ 0 w 12700"/>
                <a:gd name="connsiteY1" fmla="*/ 0 h 11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9256">
                  <a:moveTo>
                    <a:pt x="0" y="1159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6B6558C5-5D27-4A53-823C-F60BE84D18D1}"/>
                </a:ext>
              </a:extLst>
            </p:cNvPr>
            <p:cNvSpPr/>
            <p:nvPr/>
          </p:nvSpPr>
          <p:spPr>
            <a:xfrm>
              <a:off x="9600056" y="29466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314F65A3-D03E-425B-980C-3B37DD7C71F7}"/>
                </a:ext>
              </a:extLst>
            </p:cNvPr>
            <p:cNvSpPr/>
            <p:nvPr/>
          </p:nvSpPr>
          <p:spPr>
            <a:xfrm>
              <a:off x="10502773" y="4190491"/>
              <a:ext cx="12700" cy="387096"/>
            </a:xfrm>
            <a:custGeom>
              <a:avLst/>
              <a:gdLst>
                <a:gd name="connsiteX0" fmla="*/ 0 w 12700"/>
                <a:gd name="connsiteY0" fmla="*/ 387096 h 387096"/>
                <a:gd name="connsiteX1" fmla="*/ 0 w 12700"/>
                <a:gd name="connsiteY1" fmla="*/ 0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7096">
                  <a:moveTo>
                    <a:pt x="0" y="387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993BF04-B7EC-42F1-8406-FCB560BB1564}"/>
                </a:ext>
              </a:extLst>
            </p:cNvPr>
            <p:cNvSpPr/>
            <p:nvPr/>
          </p:nvSpPr>
          <p:spPr>
            <a:xfrm>
              <a:off x="10488803" y="419049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B07DD33B-5594-4181-B902-D86036325066}"/>
                </a:ext>
              </a:extLst>
            </p:cNvPr>
            <p:cNvSpPr/>
            <p:nvPr/>
          </p:nvSpPr>
          <p:spPr>
            <a:xfrm>
              <a:off x="8111617" y="4025646"/>
              <a:ext cx="12700" cy="641857"/>
            </a:xfrm>
            <a:custGeom>
              <a:avLst/>
              <a:gdLst>
                <a:gd name="connsiteX0" fmla="*/ 0 w 12700"/>
                <a:gd name="connsiteY0" fmla="*/ 0 h 641857"/>
                <a:gd name="connsiteX1" fmla="*/ 0 w 12700"/>
                <a:gd name="connsiteY1" fmla="*/ 641858 h 64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1857">
                  <a:moveTo>
                    <a:pt x="0" y="0"/>
                  </a:moveTo>
                  <a:lnTo>
                    <a:pt x="0" y="6418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5F57D91-A65F-4AEF-90D6-8AC81EDD4F9E}"/>
                </a:ext>
              </a:extLst>
            </p:cNvPr>
            <p:cNvSpPr/>
            <p:nvPr/>
          </p:nvSpPr>
          <p:spPr>
            <a:xfrm>
              <a:off x="8097646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74572614-328E-4D59-970D-D7992EF21C73}"/>
                </a:ext>
              </a:extLst>
            </p:cNvPr>
            <p:cNvSpPr/>
            <p:nvPr/>
          </p:nvSpPr>
          <p:spPr>
            <a:xfrm>
              <a:off x="7465314" y="2757043"/>
              <a:ext cx="12700" cy="1167510"/>
            </a:xfrm>
            <a:custGeom>
              <a:avLst/>
              <a:gdLst>
                <a:gd name="connsiteX0" fmla="*/ 0 w 12700"/>
                <a:gd name="connsiteY0" fmla="*/ 1167511 h 1167510"/>
                <a:gd name="connsiteX1" fmla="*/ 0 w 12700"/>
                <a:gd name="connsiteY1" fmla="*/ 0 h 116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7510">
                  <a:moveTo>
                    <a:pt x="0" y="1167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43C59D63-3163-4C24-894A-B09BAD05D7B4}"/>
                </a:ext>
              </a:extLst>
            </p:cNvPr>
            <p:cNvSpPr/>
            <p:nvPr/>
          </p:nvSpPr>
          <p:spPr>
            <a:xfrm>
              <a:off x="7451343" y="27570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9EFA68-6708-4898-8737-6DD21F00E01A}"/>
                </a:ext>
              </a:extLst>
            </p:cNvPr>
            <p:cNvSpPr/>
            <p:nvPr/>
          </p:nvSpPr>
          <p:spPr>
            <a:xfrm>
              <a:off x="10835005" y="4661662"/>
              <a:ext cx="12700" cy="176022"/>
            </a:xfrm>
            <a:custGeom>
              <a:avLst/>
              <a:gdLst>
                <a:gd name="connsiteX0" fmla="*/ 0 w 12700"/>
                <a:gd name="connsiteY0" fmla="*/ 0 h 176022"/>
                <a:gd name="connsiteX1" fmla="*/ 0 w 12700"/>
                <a:gd name="connsiteY1" fmla="*/ 176022 h 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022">
                  <a:moveTo>
                    <a:pt x="0" y="0"/>
                  </a:moveTo>
                  <a:lnTo>
                    <a:pt x="0" y="17602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B3E0BCB-A021-4453-950A-02D4B057A9F2}"/>
                </a:ext>
              </a:extLst>
            </p:cNvPr>
            <p:cNvSpPr/>
            <p:nvPr/>
          </p:nvSpPr>
          <p:spPr>
            <a:xfrm>
              <a:off x="10821034" y="478548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09166CD-6D73-481B-8AB7-4109143C0D73}"/>
                </a:ext>
              </a:extLst>
            </p:cNvPr>
            <p:cNvSpPr/>
            <p:nvPr/>
          </p:nvSpPr>
          <p:spPr>
            <a:xfrm>
              <a:off x="6318758" y="2544572"/>
              <a:ext cx="12700" cy="424306"/>
            </a:xfrm>
            <a:custGeom>
              <a:avLst/>
              <a:gdLst>
                <a:gd name="connsiteX0" fmla="*/ 0 w 12700"/>
                <a:gd name="connsiteY0" fmla="*/ 424307 h 424306"/>
                <a:gd name="connsiteX1" fmla="*/ 0 w 12700"/>
                <a:gd name="connsiteY1" fmla="*/ 0 h 4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306">
                  <a:moveTo>
                    <a:pt x="0" y="4243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6FF3D4F0-3103-4926-8F1B-FD16E1ADE1EE}"/>
                </a:ext>
              </a:extLst>
            </p:cNvPr>
            <p:cNvSpPr/>
            <p:nvPr/>
          </p:nvSpPr>
          <p:spPr>
            <a:xfrm>
              <a:off x="6304788" y="25445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B90CF35-1D26-45FB-8419-B61C0CB793A0}"/>
                </a:ext>
              </a:extLst>
            </p:cNvPr>
            <p:cNvSpPr/>
            <p:nvPr/>
          </p:nvSpPr>
          <p:spPr>
            <a:xfrm>
              <a:off x="7910195" y="3993515"/>
              <a:ext cx="12700" cy="578993"/>
            </a:xfrm>
            <a:custGeom>
              <a:avLst/>
              <a:gdLst>
                <a:gd name="connsiteX0" fmla="*/ 0 w 12700"/>
                <a:gd name="connsiteY0" fmla="*/ 0 h 578993"/>
                <a:gd name="connsiteX1" fmla="*/ 0 w 12700"/>
                <a:gd name="connsiteY1" fmla="*/ 578993 h 5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8993">
                  <a:moveTo>
                    <a:pt x="0" y="0"/>
                  </a:moveTo>
                  <a:lnTo>
                    <a:pt x="0" y="5789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FE664E7-CC10-42AE-B471-75BD586F7398}"/>
                </a:ext>
              </a:extLst>
            </p:cNvPr>
            <p:cNvSpPr/>
            <p:nvPr/>
          </p:nvSpPr>
          <p:spPr>
            <a:xfrm>
              <a:off x="7896225" y="452043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534423-B6C0-41CD-A365-F18FE23142C7}"/>
                </a:ext>
              </a:extLst>
            </p:cNvPr>
            <p:cNvSpPr/>
            <p:nvPr/>
          </p:nvSpPr>
          <p:spPr>
            <a:xfrm>
              <a:off x="6839711" y="3261360"/>
              <a:ext cx="12700" cy="152653"/>
            </a:xfrm>
            <a:custGeom>
              <a:avLst/>
              <a:gdLst>
                <a:gd name="connsiteX0" fmla="*/ 0 w 12700"/>
                <a:gd name="connsiteY0" fmla="*/ 152654 h 152653"/>
                <a:gd name="connsiteX1" fmla="*/ 0 w 12700"/>
                <a:gd name="connsiteY1" fmla="*/ 0 h 15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653">
                  <a:moveTo>
                    <a:pt x="0" y="152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DA99417B-4158-421A-96B4-F42339DDDC67}"/>
                </a:ext>
              </a:extLst>
            </p:cNvPr>
            <p:cNvSpPr/>
            <p:nvPr/>
          </p:nvSpPr>
          <p:spPr>
            <a:xfrm>
              <a:off x="6825742" y="326135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CDF7D047-8CF9-4C0B-BD58-2139445703C0}"/>
                </a:ext>
              </a:extLst>
            </p:cNvPr>
            <p:cNvSpPr/>
            <p:nvPr/>
          </p:nvSpPr>
          <p:spPr>
            <a:xfrm>
              <a:off x="11871325" y="4865497"/>
              <a:ext cx="12700" cy="418338"/>
            </a:xfrm>
            <a:custGeom>
              <a:avLst/>
              <a:gdLst>
                <a:gd name="connsiteX0" fmla="*/ 0 w 12700"/>
                <a:gd name="connsiteY0" fmla="*/ 0 h 418338"/>
                <a:gd name="connsiteX1" fmla="*/ 0 w 12700"/>
                <a:gd name="connsiteY1" fmla="*/ 418338 h 41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338">
                  <a:moveTo>
                    <a:pt x="0" y="0"/>
                  </a:moveTo>
                  <a:lnTo>
                    <a:pt x="0" y="4183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2FAF6F53-82DD-4D93-9D02-B75B329293CC}"/>
                </a:ext>
              </a:extLst>
            </p:cNvPr>
            <p:cNvSpPr/>
            <p:nvPr/>
          </p:nvSpPr>
          <p:spPr>
            <a:xfrm>
              <a:off x="11857355" y="523163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6F2048AD-33DA-49BD-BD8A-A56947D3A35E}"/>
                </a:ext>
              </a:extLst>
            </p:cNvPr>
            <p:cNvSpPr/>
            <p:nvPr/>
          </p:nvSpPr>
          <p:spPr>
            <a:xfrm>
              <a:off x="7053072" y="2657856"/>
              <a:ext cx="12700" cy="978789"/>
            </a:xfrm>
            <a:custGeom>
              <a:avLst/>
              <a:gdLst>
                <a:gd name="connsiteX0" fmla="*/ 0 w 12700"/>
                <a:gd name="connsiteY0" fmla="*/ 978789 h 978789"/>
                <a:gd name="connsiteX1" fmla="*/ 0 w 12700"/>
                <a:gd name="connsiteY1" fmla="*/ 0 h 97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789">
                  <a:moveTo>
                    <a:pt x="0" y="9787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BA81580C-C3AA-4085-9BEE-164AFDB64274}"/>
                </a:ext>
              </a:extLst>
            </p:cNvPr>
            <p:cNvSpPr/>
            <p:nvPr/>
          </p:nvSpPr>
          <p:spPr>
            <a:xfrm>
              <a:off x="7039102" y="2657855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583D4696-44FA-4D3B-B6E5-166BECCAFA99}"/>
                </a:ext>
              </a:extLst>
            </p:cNvPr>
            <p:cNvSpPr/>
            <p:nvPr/>
          </p:nvSpPr>
          <p:spPr>
            <a:xfrm>
              <a:off x="9999599" y="4573397"/>
              <a:ext cx="12700" cy="39750"/>
            </a:xfrm>
            <a:custGeom>
              <a:avLst/>
              <a:gdLst>
                <a:gd name="connsiteX0" fmla="*/ 0 w 12700"/>
                <a:gd name="connsiteY0" fmla="*/ 39751 h 39750"/>
                <a:gd name="connsiteX1" fmla="*/ 0 w 12700"/>
                <a:gd name="connsiteY1" fmla="*/ 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50">
                  <a:moveTo>
                    <a:pt x="0" y="3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9B9A1709-CF7E-4A04-B27D-A68EA267D35E}"/>
                </a:ext>
              </a:extLst>
            </p:cNvPr>
            <p:cNvSpPr/>
            <p:nvPr/>
          </p:nvSpPr>
          <p:spPr>
            <a:xfrm>
              <a:off x="9985629" y="45733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327B3989-F22C-4C17-832C-1AF34B795D63}"/>
                </a:ext>
              </a:extLst>
            </p:cNvPr>
            <p:cNvSpPr/>
            <p:nvPr/>
          </p:nvSpPr>
          <p:spPr>
            <a:xfrm>
              <a:off x="9357614" y="4243705"/>
              <a:ext cx="12700" cy="194183"/>
            </a:xfrm>
            <a:custGeom>
              <a:avLst/>
              <a:gdLst>
                <a:gd name="connsiteX0" fmla="*/ 0 w 12700"/>
                <a:gd name="connsiteY0" fmla="*/ 0 h 194183"/>
                <a:gd name="connsiteX1" fmla="*/ 0 w 12700"/>
                <a:gd name="connsiteY1" fmla="*/ 194183 h 19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4183">
                  <a:moveTo>
                    <a:pt x="0" y="0"/>
                  </a:moveTo>
                  <a:lnTo>
                    <a:pt x="0" y="1941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EE2B57A-F08A-440B-9373-31EA209159C4}"/>
                </a:ext>
              </a:extLst>
            </p:cNvPr>
            <p:cNvSpPr/>
            <p:nvPr/>
          </p:nvSpPr>
          <p:spPr>
            <a:xfrm>
              <a:off x="9343643" y="43856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D0CA7003-E0BF-4B88-BDCF-C3C7386E2D54}"/>
                </a:ext>
              </a:extLst>
            </p:cNvPr>
            <p:cNvSpPr/>
            <p:nvPr/>
          </p:nvSpPr>
          <p:spPr>
            <a:xfrm>
              <a:off x="9042146" y="4175760"/>
              <a:ext cx="12700" cy="14097"/>
            </a:xfrm>
            <a:custGeom>
              <a:avLst/>
              <a:gdLst>
                <a:gd name="connsiteX0" fmla="*/ 0 w 12700"/>
                <a:gd name="connsiteY0" fmla="*/ 14097 h 14097"/>
                <a:gd name="connsiteX1" fmla="*/ 0 w 12700"/>
                <a:gd name="connsiteY1" fmla="*/ 0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97">
                  <a:moveTo>
                    <a:pt x="0" y="14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DF29939-91F4-43A0-BFEF-E33D1756486C}"/>
                </a:ext>
              </a:extLst>
            </p:cNvPr>
            <p:cNvSpPr/>
            <p:nvPr/>
          </p:nvSpPr>
          <p:spPr>
            <a:xfrm>
              <a:off x="9028176" y="417575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E2C8AA3F-738C-40FD-A6D7-83A64282EAAF}"/>
                </a:ext>
              </a:extLst>
            </p:cNvPr>
            <p:cNvSpPr/>
            <p:nvPr/>
          </p:nvSpPr>
          <p:spPr>
            <a:xfrm>
              <a:off x="11093958" y="4273042"/>
              <a:ext cx="12700" cy="468375"/>
            </a:xfrm>
            <a:custGeom>
              <a:avLst/>
              <a:gdLst>
                <a:gd name="connsiteX0" fmla="*/ 0 w 12700"/>
                <a:gd name="connsiteY0" fmla="*/ 468376 h 468375"/>
                <a:gd name="connsiteX1" fmla="*/ 0 w 12700"/>
                <a:gd name="connsiteY1" fmla="*/ 0 h 4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8375">
                  <a:moveTo>
                    <a:pt x="0" y="4683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694FFDE2-6019-4FBF-9AF1-5098E72AC424}"/>
                </a:ext>
              </a:extLst>
            </p:cNvPr>
            <p:cNvSpPr/>
            <p:nvPr/>
          </p:nvSpPr>
          <p:spPr>
            <a:xfrm>
              <a:off x="11079988" y="42730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666E631-1802-4BCD-AEF6-4905C470E51F}"/>
                </a:ext>
              </a:extLst>
            </p:cNvPr>
            <p:cNvSpPr/>
            <p:nvPr/>
          </p:nvSpPr>
          <p:spPr>
            <a:xfrm>
              <a:off x="8586978" y="3497579"/>
              <a:ext cx="12700" cy="490855"/>
            </a:xfrm>
            <a:custGeom>
              <a:avLst/>
              <a:gdLst>
                <a:gd name="connsiteX0" fmla="*/ 0 w 12700"/>
                <a:gd name="connsiteY0" fmla="*/ 490855 h 490855"/>
                <a:gd name="connsiteX1" fmla="*/ 0 w 12700"/>
                <a:gd name="connsiteY1" fmla="*/ 0 h 49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855">
                  <a:moveTo>
                    <a:pt x="0" y="4908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C0AC2CCA-6576-4E9C-A282-E2EC3FB36B85}"/>
                </a:ext>
              </a:extLst>
            </p:cNvPr>
            <p:cNvSpPr/>
            <p:nvPr/>
          </p:nvSpPr>
          <p:spPr>
            <a:xfrm>
              <a:off x="8573007" y="34975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25AFAF3-FDA3-42A8-8217-1DBBF2ED283E}"/>
                </a:ext>
              </a:extLst>
            </p:cNvPr>
            <p:cNvSpPr/>
            <p:nvPr/>
          </p:nvSpPr>
          <p:spPr>
            <a:xfrm>
              <a:off x="9727565" y="3560317"/>
              <a:ext cx="12700" cy="545592"/>
            </a:xfrm>
            <a:custGeom>
              <a:avLst/>
              <a:gdLst>
                <a:gd name="connsiteX0" fmla="*/ 0 w 12700"/>
                <a:gd name="connsiteY0" fmla="*/ 545592 h 545592"/>
                <a:gd name="connsiteX1" fmla="*/ 0 w 12700"/>
                <a:gd name="connsiteY1" fmla="*/ 0 h 5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592">
                  <a:moveTo>
                    <a:pt x="0" y="5455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BBD88CA-2339-40C5-9D2F-7E9F6066CB14}"/>
                </a:ext>
              </a:extLst>
            </p:cNvPr>
            <p:cNvSpPr/>
            <p:nvPr/>
          </p:nvSpPr>
          <p:spPr>
            <a:xfrm>
              <a:off x="9713594" y="35603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168E709-8F2A-483C-B3C1-5783A8FFD00F}"/>
                </a:ext>
              </a:extLst>
            </p:cNvPr>
            <p:cNvSpPr/>
            <p:nvPr/>
          </p:nvSpPr>
          <p:spPr>
            <a:xfrm>
              <a:off x="10465435" y="3962908"/>
              <a:ext cx="12700" cy="614679"/>
            </a:xfrm>
            <a:custGeom>
              <a:avLst/>
              <a:gdLst>
                <a:gd name="connsiteX0" fmla="*/ 0 w 12700"/>
                <a:gd name="connsiteY0" fmla="*/ 614680 h 614679"/>
                <a:gd name="connsiteX1" fmla="*/ 0 w 12700"/>
                <a:gd name="connsiteY1" fmla="*/ 0 h 6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4679">
                  <a:moveTo>
                    <a:pt x="0" y="6146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56F4FFF7-0536-42D8-8901-0ECA56A11755}"/>
                </a:ext>
              </a:extLst>
            </p:cNvPr>
            <p:cNvSpPr/>
            <p:nvPr/>
          </p:nvSpPr>
          <p:spPr>
            <a:xfrm>
              <a:off x="10451465" y="39629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566B6003-5F1D-4BB4-A01D-2EE59E6B501B}"/>
                </a:ext>
              </a:extLst>
            </p:cNvPr>
            <p:cNvSpPr/>
            <p:nvPr/>
          </p:nvSpPr>
          <p:spPr>
            <a:xfrm>
              <a:off x="8249411" y="3342004"/>
              <a:ext cx="12700" cy="683641"/>
            </a:xfrm>
            <a:custGeom>
              <a:avLst/>
              <a:gdLst>
                <a:gd name="connsiteX0" fmla="*/ 0 w 12700"/>
                <a:gd name="connsiteY0" fmla="*/ 683641 h 683641"/>
                <a:gd name="connsiteX1" fmla="*/ 0 w 12700"/>
                <a:gd name="connsiteY1" fmla="*/ 0 h 68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641">
                  <a:moveTo>
                    <a:pt x="0" y="683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070F17A6-3261-40A0-B4CA-2676C766AC73}"/>
                </a:ext>
              </a:extLst>
            </p:cNvPr>
            <p:cNvSpPr/>
            <p:nvPr/>
          </p:nvSpPr>
          <p:spPr>
            <a:xfrm>
              <a:off x="8235442" y="3342004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B0EEED4E-5665-4188-A3B0-0715F4FBB249}"/>
                </a:ext>
              </a:extLst>
            </p:cNvPr>
            <p:cNvSpPr/>
            <p:nvPr/>
          </p:nvSpPr>
          <p:spPr>
            <a:xfrm>
              <a:off x="7359396" y="3924554"/>
              <a:ext cx="12700" cy="109982"/>
            </a:xfrm>
            <a:custGeom>
              <a:avLst/>
              <a:gdLst>
                <a:gd name="connsiteX0" fmla="*/ 0 w 12700"/>
                <a:gd name="connsiteY0" fmla="*/ 0 h 109982"/>
                <a:gd name="connsiteX1" fmla="*/ 0 w 12700"/>
                <a:gd name="connsiteY1" fmla="*/ 109982 h 10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2">
                  <a:moveTo>
                    <a:pt x="0" y="0"/>
                  </a:moveTo>
                  <a:lnTo>
                    <a:pt x="0" y="1099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0A2D79AD-A4D6-4B68-AA98-390BECF8EE0C}"/>
                </a:ext>
              </a:extLst>
            </p:cNvPr>
            <p:cNvSpPr/>
            <p:nvPr/>
          </p:nvSpPr>
          <p:spPr>
            <a:xfrm>
              <a:off x="7345426" y="39823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F7F0A3D3-D30D-446C-A510-8A8BF001815E}"/>
                </a:ext>
              </a:extLst>
            </p:cNvPr>
            <p:cNvSpPr/>
            <p:nvPr/>
          </p:nvSpPr>
          <p:spPr>
            <a:xfrm>
              <a:off x="10823194" y="3938904"/>
              <a:ext cx="12700" cy="722757"/>
            </a:xfrm>
            <a:custGeom>
              <a:avLst/>
              <a:gdLst>
                <a:gd name="connsiteX0" fmla="*/ 0 w 12700"/>
                <a:gd name="connsiteY0" fmla="*/ 722757 h 722757"/>
                <a:gd name="connsiteX1" fmla="*/ 0 w 12700"/>
                <a:gd name="connsiteY1" fmla="*/ 0 h 72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757">
                  <a:moveTo>
                    <a:pt x="0" y="7227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371A048F-1E4E-4FCD-9A13-60CB49BC0EFF}"/>
                </a:ext>
              </a:extLst>
            </p:cNvPr>
            <p:cNvSpPr/>
            <p:nvPr/>
          </p:nvSpPr>
          <p:spPr>
            <a:xfrm>
              <a:off x="10809223" y="39389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B0577B89-71B3-4DA4-9C44-445CD2422B2D}"/>
                </a:ext>
              </a:extLst>
            </p:cNvPr>
            <p:cNvSpPr/>
            <p:nvPr/>
          </p:nvSpPr>
          <p:spPr>
            <a:xfrm>
              <a:off x="6206617" y="2858897"/>
              <a:ext cx="12700" cy="109981"/>
            </a:xfrm>
            <a:custGeom>
              <a:avLst/>
              <a:gdLst>
                <a:gd name="connsiteX0" fmla="*/ 0 w 12700"/>
                <a:gd name="connsiteY0" fmla="*/ 109982 h 109981"/>
                <a:gd name="connsiteX1" fmla="*/ 0 w 12700"/>
                <a:gd name="connsiteY1" fmla="*/ 0 h 10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1">
                  <a:moveTo>
                    <a:pt x="0" y="1099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2DB88F17-292D-4777-8E7D-39BC4C9D0F7D}"/>
                </a:ext>
              </a:extLst>
            </p:cNvPr>
            <p:cNvSpPr/>
            <p:nvPr/>
          </p:nvSpPr>
          <p:spPr>
            <a:xfrm>
              <a:off x="6192646" y="28588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DDFEBB-0432-4F3E-A4B5-2EE9CFD0EE68}"/>
                </a:ext>
              </a:extLst>
            </p:cNvPr>
            <p:cNvSpPr/>
            <p:nvPr/>
          </p:nvSpPr>
          <p:spPr>
            <a:xfrm>
              <a:off x="7750556" y="3715512"/>
              <a:ext cx="12700" cy="278002"/>
            </a:xfrm>
            <a:custGeom>
              <a:avLst/>
              <a:gdLst>
                <a:gd name="connsiteX0" fmla="*/ 0 w 12700"/>
                <a:gd name="connsiteY0" fmla="*/ 278003 h 278002"/>
                <a:gd name="connsiteX1" fmla="*/ 0 w 12700"/>
                <a:gd name="connsiteY1" fmla="*/ 0 h 2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002">
                  <a:moveTo>
                    <a:pt x="0" y="2780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8CD7287F-042C-460E-B957-55550977CAC7}"/>
                </a:ext>
              </a:extLst>
            </p:cNvPr>
            <p:cNvSpPr/>
            <p:nvPr/>
          </p:nvSpPr>
          <p:spPr>
            <a:xfrm>
              <a:off x="7736585" y="37155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4527216-CC93-4EFF-89C0-00121919D0F4}"/>
                </a:ext>
              </a:extLst>
            </p:cNvPr>
            <p:cNvSpPr/>
            <p:nvPr/>
          </p:nvSpPr>
          <p:spPr>
            <a:xfrm>
              <a:off x="6723888" y="3414014"/>
              <a:ext cx="12700" cy="1075055"/>
            </a:xfrm>
            <a:custGeom>
              <a:avLst/>
              <a:gdLst>
                <a:gd name="connsiteX0" fmla="*/ 0 w 12700"/>
                <a:gd name="connsiteY0" fmla="*/ 0 h 1075055"/>
                <a:gd name="connsiteX1" fmla="*/ 0 w 12700"/>
                <a:gd name="connsiteY1" fmla="*/ 1075055 h 107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5055">
                  <a:moveTo>
                    <a:pt x="0" y="0"/>
                  </a:moveTo>
                  <a:lnTo>
                    <a:pt x="0" y="10750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AE8225F-BE48-4CF9-B8C0-CC941CAE41F5}"/>
                </a:ext>
              </a:extLst>
            </p:cNvPr>
            <p:cNvSpPr/>
            <p:nvPr/>
          </p:nvSpPr>
          <p:spPr>
            <a:xfrm>
              <a:off x="6709918" y="4436871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CC2F04EA-9C06-4F85-974C-267F60C5388D}"/>
                </a:ext>
              </a:extLst>
            </p:cNvPr>
            <p:cNvSpPr/>
            <p:nvPr/>
          </p:nvSpPr>
          <p:spPr>
            <a:xfrm>
              <a:off x="11936984" y="4548886"/>
              <a:ext cx="12700" cy="316611"/>
            </a:xfrm>
            <a:custGeom>
              <a:avLst/>
              <a:gdLst>
                <a:gd name="connsiteX0" fmla="*/ 0 w 12700"/>
                <a:gd name="connsiteY0" fmla="*/ 316611 h 316611"/>
                <a:gd name="connsiteX1" fmla="*/ 0 w 12700"/>
                <a:gd name="connsiteY1" fmla="*/ 0 h 31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6611">
                  <a:moveTo>
                    <a:pt x="0" y="3166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FE4558A5-075B-4FF2-936B-BB771030013B}"/>
                </a:ext>
              </a:extLst>
            </p:cNvPr>
            <p:cNvSpPr/>
            <p:nvPr/>
          </p:nvSpPr>
          <p:spPr>
            <a:xfrm>
              <a:off x="11923014" y="45488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82B9EA5-B4B0-4AF0-8600-A25D5DB5ED79}"/>
                </a:ext>
              </a:extLst>
            </p:cNvPr>
            <p:cNvSpPr/>
            <p:nvPr/>
          </p:nvSpPr>
          <p:spPr>
            <a:xfrm>
              <a:off x="6987158" y="3636645"/>
              <a:ext cx="12700" cy="713993"/>
            </a:xfrm>
            <a:custGeom>
              <a:avLst/>
              <a:gdLst>
                <a:gd name="connsiteX0" fmla="*/ 0 w 12700"/>
                <a:gd name="connsiteY0" fmla="*/ 0 h 713993"/>
                <a:gd name="connsiteX1" fmla="*/ 0 w 12700"/>
                <a:gd name="connsiteY1" fmla="*/ 713994 h 71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3993">
                  <a:moveTo>
                    <a:pt x="0" y="0"/>
                  </a:moveTo>
                  <a:lnTo>
                    <a:pt x="0" y="7139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80623286-9FAB-4326-89DE-D14714C41A68}"/>
                </a:ext>
              </a:extLst>
            </p:cNvPr>
            <p:cNvSpPr/>
            <p:nvPr/>
          </p:nvSpPr>
          <p:spPr>
            <a:xfrm>
              <a:off x="6973189" y="42984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5BCE0C5A-161C-4CBC-836B-F2B7AA27952D}"/>
                </a:ext>
              </a:extLst>
            </p:cNvPr>
            <p:cNvSpPr/>
            <p:nvPr/>
          </p:nvSpPr>
          <p:spPr>
            <a:xfrm>
              <a:off x="9987153" y="3675379"/>
              <a:ext cx="12700" cy="937768"/>
            </a:xfrm>
            <a:custGeom>
              <a:avLst/>
              <a:gdLst>
                <a:gd name="connsiteX0" fmla="*/ 0 w 12700"/>
                <a:gd name="connsiteY0" fmla="*/ 937768 h 937768"/>
                <a:gd name="connsiteX1" fmla="*/ 0 w 12700"/>
                <a:gd name="connsiteY1" fmla="*/ 0 h 9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768">
                  <a:moveTo>
                    <a:pt x="0" y="9377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B675F4E5-4655-4626-8EC4-C7CFF15A68C6}"/>
                </a:ext>
              </a:extLst>
            </p:cNvPr>
            <p:cNvSpPr/>
            <p:nvPr/>
          </p:nvSpPr>
          <p:spPr>
            <a:xfrm>
              <a:off x="9973182" y="36753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FD1DAA85-5E5E-471C-905A-223151835D48}"/>
                </a:ext>
              </a:extLst>
            </p:cNvPr>
            <p:cNvSpPr/>
            <p:nvPr/>
          </p:nvSpPr>
          <p:spPr>
            <a:xfrm>
              <a:off x="9295638" y="4243705"/>
              <a:ext cx="12700" cy="370332"/>
            </a:xfrm>
            <a:custGeom>
              <a:avLst/>
              <a:gdLst>
                <a:gd name="connsiteX0" fmla="*/ 0 w 12700"/>
                <a:gd name="connsiteY0" fmla="*/ 0 h 370332"/>
                <a:gd name="connsiteX1" fmla="*/ 0 w 12700"/>
                <a:gd name="connsiteY1" fmla="*/ 370332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332">
                  <a:moveTo>
                    <a:pt x="0" y="0"/>
                  </a:moveTo>
                  <a:lnTo>
                    <a:pt x="0" y="3703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04FA69D-702B-43BE-9E11-1B3B555D22E4}"/>
                </a:ext>
              </a:extLst>
            </p:cNvPr>
            <p:cNvSpPr/>
            <p:nvPr/>
          </p:nvSpPr>
          <p:spPr>
            <a:xfrm>
              <a:off x="9281668" y="456196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1E036E0E-431F-44EC-BF75-1D202BA04691}"/>
                </a:ext>
              </a:extLst>
            </p:cNvPr>
            <p:cNvSpPr/>
            <p:nvPr/>
          </p:nvSpPr>
          <p:spPr>
            <a:xfrm>
              <a:off x="11547094" y="4407662"/>
              <a:ext cx="12700" cy="191642"/>
            </a:xfrm>
            <a:custGeom>
              <a:avLst/>
              <a:gdLst>
                <a:gd name="connsiteX0" fmla="*/ 0 w 12700"/>
                <a:gd name="connsiteY0" fmla="*/ 191643 h 191642"/>
                <a:gd name="connsiteX1" fmla="*/ 0 w 12700"/>
                <a:gd name="connsiteY1" fmla="*/ 0 h 19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642">
                  <a:moveTo>
                    <a:pt x="0" y="1916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48919503-DC24-4BBC-9CE2-CEB26A6E3815}"/>
                </a:ext>
              </a:extLst>
            </p:cNvPr>
            <p:cNvSpPr/>
            <p:nvPr/>
          </p:nvSpPr>
          <p:spPr>
            <a:xfrm>
              <a:off x="11533123" y="44076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04CAD7C6-7DEB-4963-85B7-6BC3688280A0}"/>
                </a:ext>
              </a:extLst>
            </p:cNvPr>
            <p:cNvSpPr/>
            <p:nvPr/>
          </p:nvSpPr>
          <p:spPr>
            <a:xfrm>
              <a:off x="8868283" y="4189857"/>
              <a:ext cx="12700" cy="336550"/>
            </a:xfrm>
            <a:custGeom>
              <a:avLst/>
              <a:gdLst>
                <a:gd name="connsiteX0" fmla="*/ 0 w 12700"/>
                <a:gd name="connsiteY0" fmla="*/ 0 h 336550"/>
                <a:gd name="connsiteX1" fmla="*/ 0 w 12700"/>
                <a:gd name="connsiteY1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9A06437-5F0D-48E8-9F42-9D23F7D413A0}"/>
                </a:ext>
              </a:extLst>
            </p:cNvPr>
            <p:cNvSpPr/>
            <p:nvPr/>
          </p:nvSpPr>
          <p:spPr>
            <a:xfrm>
              <a:off x="8854313" y="44742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CC46AC7-83EE-4441-B864-591257F0D5F5}"/>
                </a:ext>
              </a:extLst>
            </p:cNvPr>
            <p:cNvSpPr/>
            <p:nvPr/>
          </p:nvSpPr>
          <p:spPr>
            <a:xfrm>
              <a:off x="10993501" y="4741418"/>
              <a:ext cx="12700" cy="445643"/>
            </a:xfrm>
            <a:custGeom>
              <a:avLst/>
              <a:gdLst>
                <a:gd name="connsiteX0" fmla="*/ 0 w 12700"/>
                <a:gd name="connsiteY0" fmla="*/ 0 h 445643"/>
                <a:gd name="connsiteX1" fmla="*/ 0 w 12700"/>
                <a:gd name="connsiteY1" fmla="*/ 445643 h 44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5643">
                  <a:moveTo>
                    <a:pt x="0" y="0"/>
                  </a:moveTo>
                  <a:lnTo>
                    <a:pt x="0" y="445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61AB46B3-C443-4F6D-96B4-8A2CB9D49E24}"/>
                </a:ext>
              </a:extLst>
            </p:cNvPr>
            <p:cNvSpPr/>
            <p:nvPr/>
          </p:nvSpPr>
          <p:spPr>
            <a:xfrm>
              <a:off x="10979531" y="513486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57CDCEF7-8048-4BAA-826E-B01697E744CE}"/>
                </a:ext>
              </a:extLst>
            </p:cNvPr>
            <p:cNvSpPr/>
            <p:nvPr/>
          </p:nvSpPr>
          <p:spPr>
            <a:xfrm>
              <a:off x="8524875" y="3354704"/>
              <a:ext cx="12700" cy="633730"/>
            </a:xfrm>
            <a:custGeom>
              <a:avLst/>
              <a:gdLst>
                <a:gd name="connsiteX0" fmla="*/ 0 w 12700"/>
                <a:gd name="connsiteY0" fmla="*/ 633730 h 633730"/>
                <a:gd name="connsiteX1" fmla="*/ 0 w 12700"/>
                <a:gd name="connsiteY1" fmla="*/ 0 h 6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3730">
                  <a:moveTo>
                    <a:pt x="0" y="6337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C4CDADA3-6A7B-4E92-AA0F-D9C4C8F01BE8}"/>
                </a:ext>
              </a:extLst>
            </p:cNvPr>
            <p:cNvSpPr/>
            <p:nvPr/>
          </p:nvSpPr>
          <p:spPr>
            <a:xfrm>
              <a:off x="8510778" y="335470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9333C283-E21D-49FE-A7F9-C00D4FAFA343}"/>
                </a:ext>
              </a:extLst>
            </p:cNvPr>
            <p:cNvSpPr/>
            <p:nvPr/>
          </p:nvSpPr>
          <p:spPr>
            <a:xfrm>
              <a:off x="9615805" y="4105910"/>
              <a:ext cx="12700" cy="1033906"/>
            </a:xfrm>
            <a:custGeom>
              <a:avLst/>
              <a:gdLst>
                <a:gd name="connsiteX0" fmla="*/ 0 w 12700"/>
                <a:gd name="connsiteY0" fmla="*/ 0 h 1033906"/>
                <a:gd name="connsiteX1" fmla="*/ 0 w 12700"/>
                <a:gd name="connsiteY1" fmla="*/ 1033907 h 103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3906">
                  <a:moveTo>
                    <a:pt x="0" y="0"/>
                  </a:moveTo>
                  <a:lnTo>
                    <a:pt x="0" y="10339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6702B2E0-C45A-450D-841E-99A6CC28E8AB}"/>
                </a:ext>
              </a:extLst>
            </p:cNvPr>
            <p:cNvSpPr/>
            <p:nvPr/>
          </p:nvSpPr>
          <p:spPr>
            <a:xfrm>
              <a:off x="9601834" y="50876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2547EEBF-0920-4C5F-8BDA-308214BED4DB}"/>
                </a:ext>
              </a:extLst>
            </p:cNvPr>
            <p:cNvSpPr/>
            <p:nvPr/>
          </p:nvSpPr>
          <p:spPr>
            <a:xfrm>
              <a:off x="10347579" y="3981196"/>
              <a:ext cx="12700" cy="596391"/>
            </a:xfrm>
            <a:custGeom>
              <a:avLst/>
              <a:gdLst>
                <a:gd name="connsiteX0" fmla="*/ 0 w 12700"/>
                <a:gd name="connsiteY0" fmla="*/ 596392 h 596391"/>
                <a:gd name="connsiteX1" fmla="*/ 0 w 12700"/>
                <a:gd name="connsiteY1" fmla="*/ 0 h 59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391">
                  <a:moveTo>
                    <a:pt x="0" y="5963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06E6E408-0D63-4801-B5A6-805BA9F4C334}"/>
                </a:ext>
              </a:extLst>
            </p:cNvPr>
            <p:cNvSpPr/>
            <p:nvPr/>
          </p:nvSpPr>
          <p:spPr>
            <a:xfrm>
              <a:off x="10333481" y="3981196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8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8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8F5C9651-BAD6-41FE-A969-AB070FA5397A}"/>
                </a:ext>
              </a:extLst>
            </p:cNvPr>
            <p:cNvSpPr/>
            <p:nvPr/>
          </p:nvSpPr>
          <p:spPr>
            <a:xfrm>
              <a:off x="8258175" y="4025646"/>
              <a:ext cx="12700" cy="140207"/>
            </a:xfrm>
            <a:custGeom>
              <a:avLst/>
              <a:gdLst>
                <a:gd name="connsiteX0" fmla="*/ 0 w 12700"/>
                <a:gd name="connsiteY0" fmla="*/ 0 h 140207"/>
                <a:gd name="connsiteX1" fmla="*/ 0 w 12700"/>
                <a:gd name="connsiteY1" fmla="*/ 140208 h 1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207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8CE33326-C922-494D-95A1-2D13FB9C5793}"/>
                </a:ext>
              </a:extLst>
            </p:cNvPr>
            <p:cNvSpPr/>
            <p:nvPr/>
          </p:nvSpPr>
          <p:spPr>
            <a:xfrm>
              <a:off x="8244205" y="411365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D2FCA6C3-6CF6-4F14-80B7-E0F2027D2BCA}"/>
                </a:ext>
              </a:extLst>
            </p:cNvPr>
            <p:cNvSpPr/>
            <p:nvPr/>
          </p:nvSpPr>
          <p:spPr>
            <a:xfrm>
              <a:off x="7444867" y="2265172"/>
              <a:ext cx="12700" cy="1659381"/>
            </a:xfrm>
            <a:custGeom>
              <a:avLst/>
              <a:gdLst>
                <a:gd name="connsiteX0" fmla="*/ 0 w 12700"/>
                <a:gd name="connsiteY0" fmla="*/ 1659382 h 1659381"/>
                <a:gd name="connsiteX1" fmla="*/ 0 w 12700"/>
                <a:gd name="connsiteY1" fmla="*/ 0 h 165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9381">
                  <a:moveTo>
                    <a:pt x="0" y="16593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3B4241E0-E6D3-4E6D-A121-1C48D42DBAEA}"/>
                </a:ext>
              </a:extLst>
            </p:cNvPr>
            <p:cNvSpPr/>
            <p:nvPr/>
          </p:nvSpPr>
          <p:spPr>
            <a:xfrm>
              <a:off x="7430896" y="226517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97E31AC-E0F7-43CF-B7AE-69DA773C4C6D}"/>
                </a:ext>
              </a:extLst>
            </p:cNvPr>
            <p:cNvSpPr/>
            <p:nvPr/>
          </p:nvSpPr>
          <p:spPr>
            <a:xfrm>
              <a:off x="10719181" y="3971416"/>
              <a:ext cx="12700" cy="690245"/>
            </a:xfrm>
            <a:custGeom>
              <a:avLst/>
              <a:gdLst>
                <a:gd name="connsiteX0" fmla="*/ 0 w 12700"/>
                <a:gd name="connsiteY0" fmla="*/ 690245 h 690245"/>
                <a:gd name="connsiteX1" fmla="*/ 0 w 12700"/>
                <a:gd name="connsiteY1" fmla="*/ 0 h 69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0245">
                  <a:moveTo>
                    <a:pt x="0" y="6902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A5289D5E-0951-4CF1-8C69-3E4D2BCF1CF0}"/>
                </a:ext>
              </a:extLst>
            </p:cNvPr>
            <p:cNvSpPr/>
            <p:nvPr/>
          </p:nvSpPr>
          <p:spPr>
            <a:xfrm>
              <a:off x="10705210" y="39714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4CED77C5-B2B0-4F3D-A032-0AF23C33B165}"/>
                </a:ext>
              </a:extLst>
            </p:cNvPr>
            <p:cNvSpPr/>
            <p:nvPr/>
          </p:nvSpPr>
          <p:spPr>
            <a:xfrm>
              <a:off x="6357493" y="2968879"/>
              <a:ext cx="12700" cy="373125"/>
            </a:xfrm>
            <a:custGeom>
              <a:avLst/>
              <a:gdLst>
                <a:gd name="connsiteX0" fmla="*/ 0 w 12700"/>
                <a:gd name="connsiteY0" fmla="*/ 0 h 373125"/>
                <a:gd name="connsiteX1" fmla="*/ 0 w 12700"/>
                <a:gd name="connsiteY1" fmla="*/ 373126 h 3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3125">
                  <a:moveTo>
                    <a:pt x="0" y="0"/>
                  </a:moveTo>
                  <a:lnTo>
                    <a:pt x="0" y="3731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958A3515-9B69-4910-BC65-CE2C27ED257C}"/>
                </a:ext>
              </a:extLst>
            </p:cNvPr>
            <p:cNvSpPr/>
            <p:nvPr/>
          </p:nvSpPr>
          <p:spPr>
            <a:xfrm>
              <a:off x="6343522" y="32898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87D391E-A70D-48CC-8A5D-36C82B01A9D6}"/>
                </a:ext>
              </a:extLst>
            </p:cNvPr>
            <p:cNvSpPr/>
            <p:nvPr/>
          </p:nvSpPr>
          <p:spPr>
            <a:xfrm>
              <a:off x="7678420" y="3739134"/>
              <a:ext cx="12700" cy="254380"/>
            </a:xfrm>
            <a:custGeom>
              <a:avLst/>
              <a:gdLst>
                <a:gd name="connsiteX0" fmla="*/ 0 w 12700"/>
                <a:gd name="connsiteY0" fmla="*/ 254381 h 254380"/>
                <a:gd name="connsiteX1" fmla="*/ 0 w 12700"/>
                <a:gd name="connsiteY1" fmla="*/ 0 h 2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4380">
                  <a:moveTo>
                    <a:pt x="0" y="2543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BE589CEA-858E-4964-B7A9-85DBDD179C85}"/>
                </a:ext>
              </a:extLst>
            </p:cNvPr>
            <p:cNvSpPr/>
            <p:nvPr/>
          </p:nvSpPr>
          <p:spPr>
            <a:xfrm>
              <a:off x="7664450" y="373913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3970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B57229DD-72D2-419E-8AA9-5B07E6700577}"/>
                </a:ext>
              </a:extLst>
            </p:cNvPr>
            <p:cNvSpPr/>
            <p:nvPr/>
          </p:nvSpPr>
          <p:spPr>
            <a:xfrm>
              <a:off x="6720458" y="3232912"/>
              <a:ext cx="12700" cy="181101"/>
            </a:xfrm>
            <a:custGeom>
              <a:avLst/>
              <a:gdLst>
                <a:gd name="connsiteX0" fmla="*/ 0 w 12700"/>
                <a:gd name="connsiteY0" fmla="*/ 181102 h 181101"/>
                <a:gd name="connsiteX1" fmla="*/ 0 w 12700"/>
                <a:gd name="connsiteY1" fmla="*/ 0 h 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1101">
                  <a:moveTo>
                    <a:pt x="0" y="1811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1C263BB4-5739-47FC-9638-E4EDB9C62F1A}"/>
                </a:ext>
              </a:extLst>
            </p:cNvPr>
            <p:cNvSpPr/>
            <p:nvPr/>
          </p:nvSpPr>
          <p:spPr>
            <a:xfrm>
              <a:off x="6706489" y="32329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08477AFC-A22B-4481-930C-442B82BDADA6}"/>
                </a:ext>
              </a:extLst>
            </p:cNvPr>
            <p:cNvSpPr/>
            <p:nvPr/>
          </p:nvSpPr>
          <p:spPr>
            <a:xfrm>
              <a:off x="11943461" y="4865497"/>
              <a:ext cx="12700" cy="272795"/>
            </a:xfrm>
            <a:custGeom>
              <a:avLst/>
              <a:gdLst>
                <a:gd name="connsiteX0" fmla="*/ 0 w 12700"/>
                <a:gd name="connsiteY0" fmla="*/ 0 h 272795"/>
                <a:gd name="connsiteX1" fmla="*/ 0 w 12700"/>
                <a:gd name="connsiteY1" fmla="*/ 272796 h 2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795">
                  <a:moveTo>
                    <a:pt x="0" y="0"/>
                  </a:moveTo>
                  <a:lnTo>
                    <a:pt x="0" y="2727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0F0EB8CE-E3A9-472C-B641-1DA088FF08D0}"/>
                </a:ext>
              </a:extLst>
            </p:cNvPr>
            <p:cNvSpPr/>
            <p:nvPr/>
          </p:nvSpPr>
          <p:spPr>
            <a:xfrm>
              <a:off x="11929491" y="5086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E5C6F1AB-E491-4251-837F-5D6E6C7BCDBE}"/>
                </a:ext>
              </a:extLst>
            </p:cNvPr>
            <p:cNvSpPr/>
            <p:nvPr/>
          </p:nvSpPr>
          <p:spPr>
            <a:xfrm>
              <a:off x="7060692" y="3636645"/>
              <a:ext cx="12700" cy="224027"/>
            </a:xfrm>
            <a:custGeom>
              <a:avLst/>
              <a:gdLst>
                <a:gd name="connsiteX0" fmla="*/ 0 w 12700"/>
                <a:gd name="connsiteY0" fmla="*/ 0 h 224027"/>
                <a:gd name="connsiteX1" fmla="*/ 0 w 12700"/>
                <a:gd name="connsiteY1" fmla="*/ 224028 h 2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027">
                  <a:moveTo>
                    <a:pt x="0" y="0"/>
                  </a:moveTo>
                  <a:lnTo>
                    <a:pt x="0" y="2240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221A07CA-194C-4CEF-9E74-CF574675CEC3}"/>
                </a:ext>
              </a:extLst>
            </p:cNvPr>
            <p:cNvSpPr/>
            <p:nvPr/>
          </p:nvSpPr>
          <p:spPr>
            <a:xfrm>
              <a:off x="7046721" y="38084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963E7EB8-F05D-482E-AC18-7C608D39F56B}"/>
                </a:ext>
              </a:extLst>
            </p:cNvPr>
            <p:cNvSpPr/>
            <p:nvPr/>
          </p:nvSpPr>
          <p:spPr>
            <a:xfrm>
              <a:off x="10060559" y="4139565"/>
              <a:ext cx="12700" cy="473583"/>
            </a:xfrm>
            <a:custGeom>
              <a:avLst/>
              <a:gdLst>
                <a:gd name="connsiteX0" fmla="*/ 0 w 12700"/>
                <a:gd name="connsiteY0" fmla="*/ 473583 h 473583"/>
                <a:gd name="connsiteX1" fmla="*/ 0 w 12700"/>
                <a:gd name="connsiteY1" fmla="*/ 0 h 4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583">
                  <a:moveTo>
                    <a:pt x="0" y="4735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3CC6125F-0255-4E9E-955A-B5490092D2DD}"/>
                </a:ext>
              </a:extLst>
            </p:cNvPr>
            <p:cNvSpPr/>
            <p:nvPr/>
          </p:nvSpPr>
          <p:spPr>
            <a:xfrm>
              <a:off x="10046461" y="413956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AD28991C-CC7E-486D-9AF0-1A71F1906EFD}"/>
                </a:ext>
              </a:extLst>
            </p:cNvPr>
            <p:cNvSpPr/>
            <p:nvPr/>
          </p:nvSpPr>
          <p:spPr>
            <a:xfrm>
              <a:off x="9302623" y="4243705"/>
              <a:ext cx="12700" cy="811403"/>
            </a:xfrm>
            <a:custGeom>
              <a:avLst/>
              <a:gdLst>
                <a:gd name="connsiteX0" fmla="*/ 0 w 12700"/>
                <a:gd name="connsiteY0" fmla="*/ 0 h 811403"/>
                <a:gd name="connsiteX1" fmla="*/ 0 w 12700"/>
                <a:gd name="connsiteY1" fmla="*/ 811403 h 8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1403">
                  <a:moveTo>
                    <a:pt x="0" y="0"/>
                  </a:moveTo>
                  <a:lnTo>
                    <a:pt x="0" y="8114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4D914B4B-8D78-4CA9-99EE-F2C818FD3F2A}"/>
                </a:ext>
              </a:extLst>
            </p:cNvPr>
            <p:cNvSpPr/>
            <p:nvPr/>
          </p:nvSpPr>
          <p:spPr>
            <a:xfrm>
              <a:off x="9288653" y="50029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AD1FA79D-7A4F-48CD-99D5-A1519B1F4D1E}"/>
                </a:ext>
              </a:extLst>
            </p:cNvPr>
            <p:cNvSpPr/>
            <p:nvPr/>
          </p:nvSpPr>
          <p:spPr>
            <a:xfrm>
              <a:off x="11495532" y="4599305"/>
              <a:ext cx="12700" cy="157861"/>
            </a:xfrm>
            <a:custGeom>
              <a:avLst/>
              <a:gdLst>
                <a:gd name="connsiteX0" fmla="*/ 0 w 12700"/>
                <a:gd name="connsiteY0" fmla="*/ 0 h 157861"/>
                <a:gd name="connsiteX1" fmla="*/ 0 w 12700"/>
                <a:gd name="connsiteY1" fmla="*/ 157861 h 15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861">
                  <a:moveTo>
                    <a:pt x="0" y="0"/>
                  </a:moveTo>
                  <a:lnTo>
                    <a:pt x="0" y="1578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20532FE4-3081-4B66-BD57-CBB51CE0F4E2}"/>
                </a:ext>
              </a:extLst>
            </p:cNvPr>
            <p:cNvSpPr/>
            <p:nvPr/>
          </p:nvSpPr>
          <p:spPr>
            <a:xfrm>
              <a:off x="11481561" y="47049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239E33A-05F4-4D6A-812F-5130B197547F}"/>
                </a:ext>
              </a:extLst>
            </p:cNvPr>
            <p:cNvSpPr/>
            <p:nvPr/>
          </p:nvSpPr>
          <p:spPr>
            <a:xfrm>
              <a:off x="8936736" y="4189857"/>
              <a:ext cx="12700" cy="934465"/>
            </a:xfrm>
            <a:custGeom>
              <a:avLst/>
              <a:gdLst>
                <a:gd name="connsiteX0" fmla="*/ 0 w 12700"/>
                <a:gd name="connsiteY0" fmla="*/ 0 h 934465"/>
                <a:gd name="connsiteX1" fmla="*/ 0 w 12700"/>
                <a:gd name="connsiteY1" fmla="*/ 934466 h 93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4465">
                  <a:moveTo>
                    <a:pt x="0" y="0"/>
                  </a:moveTo>
                  <a:lnTo>
                    <a:pt x="0" y="9344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8B77E52D-AB81-4D9E-96B5-3394749A3F80}"/>
                </a:ext>
              </a:extLst>
            </p:cNvPr>
            <p:cNvSpPr/>
            <p:nvPr/>
          </p:nvSpPr>
          <p:spPr>
            <a:xfrm>
              <a:off x="8922766" y="5072253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2DA13EC-2C61-4665-8D12-81699C6523B9}"/>
                </a:ext>
              </a:extLst>
            </p:cNvPr>
            <p:cNvSpPr/>
            <p:nvPr/>
          </p:nvSpPr>
          <p:spPr>
            <a:xfrm>
              <a:off x="11058652" y="4520184"/>
              <a:ext cx="12700" cy="221233"/>
            </a:xfrm>
            <a:custGeom>
              <a:avLst/>
              <a:gdLst>
                <a:gd name="connsiteX0" fmla="*/ 0 w 12700"/>
                <a:gd name="connsiteY0" fmla="*/ 221234 h 221233"/>
                <a:gd name="connsiteX1" fmla="*/ 0 w 12700"/>
                <a:gd name="connsiteY1" fmla="*/ 0 h 22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233">
                  <a:moveTo>
                    <a:pt x="0" y="221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E7A226B8-0C5F-45FB-B849-4A46E572F108}"/>
                </a:ext>
              </a:extLst>
            </p:cNvPr>
            <p:cNvSpPr/>
            <p:nvPr/>
          </p:nvSpPr>
          <p:spPr>
            <a:xfrm>
              <a:off x="11044681" y="452018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C9F1B2C5-80FF-4EC5-AEB3-C161C4C1FAC8}"/>
                </a:ext>
              </a:extLst>
            </p:cNvPr>
            <p:cNvSpPr/>
            <p:nvPr/>
          </p:nvSpPr>
          <p:spPr>
            <a:xfrm>
              <a:off x="8639937" y="3988435"/>
              <a:ext cx="12700" cy="332359"/>
            </a:xfrm>
            <a:custGeom>
              <a:avLst/>
              <a:gdLst>
                <a:gd name="connsiteX0" fmla="*/ 0 w 12700"/>
                <a:gd name="connsiteY0" fmla="*/ 0 h 332359"/>
                <a:gd name="connsiteX1" fmla="*/ 0 w 12700"/>
                <a:gd name="connsiteY1" fmla="*/ 332359 h 3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2359">
                  <a:moveTo>
                    <a:pt x="0" y="0"/>
                  </a:moveTo>
                  <a:lnTo>
                    <a:pt x="0" y="33235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2BCE2CC0-D2C6-440D-987E-DBA1097D79C0}"/>
                </a:ext>
              </a:extLst>
            </p:cNvPr>
            <p:cNvSpPr/>
            <p:nvPr/>
          </p:nvSpPr>
          <p:spPr>
            <a:xfrm>
              <a:off x="8625967" y="42685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8FC50606-DB55-4DA3-8EAA-F8BC76915901}"/>
                </a:ext>
              </a:extLst>
            </p:cNvPr>
            <p:cNvSpPr/>
            <p:nvPr/>
          </p:nvSpPr>
          <p:spPr>
            <a:xfrm>
              <a:off x="9694037" y="3366897"/>
              <a:ext cx="12700" cy="739013"/>
            </a:xfrm>
            <a:custGeom>
              <a:avLst/>
              <a:gdLst>
                <a:gd name="connsiteX0" fmla="*/ 0 w 12700"/>
                <a:gd name="connsiteY0" fmla="*/ 739013 h 739013"/>
                <a:gd name="connsiteX1" fmla="*/ 0 w 12700"/>
                <a:gd name="connsiteY1" fmla="*/ 0 h 73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9013">
                  <a:moveTo>
                    <a:pt x="0" y="739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C2487616-0692-4379-A353-716722C9963C}"/>
                </a:ext>
              </a:extLst>
            </p:cNvPr>
            <p:cNvSpPr/>
            <p:nvPr/>
          </p:nvSpPr>
          <p:spPr>
            <a:xfrm>
              <a:off x="9680067" y="33668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9E2B458-DB47-47DC-94A7-ED959C9686CC}"/>
                </a:ext>
              </a:extLst>
            </p:cNvPr>
            <p:cNvSpPr/>
            <p:nvPr/>
          </p:nvSpPr>
          <p:spPr>
            <a:xfrm>
              <a:off x="10506456" y="4512564"/>
              <a:ext cx="12700" cy="65024"/>
            </a:xfrm>
            <a:custGeom>
              <a:avLst/>
              <a:gdLst>
                <a:gd name="connsiteX0" fmla="*/ 0 w 12700"/>
                <a:gd name="connsiteY0" fmla="*/ 65024 h 65024"/>
                <a:gd name="connsiteX1" fmla="*/ 0 w 12700"/>
                <a:gd name="connsiteY1" fmla="*/ 0 h 6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024">
                  <a:moveTo>
                    <a:pt x="0" y="650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15A63D8-4411-4B7E-87DD-C0685E81A647}"/>
                </a:ext>
              </a:extLst>
            </p:cNvPr>
            <p:cNvSpPr/>
            <p:nvPr/>
          </p:nvSpPr>
          <p:spPr>
            <a:xfrm>
              <a:off x="10492485" y="45125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1FC9182C-94BF-4642-BE91-E7E3ACBA5FDE}"/>
                </a:ext>
              </a:extLst>
            </p:cNvPr>
            <p:cNvSpPr/>
            <p:nvPr/>
          </p:nvSpPr>
          <p:spPr>
            <a:xfrm>
              <a:off x="8154924" y="3648329"/>
              <a:ext cx="12700" cy="377317"/>
            </a:xfrm>
            <a:custGeom>
              <a:avLst/>
              <a:gdLst>
                <a:gd name="connsiteX0" fmla="*/ 0 w 12700"/>
                <a:gd name="connsiteY0" fmla="*/ 377317 h 377317"/>
                <a:gd name="connsiteX1" fmla="*/ 0 w 12700"/>
                <a:gd name="connsiteY1" fmla="*/ 0 h 37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7317">
                  <a:moveTo>
                    <a:pt x="0" y="3773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A4EE6EB3-A6FA-47C5-93C7-3C3E814D9B44}"/>
                </a:ext>
              </a:extLst>
            </p:cNvPr>
            <p:cNvSpPr/>
            <p:nvPr/>
          </p:nvSpPr>
          <p:spPr>
            <a:xfrm>
              <a:off x="8140954" y="36483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72E27ED-2028-48DA-A419-BA2AF3FEF711}"/>
                </a:ext>
              </a:extLst>
            </p:cNvPr>
            <p:cNvSpPr/>
            <p:nvPr/>
          </p:nvSpPr>
          <p:spPr>
            <a:xfrm>
              <a:off x="7462011" y="3924554"/>
              <a:ext cx="12700" cy="1131189"/>
            </a:xfrm>
            <a:custGeom>
              <a:avLst/>
              <a:gdLst>
                <a:gd name="connsiteX0" fmla="*/ 0 w 12700"/>
                <a:gd name="connsiteY0" fmla="*/ 0 h 1131189"/>
                <a:gd name="connsiteX1" fmla="*/ 0 w 12700"/>
                <a:gd name="connsiteY1" fmla="*/ 1131189 h 113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189">
                  <a:moveTo>
                    <a:pt x="0" y="0"/>
                  </a:moveTo>
                  <a:lnTo>
                    <a:pt x="0" y="113118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2BC7A1E0-4F00-4434-B7BD-0F737BEEBA5D}"/>
                </a:ext>
              </a:extLst>
            </p:cNvPr>
            <p:cNvSpPr/>
            <p:nvPr/>
          </p:nvSpPr>
          <p:spPr>
            <a:xfrm>
              <a:off x="7448042" y="5003672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293C791A-681F-492E-9A19-18EEBC3706B4}"/>
                </a:ext>
              </a:extLst>
            </p:cNvPr>
            <p:cNvSpPr/>
            <p:nvPr/>
          </p:nvSpPr>
          <p:spPr>
            <a:xfrm>
              <a:off x="6439916" y="2401951"/>
              <a:ext cx="12700" cy="566928"/>
            </a:xfrm>
            <a:custGeom>
              <a:avLst/>
              <a:gdLst>
                <a:gd name="connsiteX0" fmla="*/ 0 w 12700"/>
                <a:gd name="connsiteY0" fmla="*/ 566928 h 566928"/>
                <a:gd name="connsiteX1" fmla="*/ 0 w 12700"/>
                <a:gd name="connsiteY1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928">
                  <a:moveTo>
                    <a:pt x="0" y="566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0BFEA6F-66BB-43C3-9B3B-08B274F34B90}"/>
                </a:ext>
              </a:extLst>
            </p:cNvPr>
            <p:cNvSpPr/>
            <p:nvPr/>
          </p:nvSpPr>
          <p:spPr>
            <a:xfrm>
              <a:off x="6425946" y="2401951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0C230956-DF0B-4FDC-86A2-A855482778DB}"/>
                </a:ext>
              </a:extLst>
            </p:cNvPr>
            <p:cNvSpPr/>
            <p:nvPr/>
          </p:nvSpPr>
          <p:spPr>
            <a:xfrm>
              <a:off x="7788402" y="3993515"/>
              <a:ext cx="12700" cy="1347977"/>
            </a:xfrm>
            <a:custGeom>
              <a:avLst/>
              <a:gdLst>
                <a:gd name="connsiteX0" fmla="*/ 0 w 12700"/>
                <a:gd name="connsiteY0" fmla="*/ 0 h 1347977"/>
                <a:gd name="connsiteX1" fmla="*/ 0 w 12700"/>
                <a:gd name="connsiteY1" fmla="*/ 1347978 h 134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7977">
                  <a:moveTo>
                    <a:pt x="0" y="0"/>
                  </a:moveTo>
                  <a:lnTo>
                    <a:pt x="0" y="13479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417758CC-8804-4622-A3F2-92456C0DDF02}"/>
                </a:ext>
              </a:extLst>
            </p:cNvPr>
            <p:cNvSpPr/>
            <p:nvPr/>
          </p:nvSpPr>
          <p:spPr>
            <a:xfrm>
              <a:off x="7774431" y="52894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9F3233D8-8D14-46A8-9BF4-E1C667FC214E}"/>
                </a:ext>
              </a:extLst>
            </p:cNvPr>
            <p:cNvSpPr/>
            <p:nvPr/>
          </p:nvSpPr>
          <p:spPr>
            <a:xfrm>
              <a:off x="6692900" y="3269488"/>
              <a:ext cx="12700" cy="144525"/>
            </a:xfrm>
            <a:custGeom>
              <a:avLst/>
              <a:gdLst>
                <a:gd name="connsiteX0" fmla="*/ 0 w 12700"/>
                <a:gd name="connsiteY0" fmla="*/ 144526 h 144525"/>
                <a:gd name="connsiteX1" fmla="*/ 0 w 12700"/>
                <a:gd name="connsiteY1" fmla="*/ 0 h 1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525">
                  <a:moveTo>
                    <a:pt x="0" y="1445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9521DEBD-BFA5-4180-B4B7-E2A0FD9A9E9A}"/>
                </a:ext>
              </a:extLst>
            </p:cNvPr>
            <p:cNvSpPr/>
            <p:nvPr/>
          </p:nvSpPr>
          <p:spPr>
            <a:xfrm>
              <a:off x="6678930" y="326948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EF24E16-D620-4900-9CC6-6B832657893C}"/>
                </a:ext>
              </a:extLst>
            </p:cNvPr>
            <p:cNvSpPr/>
            <p:nvPr/>
          </p:nvSpPr>
          <p:spPr>
            <a:xfrm>
              <a:off x="11815191" y="3996690"/>
              <a:ext cx="12700" cy="868807"/>
            </a:xfrm>
            <a:custGeom>
              <a:avLst/>
              <a:gdLst>
                <a:gd name="connsiteX0" fmla="*/ 0 w 12700"/>
                <a:gd name="connsiteY0" fmla="*/ 868807 h 868807"/>
                <a:gd name="connsiteX1" fmla="*/ 0 w 12700"/>
                <a:gd name="connsiteY1" fmla="*/ 0 h 8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807">
                  <a:moveTo>
                    <a:pt x="0" y="8688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DEDE02F3-28E4-4B20-84DD-E162B8C6358C}"/>
                </a:ext>
              </a:extLst>
            </p:cNvPr>
            <p:cNvSpPr/>
            <p:nvPr/>
          </p:nvSpPr>
          <p:spPr>
            <a:xfrm>
              <a:off x="11801220" y="399669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B06B2C7D-AD98-44FB-85E3-92672FC1F7CF}"/>
                </a:ext>
              </a:extLst>
            </p:cNvPr>
            <p:cNvSpPr/>
            <p:nvPr/>
          </p:nvSpPr>
          <p:spPr>
            <a:xfrm>
              <a:off x="7100824" y="3636645"/>
              <a:ext cx="12700" cy="1294638"/>
            </a:xfrm>
            <a:custGeom>
              <a:avLst/>
              <a:gdLst>
                <a:gd name="connsiteX0" fmla="*/ 0 w 12700"/>
                <a:gd name="connsiteY0" fmla="*/ 0 h 1294638"/>
                <a:gd name="connsiteX1" fmla="*/ 0 w 12700"/>
                <a:gd name="connsiteY1" fmla="*/ 1294638 h 129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4638">
                  <a:moveTo>
                    <a:pt x="0" y="0"/>
                  </a:moveTo>
                  <a:lnTo>
                    <a:pt x="0" y="12946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88503577-BF32-4A6A-A047-797F2F7BEFE1}"/>
                </a:ext>
              </a:extLst>
            </p:cNvPr>
            <p:cNvSpPr/>
            <p:nvPr/>
          </p:nvSpPr>
          <p:spPr>
            <a:xfrm>
              <a:off x="7086854" y="487921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9DB5B260-F362-4739-85E1-D779ED690F36}"/>
                </a:ext>
              </a:extLst>
            </p:cNvPr>
            <p:cNvSpPr/>
            <p:nvPr/>
          </p:nvSpPr>
          <p:spPr>
            <a:xfrm>
              <a:off x="9921367" y="4613148"/>
              <a:ext cx="12700" cy="660400"/>
            </a:xfrm>
            <a:custGeom>
              <a:avLst/>
              <a:gdLst>
                <a:gd name="connsiteX0" fmla="*/ 0 w 12700"/>
                <a:gd name="connsiteY0" fmla="*/ 0 h 660400"/>
                <a:gd name="connsiteX1" fmla="*/ 0 w 12700"/>
                <a:gd name="connsiteY1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0400">
                  <a:moveTo>
                    <a:pt x="0" y="0"/>
                  </a:moveTo>
                  <a:lnTo>
                    <a:pt x="0" y="6604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7484604B-D748-485A-B56E-5C6CCC44D497}"/>
                </a:ext>
              </a:extLst>
            </p:cNvPr>
            <p:cNvSpPr/>
            <p:nvPr/>
          </p:nvSpPr>
          <p:spPr>
            <a:xfrm>
              <a:off x="9907396" y="52214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BE161C7D-42A2-4252-8AC9-9FCC0EF5A179}"/>
                </a:ext>
              </a:extLst>
            </p:cNvPr>
            <p:cNvSpPr/>
            <p:nvPr/>
          </p:nvSpPr>
          <p:spPr>
            <a:xfrm>
              <a:off x="9148064" y="4160012"/>
              <a:ext cx="12700" cy="83692"/>
            </a:xfrm>
            <a:custGeom>
              <a:avLst/>
              <a:gdLst>
                <a:gd name="connsiteX0" fmla="*/ 0 w 12700"/>
                <a:gd name="connsiteY0" fmla="*/ 83693 h 83692"/>
                <a:gd name="connsiteX1" fmla="*/ 0 w 12700"/>
                <a:gd name="connsiteY1" fmla="*/ 0 h 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2">
                  <a:moveTo>
                    <a:pt x="0" y="836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FDE7A349-AAB2-4011-90B0-22BDCEF3C6D4}"/>
                </a:ext>
              </a:extLst>
            </p:cNvPr>
            <p:cNvSpPr/>
            <p:nvPr/>
          </p:nvSpPr>
          <p:spPr>
            <a:xfrm>
              <a:off x="9134093" y="41600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A73815A9-B6EF-4449-B602-94AAF95738C6}"/>
                </a:ext>
              </a:extLst>
            </p:cNvPr>
            <p:cNvSpPr/>
            <p:nvPr/>
          </p:nvSpPr>
          <p:spPr>
            <a:xfrm>
              <a:off x="11362055" y="4599305"/>
              <a:ext cx="12700" cy="182625"/>
            </a:xfrm>
            <a:custGeom>
              <a:avLst/>
              <a:gdLst>
                <a:gd name="connsiteX0" fmla="*/ 0 w 12700"/>
                <a:gd name="connsiteY0" fmla="*/ 0 h 182625"/>
                <a:gd name="connsiteX1" fmla="*/ 0 w 12700"/>
                <a:gd name="connsiteY1" fmla="*/ 182626 h 1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625">
                  <a:moveTo>
                    <a:pt x="0" y="0"/>
                  </a:moveTo>
                  <a:lnTo>
                    <a:pt x="0" y="1826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00EE217-9558-4F42-80F6-3107E21B0F8D}"/>
                </a:ext>
              </a:extLst>
            </p:cNvPr>
            <p:cNvSpPr/>
            <p:nvPr/>
          </p:nvSpPr>
          <p:spPr>
            <a:xfrm>
              <a:off x="11348084" y="472973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5A3EDDB0-9168-4CF5-B805-87EDDE49EA76}"/>
                </a:ext>
              </a:extLst>
            </p:cNvPr>
            <p:cNvSpPr/>
            <p:nvPr/>
          </p:nvSpPr>
          <p:spPr>
            <a:xfrm>
              <a:off x="8924671" y="4114038"/>
              <a:ext cx="12700" cy="75819"/>
            </a:xfrm>
            <a:custGeom>
              <a:avLst/>
              <a:gdLst>
                <a:gd name="connsiteX0" fmla="*/ 0 w 12700"/>
                <a:gd name="connsiteY0" fmla="*/ 75819 h 75819"/>
                <a:gd name="connsiteX1" fmla="*/ 0 w 12700"/>
                <a:gd name="connsiteY1" fmla="*/ 0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819">
                  <a:moveTo>
                    <a:pt x="0" y="75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E9E78D1-E598-4447-8F0B-93D4CD14BBF4}"/>
                </a:ext>
              </a:extLst>
            </p:cNvPr>
            <p:cNvSpPr/>
            <p:nvPr/>
          </p:nvSpPr>
          <p:spPr>
            <a:xfrm>
              <a:off x="8910701" y="41140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94DCE53C-53E2-442C-A253-4E4DEC7404AB}"/>
                </a:ext>
              </a:extLst>
            </p:cNvPr>
            <p:cNvSpPr/>
            <p:nvPr/>
          </p:nvSpPr>
          <p:spPr>
            <a:xfrm>
              <a:off x="11082909" y="4741418"/>
              <a:ext cx="12700" cy="924306"/>
            </a:xfrm>
            <a:custGeom>
              <a:avLst/>
              <a:gdLst>
                <a:gd name="connsiteX0" fmla="*/ 0 w 12700"/>
                <a:gd name="connsiteY0" fmla="*/ 0 h 924306"/>
                <a:gd name="connsiteX1" fmla="*/ 0 w 12700"/>
                <a:gd name="connsiteY1" fmla="*/ 924306 h 9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4306">
                  <a:moveTo>
                    <a:pt x="0" y="0"/>
                  </a:moveTo>
                  <a:lnTo>
                    <a:pt x="0" y="9243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1CD7BD4-8C49-4676-8D7E-55494913B2E7}"/>
                </a:ext>
              </a:extLst>
            </p:cNvPr>
            <p:cNvSpPr/>
            <p:nvPr/>
          </p:nvSpPr>
          <p:spPr>
            <a:xfrm>
              <a:off x="11068939" y="56136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4E576C3C-CDA0-476A-A02C-0154293D2C2E}"/>
                </a:ext>
              </a:extLst>
            </p:cNvPr>
            <p:cNvSpPr/>
            <p:nvPr/>
          </p:nvSpPr>
          <p:spPr>
            <a:xfrm>
              <a:off x="8579358" y="2556764"/>
              <a:ext cx="12700" cy="1431671"/>
            </a:xfrm>
            <a:custGeom>
              <a:avLst/>
              <a:gdLst>
                <a:gd name="connsiteX0" fmla="*/ 0 w 12700"/>
                <a:gd name="connsiteY0" fmla="*/ 1431671 h 1431671"/>
                <a:gd name="connsiteX1" fmla="*/ 0 w 12700"/>
                <a:gd name="connsiteY1" fmla="*/ 0 h 143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1671">
                  <a:moveTo>
                    <a:pt x="0" y="14316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D2A04185-4D3E-4405-A60A-A3C393D1E279}"/>
                </a:ext>
              </a:extLst>
            </p:cNvPr>
            <p:cNvSpPr/>
            <p:nvPr/>
          </p:nvSpPr>
          <p:spPr>
            <a:xfrm>
              <a:off x="8565260" y="255676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7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6CD3622D-DBF0-48E8-B155-F22B1E70D45F}"/>
                </a:ext>
              </a:extLst>
            </p:cNvPr>
            <p:cNvSpPr/>
            <p:nvPr/>
          </p:nvSpPr>
          <p:spPr>
            <a:xfrm>
              <a:off x="9650349" y="4105910"/>
              <a:ext cx="12700" cy="1671065"/>
            </a:xfrm>
            <a:custGeom>
              <a:avLst/>
              <a:gdLst>
                <a:gd name="connsiteX0" fmla="*/ 0 w 12700"/>
                <a:gd name="connsiteY0" fmla="*/ 0 h 1671065"/>
                <a:gd name="connsiteX1" fmla="*/ 0 w 12700"/>
                <a:gd name="connsiteY1" fmla="*/ 1671066 h 167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1065">
                  <a:moveTo>
                    <a:pt x="0" y="0"/>
                  </a:moveTo>
                  <a:lnTo>
                    <a:pt x="0" y="16710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95674F-3E9B-4AE4-A737-1D66843A79F7}"/>
                </a:ext>
              </a:extLst>
            </p:cNvPr>
            <p:cNvSpPr/>
            <p:nvPr/>
          </p:nvSpPr>
          <p:spPr>
            <a:xfrm>
              <a:off x="9636379" y="572477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1F47B9CC-E13B-4A47-A36D-EF558837BF18}"/>
                </a:ext>
              </a:extLst>
            </p:cNvPr>
            <p:cNvSpPr/>
            <p:nvPr/>
          </p:nvSpPr>
          <p:spPr>
            <a:xfrm>
              <a:off x="10284587" y="4227703"/>
              <a:ext cx="12700" cy="349885"/>
            </a:xfrm>
            <a:custGeom>
              <a:avLst/>
              <a:gdLst>
                <a:gd name="connsiteX0" fmla="*/ 0 w 12700"/>
                <a:gd name="connsiteY0" fmla="*/ 349885 h 349885"/>
                <a:gd name="connsiteX1" fmla="*/ 0 w 12700"/>
                <a:gd name="connsiteY1" fmla="*/ 0 h 34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9885">
                  <a:moveTo>
                    <a:pt x="0" y="349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540C5E8F-4714-46D8-87F9-E6C94225E0A2}"/>
                </a:ext>
              </a:extLst>
            </p:cNvPr>
            <p:cNvSpPr/>
            <p:nvPr/>
          </p:nvSpPr>
          <p:spPr>
            <a:xfrm>
              <a:off x="10270617" y="4227703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5385DADD-BD1C-4994-977D-ECCB6598937B}"/>
                </a:ext>
              </a:extLst>
            </p:cNvPr>
            <p:cNvSpPr/>
            <p:nvPr/>
          </p:nvSpPr>
          <p:spPr>
            <a:xfrm>
              <a:off x="8129524" y="4025646"/>
              <a:ext cx="12700" cy="1080642"/>
            </a:xfrm>
            <a:custGeom>
              <a:avLst/>
              <a:gdLst>
                <a:gd name="connsiteX0" fmla="*/ 0 w 12700"/>
                <a:gd name="connsiteY0" fmla="*/ 0 h 1080642"/>
                <a:gd name="connsiteX1" fmla="*/ 0 w 12700"/>
                <a:gd name="connsiteY1" fmla="*/ 1080643 h 108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0642">
                  <a:moveTo>
                    <a:pt x="0" y="0"/>
                  </a:moveTo>
                  <a:lnTo>
                    <a:pt x="0" y="1080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7FE5C16A-5422-4F3B-B517-A90721FF6EBD}"/>
                </a:ext>
              </a:extLst>
            </p:cNvPr>
            <p:cNvSpPr/>
            <p:nvPr/>
          </p:nvSpPr>
          <p:spPr>
            <a:xfrm>
              <a:off x="8115554" y="505421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EA8EA2F4-7438-4B30-A534-E29605CA29B6}"/>
                </a:ext>
              </a:extLst>
            </p:cNvPr>
            <p:cNvSpPr/>
            <p:nvPr/>
          </p:nvSpPr>
          <p:spPr>
            <a:xfrm>
              <a:off x="7455154" y="3747262"/>
              <a:ext cx="12700" cy="177291"/>
            </a:xfrm>
            <a:custGeom>
              <a:avLst/>
              <a:gdLst>
                <a:gd name="connsiteX0" fmla="*/ 0 w 12700"/>
                <a:gd name="connsiteY0" fmla="*/ 177292 h 177291"/>
                <a:gd name="connsiteX1" fmla="*/ 0 w 12700"/>
                <a:gd name="connsiteY1" fmla="*/ 0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1772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5CA2BA48-4F22-4F31-814A-162E25291D02}"/>
                </a:ext>
              </a:extLst>
            </p:cNvPr>
            <p:cNvSpPr/>
            <p:nvPr/>
          </p:nvSpPr>
          <p:spPr>
            <a:xfrm>
              <a:off x="7441183" y="374726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0F8B41A7-238C-4ED6-9A0D-AACE1E19EB43}"/>
                </a:ext>
              </a:extLst>
            </p:cNvPr>
            <p:cNvSpPr/>
            <p:nvPr/>
          </p:nvSpPr>
          <p:spPr>
            <a:xfrm>
              <a:off x="10689209" y="4450842"/>
              <a:ext cx="12700" cy="210820"/>
            </a:xfrm>
            <a:custGeom>
              <a:avLst/>
              <a:gdLst>
                <a:gd name="connsiteX0" fmla="*/ 0 w 12700"/>
                <a:gd name="connsiteY0" fmla="*/ 210820 h 210820"/>
                <a:gd name="connsiteX1" fmla="*/ 0 w 12700"/>
                <a:gd name="connsiteY1" fmla="*/ 0 h 21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820">
                  <a:moveTo>
                    <a:pt x="0" y="2108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536C93-45EB-4F67-875A-E6B5B438DEED}"/>
                </a:ext>
              </a:extLst>
            </p:cNvPr>
            <p:cNvSpPr/>
            <p:nvPr/>
          </p:nvSpPr>
          <p:spPr>
            <a:xfrm>
              <a:off x="10675239" y="44508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91FF465-5CAB-438C-BAA0-10FF5AA91025}"/>
                </a:ext>
              </a:extLst>
            </p:cNvPr>
            <p:cNvSpPr/>
            <p:nvPr/>
          </p:nvSpPr>
          <p:spPr>
            <a:xfrm>
              <a:off x="6426581" y="2968879"/>
              <a:ext cx="12700" cy="128523"/>
            </a:xfrm>
            <a:custGeom>
              <a:avLst/>
              <a:gdLst>
                <a:gd name="connsiteX0" fmla="*/ 0 w 12700"/>
                <a:gd name="connsiteY0" fmla="*/ 0 h 128523"/>
                <a:gd name="connsiteX1" fmla="*/ 0 w 12700"/>
                <a:gd name="connsiteY1" fmla="*/ 128524 h 12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523">
                  <a:moveTo>
                    <a:pt x="0" y="0"/>
                  </a:moveTo>
                  <a:lnTo>
                    <a:pt x="0" y="1285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110EC31B-67F8-46CF-B9C3-F95BC1F4B691}"/>
                </a:ext>
              </a:extLst>
            </p:cNvPr>
            <p:cNvSpPr/>
            <p:nvPr/>
          </p:nvSpPr>
          <p:spPr>
            <a:xfrm>
              <a:off x="6412610" y="30453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929B766D-8332-412D-8AC0-47C3C290079F}"/>
                </a:ext>
              </a:extLst>
            </p:cNvPr>
            <p:cNvSpPr/>
            <p:nvPr/>
          </p:nvSpPr>
          <p:spPr>
            <a:xfrm>
              <a:off x="7715631" y="3240278"/>
              <a:ext cx="12700" cy="753237"/>
            </a:xfrm>
            <a:custGeom>
              <a:avLst/>
              <a:gdLst>
                <a:gd name="connsiteX0" fmla="*/ 0 w 12700"/>
                <a:gd name="connsiteY0" fmla="*/ 753237 h 753237"/>
                <a:gd name="connsiteX1" fmla="*/ 0 w 12700"/>
                <a:gd name="connsiteY1" fmla="*/ 0 h 7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3237">
                  <a:moveTo>
                    <a:pt x="0" y="7532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18B101A1-DBE4-4DF7-88F7-AFD49CDA523B}"/>
                </a:ext>
              </a:extLst>
            </p:cNvPr>
            <p:cNvSpPr/>
            <p:nvPr/>
          </p:nvSpPr>
          <p:spPr>
            <a:xfrm>
              <a:off x="7701660" y="324027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872DD138-F64E-4618-9987-FB29749DF4C3}"/>
                </a:ext>
              </a:extLst>
            </p:cNvPr>
            <p:cNvSpPr/>
            <p:nvPr/>
          </p:nvSpPr>
          <p:spPr>
            <a:xfrm>
              <a:off x="6725284" y="2679319"/>
              <a:ext cx="12700" cy="734694"/>
            </a:xfrm>
            <a:custGeom>
              <a:avLst/>
              <a:gdLst>
                <a:gd name="connsiteX0" fmla="*/ 0 w 12700"/>
                <a:gd name="connsiteY0" fmla="*/ 734695 h 734694"/>
                <a:gd name="connsiteX1" fmla="*/ 0 w 12700"/>
                <a:gd name="connsiteY1" fmla="*/ 0 h 73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4694">
                  <a:moveTo>
                    <a:pt x="0" y="7346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6191F7EB-B176-4268-9BB9-C45B22E02022}"/>
                </a:ext>
              </a:extLst>
            </p:cNvPr>
            <p:cNvSpPr/>
            <p:nvPr/>
          </p:nvSpPr>
          <p:spPr>
            <a:xfrm>
              <a:off x="6711188" y="2679319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ACCE8483-14B7-4AE1-A963-2F39A8DBC79E}"/>
                </a:ext>
              </a:extLst>
            </p:cNvPr>
            <p:cNvSpPr/>
            <p:nvPr/>
          </p:nvSpPr>
          <p:spPr>
            <a:xfrm>
              <a:off x="11828780" y="4865497"/>
              <a:ext cx="12700" cy="696340"/>
            </a:xfrm>
            <a:custGeom>
              <a:avLst/>
              <a:gdLst>
                <a:gd name="connsiteX0" fmla="*/ 0 w 12700"/>
                <a:gd name="connsiteY0" fmla="*/ 0 h 696340"/>
                <a:gd name="connsiteX1" fmla="*/ 0 w 12700"/>
                <a:gd name="connsiteY1" fmla="*/ 696341 h 6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6340">
                  <a:moveTo>
                    <a:pt x="0" y="0"/>
                  </a:moveTo>
                  <a:lnTo>
                    <a:pt x="0" y="6963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1F37E6-09BF-4B2F-A21A-EF5D6FABB06A}"/>
                </a:ext>
              </a:extLst>
            </p:cNvPr>
            <p:cNvSpPr/>
            <p:nvPr/>
          </p:nvSpPr>
          <p:spPr>
            <a:xfrm>
              <a:off x="11814809" y="55096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834E1252-A687-4827-80B8-4B245FF5A55C}"/>
                </a:ext>
              </a:extLst>
            </p:cNvPr>
            <p:cNvSpPr/>
            <p:nvPr/>
          </p:nvSpPr>
          <p:spPr>
            <a:xfrm>
              <a:off x="7113397" y="3178810"/>
              <a:ext cx="12700" cy="457835"/>
            </a:xfrm>
            <a:custGeom>
              <a:avLst/>
              <a:gdLst>
                <a:gd name="connsiteX0" fmla="*/ 0 w 12700"/>
                <a:gd name="connsiteY0" fmla="*/ 457835 h 457835"/>
                <a:gd name="connsiteX1" fmla="*/ 0 w 12700"/>
                <a:gd name="connsiteY1" fmla="*/ 0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835">
                  <a:moveTo>
                    <a:pt x="0" y="457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B5E373A6-DB6E-4020-9BC0-2BC29F6B8C1B}"/>
                </a:ext>
              </a:extLst>
            </p:cNvPr>
            <p:cNvSpPr/>
            <p:nvPr/>
          </p:nvSpPr>
          <p:spPr>
            <a:xfrm>
              <a:off x="7099427" y="31788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AE5F07D0-1BF7-4A88-936E-02091801A1A4}"/>
                </a:ext>
              </a:extLst>
            </p:cNvPr>
            <p:cNvSpPr/>
            <p:nvPr/>
          </p:nvSpPr>
          <p:spPr>
            <a:xfrm>
              <a:off x="9917049" y="4365117"/>
              <a:ext cx="12700" cy="248031"/>
            </a:xfrm>
            <a:custGeom>
              <a:avLst/>
              <a:gdLst>
                <a:gd name="connsiteX0" fmla="*/ 0 w 12700"/>
                <a:gd name="connsiteY0" fmla="*/ 248031 h 248031"/>
                <a:gd name="connsiteX1" fmla="*/ 0 w 12700"/>
                <a:gd name="connsiteY1" fmla="*/ 0 h 2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031">
                  <a:moveTo>
                    <a:pt x="0" y="2480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A64008AF-79A3-46E4-BA18-D4E94CF32D29}"/>
                </a:ext>
              </a:extLst>
            </p:cNvPr>
            <p:cNvSpPr/>
            <p:nvPr/>
          </p:nvSpPr>
          <p:spPr>
            <a:xfrm>
              <a:off x="9903079" y="4365116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44026E98-CA72-405B-A7E4-FFE82C111A7E}"/>
                </a:ext>
              </a:extLst>
            </p:cNvPr>
            <p:cNvSpPr/>
            <p:nvPr/>
          </p:nvSpPr>
          <p:spPr>
            <a:xfrm>
              <a:off x="9280271" y="3089529"/>
              <a:ext cx="12700" cy="1154175"/>
            </a:xfrm>
            <a:custGeom>
              <a:avLst/>
              <a:gdLst>
                <a:gd name="connsiteX0" fmla="*/ 0 w 12700"/>
                <a:gd name="connsiteY0" fmla="*/ 1154176 h 1154175"/>
                <a:gd name="connsiteX1" fmla="*/ 0 w 12700"/>
                <a:gd name="connsiteY1" fmla="*/ 0 h 115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4175">
                  <a:moveTo>
                    <a:pt x="0" y="1154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13E14D91-2979-45F1-8031-048FB8EC9A44}"/>
                </a:ext>
              </a:extLst>
            </p:cNvPr>
            <p:cNvSpPr/>
            <p:nvPr/>
          </p:nvSpPr>
          <p:spPr>
            <a:xfrm>
              <a:off x="9266301" y="30895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DB500ADC-6B21-45BF-9D8B-4F945E3CA76E}"/>
                </a:ext>
              </a:extLst>
            </p:cNvPr>
            <p:cNvSpPr/>
            <p:nvPr/>
          </p:nvSpPr>
          <p:spPr>
            <a:xfrm>
              <a:off x="11501247" y="2865374"/>
              <a:ext cx="12700" cy="1733930"/>
            </a:xfrm>
            <a:custGeom>
              <a:avLst/>
              <a:gdLst>
                <a:gd name="connsiteX0" fmla="*/ 0 w 12700"/>
                <a:gd name="connsiteY0" fmla="*/ 1733931 h 1733930"/>
                <a:gd name="connsiteX1" fmla="*/ 0 w 12700"/>
                <a:gd name="connsiteY1" fmla="*/ 0 h 173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3930">
                  <a:moveTo>
                    <a:pt x="0" y="17339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FCDA8D6B-3B98-4DF3-808C-901614153DE4}"/>
                </a:ext>
              </a:extLst>
            </p:cNvPr>
            <p:cNvSpPr/>
            <p:nvPr/>
          </p:nvSpPr>
          <p:spPr>
            <a:xfrm>
              <a:off x="11487277" y="28653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4EDAE5AF-B583-46A9-B14A-DCABC8C38FC5}"/>
                </a:ext>
              </a:extLst>
            </p:cNvPr>
            <p:cNvSpPr/>
            <p:nvPr/>
          </p:nvSpPr>
          <p:spPr>
            <a:xfrm>
              <a:off x="8994521" y="3329051"/>
              <a:ext cx="12700" cy="860806"/>
            </a:xfrm>
            <a:custGeom>
              <a:avLst/>
              <a:gdLst>
                <a:gd name="connsiteX0" fmla="*/ 0 w 12700"/>
                <a:gd name="connsiteY0" fmla="*/ 860806 h 860806"/>
                <a:gd name="connsiteX1" fmla="*/ 0 w 12700"/>
                <a:gd name="connsiteY1" fmla="*/ 0 h 86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0806">
                  <a:moveTo>
                    <a:pt x="0" y="8608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92EF2955-906E-465D-BABB-977BFDDD1150}"/>
                </a:ext>
              </a:extLst>
            </p:cNvPr>
            <p:cNvSpPr/>
            <p:nvPr/>
          </p:nvSpPr>
          <p:spPr>
            <a:xfrm>
              <a:off x="8980551" y="332905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522580A-6705-4BE0-8F81-8ACC5F29CB7A}"/>
                </a:ext>
              </a:extLst>
            </p:cNvPr>
            <p:cNvSpPr/>
            <p:nvPr/>
          </p:nvSpPr>
          <p:spPr>
            <a:xfrm>
              <a:off x="11064621" y="4029075"/>
              <a:ext cx="12700" cy="712342"/>
            </a:xfrm>
            <a:custGeom>
              <a:avLst/>
              <a:gdLst>
                <a:gd name="connsiteX0" fmla="*/ 0 w 12700"/>
                <a:gd name="connsiteY0" fmla="*/ 712343 h 712342"/>
                <a:gd name="connsiteX1" fmla="*/ 0 w 12700"/>
                <a:gd name="connsiteY1" fmla="*/ 0 h 7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2342">
                  <a:moveTo>
                    <a:pt x="0" y="7123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4ECBC2BF-F2A9-4CA7-AF1C-B5FFF6C4D415}"/>
                </a:ext>
              </a:extLst>
            </p:cNvPr>
            <p:cNvSpPr/>
            <p:nvPr/>
          </p:nvSpPr>
          <p:spPr>
            <a:xfrm>
              <a:off x="11050651" y="402907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4EE40C97-827B-4830-8D94-A3DF8ADBA583}"/>
                </a:ext>
              </a:extLst>
            </p:cNvPr>
            <p:cNvSpPr/>
            <p:nvPr/>
          </p:nvSpPr>
          <p:spPr>
            <a:xfrm>
              <a:off x="8427339" y="3988435"/>
              <a:ext cx="12700" cy="550417"/>
            </a:xfrm>
            <a:custGeom>
              <a:avLst/>
              <a:gdLst>
                <a:gd name="connsiteX0" fmla="*/ 0 w 12700"/>
                <a:gd name="connsiteY0" fmla="*/ 0 h 550417"/>
                <a:gd name="connsiteX1" fmla="*/ 0 w 12700"/>
                <a:gd name="connsiteY1" fmla="*/ 550418 h 55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417">
                  <a:moveTo>
                    <a:pt x="0" y="0"/>
                  </a:moveTo>
                  <a:lnTo>
                    <a:pt x="0" y="5504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93322CFD-F412-4D82-92B0-5A721791D605}"/>
                </a:ext>
              </a:extLst>
            </p:cNvPr>
            <p:cNvSpPr/>
            <p:nvPr/>
          </p:nvSpPr>
          <p:spPr>
            <a:xfrm>
              <a:off x="8413368" y="44866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24D93D15-6C47-429D-8810-B6134811971C}"/>
                </a:ext>
              </a:extLst>
            </p:cNvPr>
            <p:cNvSpPr/>
            <p:nvPr/>
          </p:nvSpPr>
          <p:spPr>
            <a:xfrm>
              <a:off x="9710801" y="4105910"/>
              <a:ext cx="12700" cy="1243202"/>
            </a:xfrm>
            <a:custGeom>
              <a:avLst/>
              <a:gdLst>
                <a:gd name="connsiteX0" fmla="*/ 0 w 12700"/>
                <a:gd name="connsiteY0" fmla="*/ 0 h 1243202"/>
                <a:gd name="connsiteX1" fmla="*/ 0 w 12700"/>
                <a:gd name="connsiteY1" fmla="*/ 1243203 h 12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3202">
                  <a:moveTo>
                    <a:pt x="0" y="0"/>
                  </a:moveTo>
                  <a:lnTo>
                    <a:pt x="0" y="12432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DB1CEA-E6BB-4A42-BD0F-50218504822F}"/>
                </a:ext>
              </a:extLst>
            </p:cNvPr>
            <p:cNvSpPr/>
            <p:nvPr/>
          </p:nvSpPr>
          <p:spPr>
            <a:xfrm>
              <a:off x="9696831" y="529691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B2D4A09C-32BB-440E-9D22-AF50449F90E0}"/>
                </a:ext>
              </a:extLst>
            </p:cNvPr>
            <p:cNvSpPr/>
            <p:nvPr/>
          </p:nvSpPr>
          <p:spPr>
            <a:xfrm>
              <a:off x="10278491" y="4049395"/>
              <a:ext cx="12700" cy="528192"/>
            </a:xfrm>
            <a:custGeom>
              <a:avLst/>
              <a:gdLst>
                <a:gd name="connsiteX0" fmla="*/ 0 w 12700"/>
                <a:gd name="connsiteY0" fmla="*/ 528193 h 528192"/>
                <a:gd name="connsiteX1" fmla="*/ 0 w 12700"/>
                <a:gd name="connsiteY1" fmla="*/ 0 h 52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8192">
                  <a:moveTo>
                    <a:pt x="0" y="528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C1F7A9A0-37AE-48CA-86B4-7706DFA62B10}"/>
                </a:ext>
              </a:extLst>
            </p:cNvPr>
            <p:cNvSpPr/>
            <p:nvPr/>
          </p:nvSpPr>
          <p:spPr>
            <a:xfrm>
              <a:off x="10264520" y="404939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4A53E2E-848C-4728-9BB0-4B9B78BB85BC}"/>
                </a:ext>
              </a:extLst>
            </p:cNvPr>
            <p:cNvSpPr/>
            <p:nvPr/>
          </p:nvSpPr>
          <p:spPr>
            <a:xfrm>
              <a:off x="8149590" y="3342513"/>
              <a:ext cx="12700" cy="683133"/>
            </a:xfrm>
            <a:custGeom>
              <a:avLst/>
              <a:gdLst>
                <a:gd name="connsiteX0" fmla="*/ 0 w 12700"/>
                <a:gd name="connsiteY0" fmla="*/ 683133 h 683133"/>
                <a:gd name="connsiteX1" fmla="*/ 0 w 12700"/>
                <a:gd name="connsiteY1" fmla="*/ 0 h 6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133">
                  <a:moveTo>
                    <a:pt x="0" y="6831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EFD5CAC9-CD47-4511-8343-076183D6BF5A}"/>
                </a:ext>
              </a:extLst>
            </p:cNvPr>
            <p:cNvSpPr/>
            <p:nvPr/>
          </p:nvSpPr>
          <p:spPr>
            <a:xfrm>
              <a:off x="8135619" y="334251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049718D1-30E3-438B-8328-BDE32080225E}"/>
                </a:ext>
              </a:extLst>
            </p:cNvPr>
            <p:cNvSpPr/>
            <p:nvPr/>
          </p:nvSpPr>
          <p:spPr>
            <a:xfrm>
              <a:off x="7461884" y="3924554"/>
              <a:ext cx="12700" cy="285369"/>
            </a:xfrm>
            <a:custGeom>
              <a:avLst/>
              <a:gdLst>
                <a:gd name="connsiteX0" fmla="*/ 0 w 12700"/>
                <a:gd name="connsiteY0" fmla="*/ 0 h 285369"/>
                <a:gd name="connsiteX1" fmla="*/ 0 w 12700"/>
                <a:gd name="connsiteY1" fmla="*/ 285369 h 2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5369">
                  <a:moveTo>
                    <a:pt x="0" y="0"/>
                  </a:moveTo>
                  <a:lnTo>
                    <a:pt x="0" y="2853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77E507E8-DA1A-4C13-BDF2-A8CD3D39EDAF}"/>
                </a:ext>
              </a:extLst>
            </p:cNvPr>
            <p:cNvSpPr/>
            <p:nvPr/>
          </p:nvSpPr>
          <p:spPr>
            <a:xfrm>
              <a:off x="7447915" y="41577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B7B17214-D3ED-4970-8866-42889D79B429}"/>
                </a:ext>
              </a:extLst>
            </p:cNvPr>
            <p:cNvSpPr/>
            <p:nvPr/>
          </p:nvSpPr>
          <p:spPr>
            <a:xfrm>
              <a:off x="10772648" y="3980941"/>
              <a:ext cx="12700" cy="680720"/>
            </a:xfrm>
            <a:custGeom>
              <a:avLst/>
              <a:gdLst>
                <a:gd name="connsiteX0" fmla="*/ 0 w 12700"/>
                <a:gd name="connsiteY0" fmla="*/ 680720 h 680720"/>
                <a:gd name="connsiteX1" fmla="*/ 0 w 12700"/>
                <a:gd name="connsiteY1" fmla="*/ 0 h 6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0720">
                  <a:moveTo>
                    <a:pt x="0" y="6807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E9B443A1-2F29-4DF3-BD4C-F8D72C3EBB91}"/>
                </a:ext>
              </a:extLst>
            </p:cNvPr>
            <p:cNvSpPr/>
            <p:nvPr/>
          </p:nvSpPr>
          <p:spPr>
            <a:xfrm>
              <a:off x="10758678" y="39809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7542ACEE-8650-4592-B2C6-4CE5DBEDFABD}"/>
                </a:ext>
              </a:extLst>
            </p:cNvPr>
            <p:cNvSpPr/>
            <p:nvPr/>
          </p:nvSpPr>
          <p:spPr>
            <a:xfrm>
              <a:off x="6408420" y="2968879"/>
              <a:ext cx="12700" cy="662050"/>
            </a:xfrm>
            <a:custGeom>
              <a:avLst/>
              <a:gdLst>
                <a:gd name="connsiteX0" fmla="*/ 0 w 12700"/>
                <a:gd name="connsiteY0" fmla="*/ 0 h 662050"/>
                <a:gd name="connsiteX1" fmla="*/ 0 w 12700"/>
                <a:gd name="connsiteY1" fmla="*/ 662051 h 6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050">
                  <a:moveTo>
                    <a:pt x="0" y="0"/>
                  </a:moveTo>
                  <a:lnTo>
                    <a:pt x="0" y="6620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11ACFBFC-E994-41F3-8F3F-C21D3F127D30}"/>
                </a:ext>
              </a:extLst>
            </p:cNvPr>
            <p:cNvSpPr/>
            <p:nvPr/>
          </p:nvSpPr>
          <p:spPr>
            <a:xfrm>
              <a:off x="6394450" y="357885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04AA6E80-7311-44DA-9640-162B275A1DE5}"/>
                </a:ext>
              </a:extLst>
            </p:cNvPr>
            <p:cNvSpPr/>
            <p:nvPr/>
          </p:nvSpPr>
          <p:spPr>
            <a:xfrm>
              <a:off x="7830947" y="3993515"/>
              <a:ext cx="12700" cy="444500"/>
            </a:xfrm>
            <a:custGeom>
              <a:avLst/>
              <a:gdLst>
                <a:gd name="connsiteX0" fmla="*/ 0 w 12700"/>
                <a:gd name="connsiteY0" fmla="*/ 0 h 444500"/>
                <a:gd name="connsiteX1" fmla="*/ 0 w 12700"/>
                <a:gd name="connsiteY1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4500">
                  <a:moveTo>
                    <a:pt x="0" y="0"/>
                  </a:moveTo>
                  <a:lnTo>
                    <a:pt x="0" y="444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D67C0553-3A64-4671-9B02-2FC8AE18AF98}"/>
                </a:ext>
              </a:extLst>
            </p:cNvPr>
            <p:cNvSpPr/>
            <p:nvPr/>
          </p:nvSpPr>
          <p:spPr>
            <a:xfrm>
              <a:off x="7816977" y="438594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3400D482-CF2A-4617-9B58-8AA5066ED3C9}"/>
                </a:ext>
              </a:extLst>
            </p:cNvPr>
            <p:cNvSpPr/>
            <p:nvPr/>
          </p:nvSpPr>
          <p:spPr>
            <a:xfrm>
              <a:off x="6622160" y="2929763"/>
              <a:ext cx="12700" cy="484250"/>
            </a:xfrm>
            <a:custGeom>
              <a:avLst/>
              <a:gdLst>
                <a:gd name="connsiteX0" fmla="*/ 0 w 12700"/>
                <a:gd name="connsiteY0" fmla="*/ 484251 h 484250"/>
                <a:gd name="connsiteX1" fmla="*/ 0 w 12700"/>
                <a:gd name="connsiteY1" fmla="*/ 0 h 4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4250">
                  <a:moveTo>
                    <a:pt x="0" y="4842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4C49220D-9860-4BFB-B8C9-6CB45F869F94}"/>
                </a:ext>
              </a:extLst>
            </p:cNvPr>
            <p:cNvSpPr/>
            <p:nvPr/>
          </p:nvSpPr>
          <p:spPr>
            <a:xfrm>
              <a:off x="6608191" y="292976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42DA314-3C0B-4265-A62A-9CFED55353C6}"/>
                </a:ext>
              </a:extLst>
            </p:cNvPr>
            <p:cNvSpPr/>
            <p:nvPr/>
          </p:nvSpPr>
          <p:spPr>
            <a:xfrm>
              <a:off x="11836400" y="4865497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42686F81-BADA-45B6-B5DE-EFAAB86CB01A}"/>
                </a:ext>
              </a:extLst>
            </p:cNvPr>
            <p:cNvSpPr/>
            <p:nvPr/>
          </p:nvSpPr>
          <p:spPr>
            <a:xfrm>
              <a:off x="11822430" y="495045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477A18EA-25DF-4A2E-9761-10013B9FA831}"/>
                </a:ext>
              </a:extLst>
            </p:cNvPr>
            <p:cNvSpPr/>
            <p:nvPr/>
          </p:nvSpPr>
          <p:spPr>
            <a:xfrm>
              <a:off x="6948297" y="3636645"/>
              <a:ext cx="12700" cy="128777"/>
            </a:xfrm>
            <a:custGeom>
              <a:avLst/>
              <a:gdLst>
                <a:gd name="connsiteX0" fmla="*/ 0 w 12700"/>
                <a:gd name="connsiteY0" fmla="*/ 0 h 128777"/>
                <a:gd name="connsiteX1" fmla="*/ 0 w 12700"/>
                <a:gd name="connsiteY1" fmla="*/ 128778 h 12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777">
                  <a:moveTo>
                    <a:pt x="0" y="0"/>
                  </a:moveTo>
                  <a:lnTo>
                    <a:pt x="0" y="1287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B9703B32-F841-4BE7-9440-46966D561AFD}"/>
                </a:ext>
              </a:extLst>
            </p:cNvPr>
            <p:cNvSpPr/>
            <p:nvPr/>
          </p:nvSpPr>
          <p:spPr>
            <a:xfrm>
              <a:off x="6934327" y="37132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19902F2C-589A-4CD7-8EFE-E8A18A7E1009}"/>
                </a:ext>
              </a:extLst>
            </p:cNvPr>
            <p:cNvSpPr/>
            <p:nvPr/>
          </p:nvSpPr>
          <p:spPr>
            <a:xfrm>
              <a:off x="9953498" y="4387215"/>
              <a:ext cx="12700" cy="225933"/>
            </a:xfrm>
            <a:custGeom>
              <a:avLst/>
              <a:gdLst>
                <a:gd name="connsiteX0" fmla="*/ 0 w 12700"/>
                <a:gd name="connsiteY0" fmla="*/ 225933 h 225933"/>
                <a:gd name="connsiteX1" fmla="*/ 0 w 12700"/>
                <a:gd name="connsiteY1" fmla="*/ 0 h 22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933">
                  <a:moveTo>
                    <a:pt x="0" y="2259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1CAAC59-47D9-4B2F-8172-A5B6960A8D70}"/>
                </a:ext>
              </a:extLst>
            </p:cNvPr>
            <p:cNvSpPr/>
            <p:nvPr/>
          </p:nvSpPr>
          <p:spPr>
            <a:xfrm>
              <a:off x="9939528" y="438721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C6E8EEC5-F908-45A0-9A9D-A0B39C07F95E}"/>
                </a:ext>
              </a:extLst>
            </p:cNvPr>
            <p:cNvSpPr/>
            <p:nvPr/>
          </p:nvSpPr>
          <p:spPr>
            <a:xfrm>
              <a:off x="9201912" y="4243705"/>
              <a:ext cx="12700" cy="489839"/>
            </a:xfrm>
            <a:custGeom>
              <a:avLst/>
              <a:gdLst>
                <a:gd name="connsiteX0" fmla="*/ 0 w 12700"/>
                <a:gd name="connsiteY0" fmla="*/ 0 h 489839"/>
                <a:gd name="connsiteX1" fmla="*/ 0 w 12700"/>
                <a:gd name="connsiteY1" fmla="*/ 489839 h 48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9839">
                  <a:moveTo>
                    <a:pt x="0" y="0"/>
                  </a:moveTo>
                  <a:lnTo>
                    <a:pt x="0" y="4898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A5CAFBD1-4A98-408D-837B-1551C1BA6A2A}"/>
                </a:ext>
              </a:extLst>
            </p:cNvPr>
            <p:cNvSpPr/>
            <p:nvPr/>
          </p:nvSpPr>
          <p:spPr>
            <a:xfrm>
              <a:off x="9187942" y="46813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9F1462D-7DE8-499E-8AF4-BE20DB2C309E}"/>
                </a:ext>
              </a:extLst>
            </p:cNvPr>
            <p:cNvSpPr/>
            <p:nvPr/>
          </p:nvSpPr>
          <p:spPr>
            <a:xfrm>
              <a:off x="11472291" y="3487801"/>
              <a:ext cx="12700" cy="1111503"/>
            </a:xfrm>
            <a:custGeom>
              <a:avLst/>
              <a:gdLst>
                <a:gd name="connsiteX0" fmla="*/ 0 w 12700"/>
                <a:gd name="connsiteY0" fmla="*/ 1111504 h 1111503"/>
                <a:gd name="connsiteX1" fmla="*/ 0 w 12700"/>
                <a:gd name="connsiteY1" fmla="*/ 0 h 111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1503">
                  <a:moveTo>
                    <a:pt x="0" y="11115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C979393-7202-45AA-A445-EB1FB8C3DC8F}"/>
                </a:ext>
              </a:extLst>
            </p:cNvPr>
            <p:cNvSpPr/>
            <p:nvPr/>
          </p:nvSpPr>
          <p:spPr>
            <a:xfrm>
              <a:off x="11458320" y="34878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BDE90105-757A-49F0-BB19-02C25C70C9F5}"/>
                </a:ext>
              </a:extLst>
            </p:cNvPr>
            <p:cNvSpPr/>
            <p:nvPr/>
          </p:nvSpPr>
          <p:spPr>
            <a:xfrm>
              <a:off x="8893556" y="4189857"/>
              <a:ext cx="12700" cy="1551939"/>
            </a:xfrm>
            <a:custGeom>
              <a:avLst/>
              <a:gdLst>
                <a:gd name="connsiteX0" fmla="*/ 0 w 12700"/>
                <a:gd name="connsiteY0" fmla="*/ 0 h 1551939"/>
                <a:gd name="connsiteX1" fmla="*/ 0 w 12700"/>
                <a:gd name="connsiteY1" fmla="*/ 1551940 h 155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9">
                  <a:moveTo>
                    <a:pt x="0" y="0"/>
                  </a:moveTo>
                  <a:lnTo>
                    <a:pt x="0" y="1551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23E6702B-685A-420D-ABB6-E6A16EDC3B39}"/>
                </a:ext>
              </a:extLst>
            </p:cNvPr>
            <p:cNvSpPr/>
            <p:nvPr/>
          </p:nvSpPr>
          <p:spPr>
            <a:xfrm>
              <a:off x="8879585" y="568972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DD442472-8581-48EE-8A53-FFD17E4FA2A7}"/>
                </a:ext>
              </a:extLst>
            </p:cNvPr>
            <p:cNvSpPr/>
            <p:nvPr/>
          </p:nvSpPr>
          <p:spPr>
            <a:xfrm>
              <a:off x="11172444" y="4741418"/>
              <a:ext cx="12700" cy="185801"/>
            </a:xfrm>
            <a:custGeom>
              <a:avLst/>
              <a:gdLst>
                <a:gd name="connsiteX0" fmla="*/ 0 w 12700"/>
                <a:gd name="connsiteY0" fmla="*/ 0 h 185801"/>
                <a:gd name="connsiteX1" fmla="*/ 0 w 12700"/>
                <a:gd name="connsiteY1" fmla="*/ 185801 h 18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5801">
                  <a:moveTo>
                    <a:pt x="0" y="0"/>
                  </a:moveTo>
                  <a:lnTo>
                    <a:pt x="0" y="1858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9EC71D04-5778-4A6C-A9F7-F310649D9B59}"/>
                </a:ext>
              </a:extLst>
            </p:cNvPr>
            <p:cNvSpPr/>
            <p:nvPr/>
          </p:nvSpPr>
          <p:spPr>
            <a:xfrm>
              <a:off x="11158473" y="48750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C7D5B23-B194-4D6D-AD3D-1CE7C9E56702}"/>
                </a:ext>
              </a:extLst>
            </p:cNvPr>
            <p:cNvSpPr/>
            <p:nvPr/>
          </p:nvSpPr>
          <p:spPr>
            <a:xfrm>
              <a:off x="8529955" y="3988435"/>
              <a:ext cx="12700" cy="225425"/>
            </a:xfrm>
            <a:custGeom>
              <a:avLst/>
              <a:gdLst>
                <a:gd name="connsiteX0" fmla="*/ 0 w 12700"/>
                <a:gd name="connsiteY0" fmla="*/ 0 h 225425"/>
                <a:gd name="connsiteX1" fmla="*/ 0 w 12700"/>
                <a:gd name="connsiteY1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425">
                  <a:moveTo>
                    <a:pt x="0" y="0"/>
                  </a:moveTo>
                  <a:lnTo>
                    <a:pt x="0" y="2254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8BD0253-E542-4E96-A698-415E38E6DEE6}"/>
                </a:ext>
              </a:extLst>
            </p:cNvPr>
            <p:cNvSpPr/>
            <p:nvPr/>
          </p:nvSpPr>
          <p:spPr>
            <a:xfrm>
              <a:off x="8515984" y="41617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E71D232E-3F29-403B-9C85-A319D68CB0D2}"/>
                </a:ext>
              </a:extLst>
            </p:cNvPr>
            <p:cNvSpPr/>
            <p:nvPr/>
          </p:nvSpPr>
          <p:spPr>
            <a:xfrm>
              <a:off x="9765538" y="4105910"/>
              <a:ext cx="12700" cy="223774"/>
            </a:xfrm>
            <a:custGeom>
              <a:avLst/>
              <a:gdLst>
                <a:gd name="connsiteX0" fmla="*/ 0 w 12700"/>
                <a:gd name="connsiteY0" fmla="*/ 0 h 223774"/>
                <a:gd name="connsiteX1" fmla="*/ 0 w 12700"/>
                <a:gd name="connsiteY1" fmla="*/ 223774 h 2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774">
                  <a:moveTo>
                    <a:pt x="0" y="0"/>
                  </a:moveTo>
                  <a:lnTo>
                    <a:pt x="0" y="22377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1B71B8B2-B074-487B-B75E-5CBB4EECD6DF}"/>
                </a:ext>
              </a:extLst>
            </p:cNvPr>
            <p:cNvSpPr/>
            <p:nvPr/>
          </p:nvSpPr>
          <p:spPr>
            <a:xfrm>
              <a:off x="9751568" y="4277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1E56703-8752-4AF2-BFE3-905FAE579B05}"/>
                </a:ext>
              </a:extLst>
            </p:cNvPr>
            <p:cNvSpPr/>
            <p:nvPr/>
          </p:nvSpPr>
          <p:spPr>
            <a:xfrm>
              <a:off x="10252583" y="4458843"/>
              <a:ext cx="12700" cy="118745"/>
            </a:xfrm>
            <a:custGeom>
              <a:avLst/>
              <a:gdLst>
                <a:gd name="connsiteX0" fmla="*/ 0 w 12700"/>
                <a:gd name="connsiteY0" fmla="*/ 118745 h 118745"/>
                <a:gd name="connsiteX1" fmla="*/ 0 w 12700"/>
                <a:gd name="connsiteY1" fmla="*/ 0 h 11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745">
                  <a:moveTo>
                    <a:pt x="0" y="1187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BAB8D2CD-97A4-49C0-9362-5B56D6E2A0B0}"/>
                </a:ext>
              </a:extLst>
            </p:cNvPr>
            <p:cNvSpPr/>
            <p:nvPr/>
          </p:nvSpPr>
          <p:spPr>
            <a:xfrm>
              <a:off x="10238613" y="44588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797D22AC-4FE1-4140-A895-23E0B8C2425E}"/>
                </a:ext>
              </a:extLst>
            </p:cNvPr>
            <p:cNvSpPr/>
            <p:nvPr/>
          </p:nvSpPr>
          <p:spPr>
            <a:xfrm>
              <a:off x="8198739" y="4025646"/>
              <a:ext cx="12700" cy="1016507"/>
            </a:xfrm>
            <a:custGeom>
              <a:avLst/>
              <a:gdLst>
                <a:gd name="connsiteX0" fmla="*/ 0 w 12700"/>
                <a:gd name="connsiteY0" fmla="*/ 0 h 1016507"/>
                <a:gd name="connsiteX1" fmla="*/ 0 w 12700"/>
                <a:gd name="connsiteY1" fmla="*/ 1016508 h 10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6507">
                  <a:moveTo>
                    <a:pt x="0" y="0"/>
                  </a:moveTo>
                  <a:lnTo>
                    <a:pt x="0" y="10165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573D1669-A298-483A-B868-FFA9FC976202}"/>
                </a:ext>
              </a:extLst>
            </p:cNvPr>
            <p:cNvSpPr/>
            <p:nvPr/>
          </p:nvSpPr>
          <p:spPr>
            <a:xfrm>
              <a:off x="8184768" y="49899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6708E09-3BD9-4733-9D2D-E77F169D4D90}"/>
                </a:ext>
              </a:extLst>
            </p:cNvPr>
            <p:cNvSpPr/>
            <p:nvPr/>
          </p:nvSpPr>
          <p:spPr>
            <a:xfrm>
              <a:off x="7421626" y="3924554"/>
              <a:ext cx="12700" cy="566547"/>
            </a:xfrm>
            <a:custGeom>
              <a:avLst/>
              <a:gdLst>
                <a:gd name="connsiteX0" fmla="*/ 0 w 12700"/>
                <a:gd name="connsiteY0" fmla="*/ 0 h 566547"/>
                <a:gd name="connsiteX1" fmla="*/ 0 w 12700"/>
                <a:gd name="connsiteY1" fmla="*/ 566547 h 56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547">
                  <a:moveTo>
                    <a:pt x="0" y="0"/>
                  </a:moveTo>
                  <a:lnTo>
                    <a:pt x="0" y="5665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EBCB78-5917-4AE5-BBA1-7CA1405280D5}"/>
                </a:ext>
              </a:extLst>
            </p:cNvPr>
            <p:cNvSpPr/>
            <p:nvPr/>
          </p:nvSpPr>
          <p:spPr>
            <a:xfrm>
              <a:off x="7407656" y="44389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0DB030CB-57DD-463E-8B03-016C754C062C}"/>
                </a:ext>
              </a:extLst>
            </p:cNvPr>
            <p:cNvSpPr/>
            <p:nvPr/>
          </p:nvSpPr>
          <p:spPr>
            <a:xfrm>
              <a:off x="10704068" y="4661662"/>
              <a:ext cx="12700" cy="203962"/>
            </a:xfrm>
            <a:custGeom>
              <a:avLst/>
              <a:gdLst>
                <a:gd name="connsiteX0" fmla="*/ 0 w 12700"/>
                <a:gd name="connsiteY0" fmla="*/ 0 h 203962"/>
                <a:gd name="connsiteX1" fmla="*/ 0 w 12700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8459C5AA-E2AF-44A1-9374-A4CE3DFF9C9F}"/>
                </a:ext>
              </a:extLst>
            </p:cNvPr>
            <p:cNvSpPr/>
            <p:nvPr/>
          </p:nvSpPr>
          <p:spPr>
            <a:xfrm>
              <a:off x="10690097" y="481342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2C1A9846-A510-4509-8CC7-7C698E0B88F4}"/>
                </a:ext>
              </a:extLst>
            </p:cNvPr>
            <p:cNvSpPr/>
            <p:nvPr/>
          </p:nvSpPr>
          <p:spPr>
            <a:xfrm>
              <a:off x="6387719" y="2626233"/>
              <a:ext cx="12700" cy="342646"/>
            </a:xfrm>
            <a:custGeom>
              <a:avLst/>
              <a:gdLst>
                <a:gd name="connsiteX0" fmla="*/ 0 w 12700"/>
                <a:gd name="connsiteY0" fmla="*/ 342646 h 342646"/>
                <a:gd name="connsiteX1" fmla="*/ 0 w 12700"/>
                <a:gd name="connsiteY1" fmla="*/ 0 h 3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2646">
                  <a:moveTo>
                    <a:pt x="0" y="3426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334E376D-F433-496C-8D86-6A2BF659C017}"/>
                </a:ext>
              </a:extLst>
            </p:cNvPr>
            <p:cNvSpPr/>
            <p:nvPr/>
          </p:nvSpPr>
          <p:spPr>
            <a:xfrm>
              <a:off x="6373748" y="26262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1DB1F0F5-D5CE-4CC4-8205-1CD666F252D0}"/>
                </a:ext>
              </a:extLst>
            </p:cNvPr>
            <p:cNvSpPr/>
            <p:nvPr/>
          </p:nvSpPr>
          <p:spPr>
            <a:xfrm>
              <a:off x="7721727" y="3993515"/>
              <a:ext cx="12700" cy="250698"/>
            </a:xfrm>
            <a:custGeom>
              <a:avLst/>
              <a:gdLst>
                <a:gd name="connsiteX0" fmla="*/ 0 w 12700"/>
                <a:gd name="connsiteY0" fmla="*/ 0 h 250698"/>
                <a:gd name="connsiteX1" fmla="*/ 0 w 12700"/>
                <a:gd name="connsiteY1" fmla="*/ 250698 h 2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0698">
                  <a:moveTo>
                    <a:pt x="0" y="0"/>
                  </a:moveTo>
                  <a:lnTo>
                    <a:pt x="0" y="2506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38007902-8E92-41E3-95A5-C55CE0DEAFAE}"/>
                </a:ext>
              </a:extLst>
            </p:cNvPr>
            <p:cNvSpPr/>
            <p:nvPr/>
          </p:nvSpPr>
          <p:spPr>
            <a:xfrm>
              <a:off x="7707756" y="41920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B35B44DA-82FB-45B3-AB4C-461E01B6112A}"/>
                </a:ext>
              </a:extLst>
            </p:cNvPr>
            <p:cNvSpPr/>
            <p:nvPr/>
          </p:nvSpPr>
          <p:spPr>
            <a:xfrm>
              <a:off x="6793483" y="3202305"/>
              <a:ext cx="12700" cy="211708"/>
            </a:xfrm>
            <a:custGeom>
              <a:avLst/>
              <a:gdLst>
                <a:gd name="connsiteX0" fmla="*/ 0 w 12700"/>
                <a:gd name="connsiteY0" fmla="*/ 211709 h 211708"/>
                <a:gd name="connsiteX1" fmla="*/ 0 w 12700"/>
                <a:gd name="connsiteY1" fmla="*/ 0 h 2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1708">
                  <a:moveTo>
                    <a:pt x="0" y="2117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9BC59092-6348-4085-951E-C393A7BD604E}"/>
                </a:ext>
              </a:extLst>
            </p:cNvPr>
            <p:cNvSpPr/>
            <p:nvPr/>
          </p:nvSpPr>
          <p:spPr>
            <a:xfrm>
              <a:off x="6779514" y="32023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4C7D36A2-EFB1-42FB-84E1-A4E6F26767BB}"/>
                </a:ext>
              </a:extLst>
            </p:cNvPr>
            <p:cNvSpPr/>
            <p:nvPr/>
          </p:nvSpPr>
          <p:spPr>
            <a:xfrm>
              <a:off x="11765026" y="4865497"/>
              <a:ext cx="12700" cy="239775"/>
            </a:xfrm>
            <a:custGeom>
              <a:avLst/>
              <a:gdLst>
                <a:gd name="connsiteX0" fmla="*/ 0 w 12700"/>
                <a:gd name="connsiteY0" fmla="*/ 0 h 239775"/>
                <a:gd name="connsiteX1" fmla="*/ 0 w 12700"/>
                <a:gd name="connsiteY1" fmla="*/ 239776 h 2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775">
                  <a:moveTo>
                    <a:pt x="0" y="0"/>
                  </a:moveTo>
                  <a:lnTo>
                    <a:pt x="0" y="2397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A512A884-A826-42C4-A987-495A604B4C6E}"/>
                </a:ext>
              </a:extLst>
            </p:cNvPr>
            <p:cNvSpPr/>
            <p:nvPr/>
          </p:nvSpPr>
          <p:spPr>
            <a:xfrm>
              <a:off x="11750929" y="5053076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E11E2E16-854B-418E-80F2-0147DAB07C75}"/>
                </a:ext>
              </a:extLst>
            </p:cNvPr>
            <p:cNvSpPr/>
            <p:nvPr/>
          </p:nvSpPr>
          <p:spPr>
            <a:xfrm>
              <a:off x="7133463" y="3636645"/>
              <a:ext cx="12700" cy="302005"/>
            </a:xfrm>
            <a:custGeom>
              <a:avLst/>
              <a:gdLst>
                <a:gd name="connsiteX0" fmla="*/ 0 w 12700"/>
                <a:gd name="connsiteY0" fmla="*/ 0 h 302005"/>
                <a:gd name="connsiteX1" fmla="*/ 0 w 12700"/>
                <a:gd name="connsiteY1" fmla="*/ 302006 h 3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2005">
                  <a:moveTo>
                    <a:pt x="0" y="0"/>
                  </a:moveTo>
                  <a:lnTo>
                    <a:pt x="0" y="3020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7E40199C-5A37-4432-87D3-121E971BC5FB}"/>
                </a:ext>
              </a:extLst>
            </p:cNvPr>
            <p:cNvSpPr/>
            <p:nvPr/>
          </p:nvSpPr>
          <p:spPr>
            <a:xfrm>
              <a:off x="7119493" y="388645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4D632EFC-30C0-4640-A836-EBCD18ABBE59}"/>
                </a:ext>
              </a:extLst>
            </p:cNvPr>
            <p:cNvSpPr/>
            <p:nvPr/>
          </p:nvSpPr>
          <p:spPr>
            <a:xfrm>
              <a:off x="9930384" y="3782695"/>
              <a:ext cx="12700" cy="830452"/>
            </a:xfrm>
            <a:custGeom>
              <a:avLst/>
              <a:gdLst>
                <a:gd name="connsiteX0" fmla="*/ 0 w 12700"/>
                <a:gd name="connsiteY0" fmla="*/ 830453 h 830452"/>
                <a:gd name="connsiteX1" fmla="*/ 0 w 12700"/>
                <a:gd name="connsiteY1" fmla="*/ 0 h 83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0452">
                  <a:moveTo>
                    <a:pt x="0" y="8304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A5FEFA64-3840-429B-81A5-B24042271400}"/>
                </a:ext>
              </a:extLst>
            </p:cNvPr>
            <p:cNvSpPr/>
            <p:nvPr/>
          </p:nvSpPr>
          <p:spPr>
            <a:xfrm>
              <a:off x="9916414" y="378269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8AD1375C-AF6D-4A33-96F3-2664794F2D18}"/>
                </a:ext>
              </a:extLst>
            </p:cNvPr>
            <p:cNvSpPr/>
            <p:nvPr/>
          </p:nvSpPr>
          <p:spPr>
            <a:xfrm>
              <a:off x="9249156" y="4243705"/>
              <a:ext cx="12700" cy="978408"/>
            </a:xfrm>
            <a:custGeom>
              <a:avLst/>
              <a:gdLst>
                <a:gd name="connsiteX0" fmla="*/ 0 w 12700"/>
                <a:gd name="connsiteY0" fmla="*/ 0 h 978408"/>
                <a:gd name="connsiteX1" fmla="*/ 0 w 12700"/>
                <a:gd name="connsiteY1" fmla="*/ 978408 h 9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408">
                  <a:moveTo>
                    <a:pt x="0" y="0"/>
                  </a:moveTo>
                  <a:lnTo>
                    <a:pt x="0" y="9784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C52DA7EE-38EE-494A-A08F-C66B3B727D8E}"/>
                </a:ext>
              </a:extLst>
            </p:cNvPr>
            <p:cNvSpPr/>
            <p:nvPr/>
          </p:nvSpPr>
          <p:spPr>
            <a:xfrm>
              <a:off x="9235185" y="51699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D0AE2B31-BF7A-4DC9-881F-811FD32DFBD8}"/>
                </a:ext>
              </a:extLst>
            </p:cNvPr>
            <p:cNvSpPr/>
            <p:nvPr/>
          </p:nvSpPr>
          <p:spPr>
            <a:xfrm>
              <a:off x="11454003" y="4599305"/>
              <a:ext cx="12700" cy="669290"/>
            </a:xfrm>
            <a:custGeom>
              <a:avLst/>
              <a:gdLst>
                <a:gd name="connsiteX0" fmla="*/ 0 w 12700"/>
                <a:gd name="connsiteY0" fmla="*/ 0 h 669290"/>
                <a:gd name="connsiteX1" fmla="*/ 0 w 12700"/>
                <a:gd name="connsiteY1" fmla="*/ 669290 h 66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9290">
                  <a:moveTo>
                    <a:pt x="0" y="0"/>
                  </a:moveTo>
                  <a:lnTo>
                    <a:pt x="0" y="6692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7BCA1A29-DB5F-4B5B-91E8-25FDB4275542}"/>
                </a:ext>
              </a:extLst>
            </p:cNvPr>
            <p:cNvSpPr/>
            <p:nvPr/>
          </p:nvSpPr>
          <p:spPr>
            <a:xfrm>
              <a:off x="11440032" y="52163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1AC04D11-91F2-4E63-8A6E-BFF429761019}"/>
                </a:ext>
              </a:extLst>
            </p:cNvPr>
            <p:cNvSpPr/>
            <p:nvPr/>
          </p:nvSpPr>
          <p:spPr>
            <a:xfrm>
              <a:off x="8779510" y="4159885"/>
              <a:ext cx="12700" cy="29972"/>
            </a:xfrm>
            <a:custGeom>
              <a:avLst/>
              <a:gdLst>
                <a:gd name="connsiteX0" fmla="*/ 0 w 12700"/>
                <a:gd name="connsiteY0" fmla="*/ 29972 h 29972"/>
                <a:gd name="connsiteX1" fmla="*/ 0 w 12700"/>
                <a:gd name="connsiteY1" fmla="*/ 0 h 2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72">
                  <a:moveTo>
                    <a:pt x="0" y="299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7716088-7F38-4D1D-B52B-DD51A507CA0E}"/>
                </a:ext>
              </a:extLst>
            </p:cNvPr>
            <p:cNvSpPr/>
            <p:nvPr/>
          </p:nvSpPr>
          <p:spPr>
            <a:xfrm>
              <a:off x="8765540" y="415988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004B389E-E601-4252-ACF8-A44FB6B62943}"/>
                </a:ext>
              </a:extLst>
            </p:cNvPr>
            <p:cNvSpPr/>
            <p:nvPr/>
          </p:nvSpPr>
          <p:spPr>
            <a:xfrm>
              <a:off x="11198987" y="4501261"/>
              <a:ext cx="12700" cy="240156"/>
            </a:xfrm>
            <a:custGeom>
              <a:avLst/>
              <a:gdLst>
                <a:gd name="connsiteX0" fmla="*/ 0 w 12700"/>
                <a:gd name="connsiteY0" fmla="*/ 240157 h 240156"/>
                <a:gd name="connsiteX1" fmla="*/ 0 w 12700"/>
                <a:gd name="connsiteY1" fmla="*/ 0 h 24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156">
                  <a:moveTo>
                    <a:pt x="0" y="240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7FD4C35B-AA5D-4BBB-911A-18F79850FA09}"/>
                </a:ext>
              </a:extLst>
            </p:cNvPr>
            <p:cNvSpPr/>
            <p:nvPr/>
          </p:nvSpPr>
          <p:spPr>
            <a:xfrm>
              <a:off x="11185017" y="450126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32ACB752-6D2B-4FA6-9EE1-3E3296D29172}"/>
                </a:ext>
              </a:extLst>
            </p:cNvPr>
            <p:cNvSpPr/>
            <p:nvPr/>
          </p:nvSpPr>
          <p:spPr>
            <a:xfrm>
              <a:off x="8456295" y="3988435"/>
              <a:ext cx="12700" cy="321817"/>
            </a:xfrm>
            <a:custGeom>
              <a:avLst/>
              <a:gdLst>
                <a:gd name="connsiteX0" fmla="*/ 0 w 12700"/>
                <a:gd name="connsiteY0" fmla="*/ 0 h 321817"/>
                <a:gd name="connsiteX1" fmla="*/ 0 w 12700"/>
                <a:gd name="connsiteY1" fmla="*/ 321818 h 32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817">
                  <a:moveTo>
                    <a:pt x="0" y="0"/>
                  </a:moveTo>
                  <a:lnTo>
                    <a:pt x="0" y="3218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63427A8-AAF0-404D-8C84-BDDE119A0B3F}"/>
                </a:ext>
              </a:extLst>
            </p:cNvPr>
            <p:cNvSpPr/>
            <p:nvPr/>
          </p:nvSpPr>
          <p:spPr>
            <a:xfrm>
              <a:off x="8442325" y="42580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F85414F-FCDB-46E8-BACB-5B73C317D5F8}"/>
                </a:ext>
              </a:extLst>
            </p:cNvPr>
            <p:cNvSpPr/>
            <p:nvPr/>
          </p:nvSpPr>
          <p:spPr>
            <a:xfrm>
              <a:off x="9648317" y="2006600"/>
              <a:ext cx="12700" cy="2099310"/>
            </a:xfrm>
            <a:custGeom>
              <a:avLst/>
              <a:gdLst>
                <a:gd name="connsiteX0" fmla="*/ 0 w 12700"/>
                <a:gd name="connsiteY0" fmla="*/ 2099310 h 2099310"/>
                <a:gd name="connsiteX1" fmla="*/ 0 w 12700"/>
                <a:gd name="connsiteY1" fmla="*/ 0 h 209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9310">
                  <a:moveTo>
                    <a:pt x="0" y="20993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204DAAA-17FA-4033-B178-21873C60C24A}"/>
                </a:ext>
              </a:extLst>
            </p:cNvPr>
            <p:cNvSpPr/>
            <p:nvPr/>
          </p:nvSpPr>
          <p:spPr>
            <a:xfrm>
              <a:off x="9634346" y="200660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94C31A60-CB14-42CC-AD92-8FE33A870BA4}"/>
                </a:ext>
              </a:extLst>
            </p:cNvPr>
            <p:cNvSpPr/>
            <p:nvPr/>
          </p:nvSpPr>
          <p:spPr>
            <a:xfrm>
              <a:off x="10412857" y="3709162"/>
              <a:ext cx="12700" cy="868426"/>
            </a:xfrm>
            <a:custGeom>
              <a:avLst/>
              <a:gdLst>
                <a:gd name="connsiteX0" fmla="*/ 0 w 12700"/>
                <a:gd name="connsiteY0" fmla="*/ 868426 h 868426"/>
                <a:gd name="connsiteX1" fmla="*/ 0 w 12700"/>
                <a:gd name="connsiteY1" fmla="*/ 0 h 86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426">
                  <a:moveTo>
                    <a:pt x="0" y="8684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4352FBE9-DB55-46FB-B6FE-72BE1FD0DC60}"/>
                </a:ext>
              </a:extLst>
            </p:cNvPr>
            <p:cNvSpPr/>
            <p:nvPr/>
          </p:nvSpPr>
          <p:spPr>
            <a:xfrm>
              <a:off x="10398886" y="37091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1B2C32B-2CD6-4B09-A767-18A112A70A5F}"/>
                </a:ext>
              </a:extLst>
            </p:cNvPr>
            <p:cNvSpPr/>
            <p:nvPr/>
          </p:nvSpPr>
          <p:spPr>
            <a:xfrm>
              <a:off x="8148193" y="4025646"/>
              <a:ext cx="12700" cy="1131696"/>
            </a:xfrm>
            <a:custGeom>
              <a:avLst/>
              <a:gdLst>
                <a:gd name="connsiteX0" fmla="*/ 0 w 12700"/>
                <a:gd name="connsiteY0" fmla="*/ 0 h 1131696"/>
                <a:gd name="connsiteX1" fmla="*/ 0 w 12700"/>
                <a:gd name="connsiteY1" fmla="*/ 1131697 h 113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696">
                  <a:moveTo>
                    <a:pt x="0" y="0"/>
                  </a:moveTo>
                  <a:lnTo>
                    <a:pt x="0" y="113169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BBFFA10E-BE9F-4868-B294-0C14B2A9CE65}"/>
                </a:ext>
              </a:extLst>
            </p:cNvPr>
            <p:cNvSpPr/>
            <p:nvPr/>
          </p:nvSpPr>
          <p:spPr>
            <a:xfrm>
              <a:off x="8134222" y="51051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2B6442F5-3BFE-4E29-8124-2F43C2C50204}"/>
                </a:ext>
              </a:extLst>
            </p:cNvPr>
            <p:cNvSpPr/>
            <p:nvPr/>
          </p:nvSpPr>
          <p:spPr>
            <a:xfrm>
              <a:off x="7351014" y="3552698"/>
              <a:ext cx="12700" cy="371855"/>
            </a:xfrm>
            <a:custGeom>
              <a:avLst/>
              <a:gdLst>
                <a:gd name="connsiteX0" fmla="*/ 0 w 12700"/>
                <a:gd name="connsiteY0" fmla="*/ 371856 h 371855"/>
                <a:gd name="connsiteX1" fmla="*/ 0 w 12700"/>
                <a:gd name="connsiteY1" fmla="*/ 0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3718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1CD26B8B-D59F-4B69-9137-18A566E27630}"/>
                </a:ext>
              </a:extLst>
            </p:cNvPr>
            <p:cNvSpPr/>
            <p:nvPr/>
          </p:nvSpPr>
          <p:spPr>
            <a:xfrm>
              <a:off x="7337043" y="35526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6B5AF047-1624-4C6A-89A1-72AB29389686}"/>
                </a:ext>
              </a:extLst>
            </p:cNvPr>
            <p:cNvSpPr/>
            <p:nvPr/>
          </p:nvSpPr>
          <p:spPr>
            <a:xfrm>
              <a:off x="10662539" y="4010279"/>
              <a:ext cx="12700" cy="651383"/>
            </a:xfrm>
            <a:custGeom>
              <a:avLst/>
              <a:gdLst>
                <a:gd name="connsiteX0" fmla="*/ 0 w 12700"/>
                <a:gd name="connsiteY0" fmla="*/ 651383 h 651383"/>
                <a:gd name="connsiteX1" fmla="*/ 0 w 12700"/>
                <a:gd name="connsiteY1" fmla="*/ 0 h 65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1383">
                  <a:moveTo>
                    <a:pt x="0" y="6513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1FDC98D7-C6DE-49FD-942A-DB38ACFD4D41}"/>
                </a:ext>
              </a:extLst>
            </p:cNvPr>
            <p:cNvSpPr/>
            <p:nvPr/>
          </p:nvSpPr>
          <p:spPr>
            <a:xfrm>
              <a:off x="10648568" y="401027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BA2484C1-4444-45A4-A64C-C1385710A554}"/>
                </a:ext>
              </a:extLst>
            </p:cNvPr>
            <p:cNvSpPr/>
            <p:nvPr/>
          </p:nvSpPr>
          <p:spPr>
            <a:xfrm>
              <a:off x="6259703" y="2968879"/>
              <a:ext cx="12700" cy="99948"/>
            </a:xfrm>
            <a:custGeom>
              <a:avLst/>
              <a:gdLst>
                <a:gd name="connsiteX0" fmla="*/ 0 w 12700"/>
                <a:gd name="connsiteY0" fmla="*/ 0 h 99948"/>
                <a:gd name="connsiteX1" fmla="*/ 0 w 12700"/>
                <a:gd name="connsiteY1" fmla="*/ 99949 h 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48">
                  <a:moveTo>
                    <a:pt x="0" y="0"/>
                  </a:moveTo>
                  <a:lnTo>
                    <a:pt x="0" y="999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85EC1FDF-3F74-4E13-98F9-BE58C4E18498}"/>
                </a:ext>
              </a:extLst>
            </p:cNvPr>
            <p:cNvSpPr/>
            <p:nvPr/>
          </p:nvSpPr>
          <p:spPr>
            <a:xfrm>
              <a:off x="6245605" y="3016757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75702733-7C54-4454-BCC8-3F1EF9134A49}"/>
                </a:ext>
              </a:extLst>
            </p:cNvPr>
            <p:cNvSpPr/>
            <p:nvPr/>
          </p:nvSpPr>
          <p:spPr>
            <a:xfrm>
              <a:off x="7795006" y="3993515"/>
              <a:ext cx="12700" cy="196214"/>
            </a:xfrm>
            <a:custGeom>
              <a:avLst/>
              <a:gdLst>
                <a:gd name="connsiteX0" fmla="*/ 0 w 12700"/>
                <a:gd name="connsiteY0" fmla="*/ 0 h 196214"/>
                <a:gd name="connsiteX1" fmla="*/ 0 w 12700"/>
                <a:gd name="connsiteY1" fmla="*/ 196215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6214">
                  <a:moveTo>
                    <a:pt x="0" y="0"/>
                  </a:moveTo>
                  <a:lnTo>
                    <a:pt x="0" y="1962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C6B70759-6967-4139-853C-B7DEA1C60B49}"/>
                </a:ext>
              </a:extLst>
            </p:cNvPr>
            <p:cNvSpPr/>
            <p:nvPr/>
          </p:nvSpPr>
          <p:spPr>
            <a:xfrm>
              <a:off x="7781035" y="413753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07FEE15E-8D1D-4FC3-9045-05768F9EA044}"/>
                </a:ext>
              </a:extLst>
            </p:cNvPr>
            <p:cNvSpPr/>
            <p:nvPr/>
          </p:nvSpPr>
          <p:spPr>
            <a:xfrm>
              <a:off x="6573647" y="3258820"/>
              <a:ext cx="12700" cy="155193"/>
            </a:xfrm>
            <a:custGeom>
              <a:avLst/>
              <a:gdLst>
                <a:gd name="connsiteX0" fmla="*/ 0 w 12700"/>
                <a:gd name="connsiteY0" fmla="*/ 155194 h 155193"/>
                <a:gd name="connsiteX1" fmla="*/ 0 w 12700"/>
                <a:gd name="connsiteY1" fmla="*/ 0 h 15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">
                  <a:moveTo>
                    <a:pt x="0" y="1551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C1D9B0-2741-4B82-852B-DD3CB52FF793}"/>
                </a:ext>
              </a:extLst>
            </p:cNvPr>
            <p:cNvSpPr/>
            <p:nvPr/>
          </p:nvSpPr>
          <p:spPr>
            <a:xfrm>
              <a:off x="6559677" y="32588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0FD49083-28D0-4675-BFE3-8CEF0B71C153}"/>
                </a:ext>
              </a:extLst>
            </p:cNvPr>
            <p:cNvSpPr/>
            <p:nvPr/>
          </p:nvSpPr>
          <p:spPr>
            <a:xfrm>
              <a:off x="11943080" y="4865497"/>
              <a:ext cx="12700" cy="573786"/>
            </a:xfrm>
            <a:custGeom>
              <a:avLst/>
              <a:gdLst>
                <a:gd name="connsiteX0" fmla="*/ 0 w 12700"/>
                <a:gd name="connsiteY0" fmla="*/ 0 h 573786"/>
                <a:gd name="connsiteX1" fmla="*/ 0 w 12700"/>
                <a:gd name="connsiteY1" fmla="*/ 573786 h 57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3786">
                  <a:moveTo>
                    <a:pt x="0" y="0"/>
                  </a:moveTo>
                  <a:lnTo>
                    <a:pt x="0" y="5737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5B597A11-CAC3-4040-8313-A0BD4BFA5147}"/>
                </a:ext>
              </a:extLst>
            </p:cNvPr>
            <p:cNvSpPr/>
            <p:nvPr/>
          </p:nvSpPr>
          <p:spPr>
            <a:xfrm>
              <a:off x="11929109" y="53870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34250B5-A47D-47F1-B4A9-6171BD849379}"/>
                </a:ext>
              </a:extLst>
            </p:cNvPr>
            <p:cNvSpPr/>
            <p:nvPr/>
          </p:nvSpPr>
          <p:spPr>
            <a:xfrm>
              <a:off x="6998716" y="2913126"/>
              <a:ext cx="12700" cy="723519"/>
            </a:xfrm>
            <a:custGeom>
              <a:avLst/>
              <a:gdLst>
                <a:gd name="connsiteX0" fmla="*/ 0 w 12700"/>
                <a:gd name="connsiteY0" fmla="*/ 723519 h 723519"/>
                <a:gd name="connsiteX1" fmla="*/ 0 w 12700"/>
                <a:gd name="connsiteY1" fmla="*/ 0 h 7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3519">
                  <a:moveTo>
                    <a:pt x="0" y="7235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2917FF03-18F8-4DFE-9822-F41D3F3F8C38}"/>
                </a:ext>
              </a:extLst>
            </p:cNvPr>
            <p:cNvSpPr/>
            <p:nvPr/>
          </p:nvSpPr>
          <p:spPr>
            <a:xfrm>
              <a:off x="6984745" y="2913126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D301E1B1-CAAA-4431-8836-B1261D77D3BA}"/>
                </a:ext>
              </a:extLst>
            </p:cNvPr>
            <p:cNvSpPr/>
            <p:nvPr/>
          </p:nvSpPr>
          <p:spPr>
            <a:xfrm>
              <a:off x="9992360" y="4613148"/>
              <a:ext cx="12700" cy="853693"/>
            </a:xfrm>
            <a:custGeom>
              <a:avLst/>
              <a:gdLst>
                <a:gd name="connsiteX0" fmla="*/ 0 w 12700"/>
                <a:gd name="connsiteY0" fmla="*/ 0 h 853693"/>
                <a:gd name="connsiteX1" fmla="*/ 0 w 12700"/>
                <a:gd name="connsiteY1" fmla="*/ 853694 h 85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693">
                  <a:moveTo>
                    <a:pt x="0" y="0"/>
                  </a:moveTo>
                  <a:lnTo>
                    <a:pt x="0" y="8536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EA61796-72C5-49E7-AE39-A49BFDE06C20}"/>
                </a:ext>
              </a:extLst>
            </p:cNvPr>
            <p:cNvSpPr/>
            <p:nvPr/>
          </p:nvSpPr>
          <p:spPr>
            <a:xfrm>
              <a:off x="9978390" y="541464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7F380ADA-70D7-476A-A4BF-6C737ECCE49C}"/>
                </a:ext>
              </a:extLst>
            </p:cNvPr>
            <p:cNvSpPr/>
            <p:nvPr/>
          </p:nvSpPr>
          <p:spPr>
            <a:xfrm>
              <a:off x="9184132" y="3918330"/>
              <a:ext cx="12700" cy="325374"/>
            </a:xfrm>
            <a:custGeom>
              <a:avLst/>
              <a:gdLst>
                <a:gd name="connsiteX0" fmla="*/ 0 w 12700"/>
                <a:gd name="connsiteY0" fmla="*/ 325374 h 325374"/>
                <a:gd name="connsiteX1" fmla="*/ 0 w 12700"/>
                <a:gd name="connsiteY1" fmla="*/ 0 h 3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374">
                  <a:moveTo>
                    <a:pt x="0" y="3253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CF5EE4DB-A25F-4A71-A069-3A862BF44041}"/>
                </a:ext>
              </a:extLst>
            </p:cNvPr>
            <p:cNvSpPr/>
            <p:nvPr/>
          </p:nvSpPr>
          <p:spPr>
            <a:xfrm>
              <a:off x="9170161" y="391833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E2687DF7-40C4-4423-AEBC-B3B4E9B70743}"/>
                </a:ext>
              </a:extLst>
            </p:cNvPr>
            <p:cNvSpPr/>
            <p:nvPr/>
          </p:nvSpPr>
          <p:spPr>
            <a:xfrm>
              <a:off x="11593703" y="4599305"/>
              <a:ext cx="12700" cy="577850"/>
            </a:xfrm>
            <a:custGeom>
              <a:avLst/>
              <a:gdLst>
                <a:gd name="connsiteX0" fmla="*/ 0 w 12700"/>
                <a:gd name="connsiteY0" fmla="*/ 0 h 577850"/>
                <a:gd name="connsiteX1" fmla="*/ 0 w 12700"/>
                <a:gd name="connsiteY1" fmla="*/ 577850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7850">
                  <a:moveTo>
                    <a:pt x="0" y="0"/>
                  </a:moveTo>
                  <a:lnTo>
                    <a:pt x="0" y="5778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22340C04-CECC-404C-ABA8-EAD1FD91876B}"/>
                </a:ext>
              </a:extLst>
            </p:cNvPr>
            <p:cNvSpPr/>
            <p:nvPr/>
          </p:nvSpPr>
          <p:spPr>
            <a:xfrm>
              <a:off x="11579732" y="51249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FEC936A5-FAEC-4D8B-A9C2-9F5823DC404D}"/>
                </a:ext>
              </a:extLst>
            </p:cNvPr>
            <p:cNvSpPr/>
            <p:nvPr/>
          </p:nvSpPr>
          <p:spPr>
            <a:xfrm>
              <a:off x="11236452" y="4741418"/>
              <a:ext cx="12700" cy="20701"/>
            </a:xfrm>
            <a:custGeom>
              <a:avLst/>
              <a:gdLst>
                <a:gd name="connsiteX0" fmla="*/ 0 w 12700"/>
                <a:gd name="connsiteY0" fmla="*/ 0 h 20701"/>
                <a:gd name="connsiteX1" fmla="*/ 0 w 12700"/>
                <a:gd name="connsiteY1" fmla="*/ 20701 h 2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01">
                  <a:moveTo>
                    <a:pt x="0" y="0"/>
                  </a:moveTo>
                  <a:lnTo>
                    <a:pt x="0" y="207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1B83911-C036-48B0-BC37-00ED2A25F100}"/>
                </a:ext>
              </a:extLst>
            </p:cNvPr>
            <p:cNvSpPr/>
            <p:nvPr/>
          </p:nvSpPr>
          <p:spPr>
            <a:xfrm>
              <a:off x="11222481" y="47099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18D792CE-2674-4F7D-96E1-85B0FFE076B0}"/>
                </a:ext>
              </a:extLst>
            </p:cNvPr>
            <p:cNvSpPr/>
            <p:nvPr/>
          </p:nvSpPr>
          <p:spPr>
            <a:xfrm>
              <a:off x="8648573" y="3266440"/>
              <a:ext cx="12700" cy="721995"/>
            </a:xfrm>
            <a:custGeom>
              <a:avLst/>
              <a:gdLst>
                <a:gd name="connsiteX0" fmla="*/ 0 w 12700"/>
                <a:gd name="connsiteY0" fmla="*/ 721995 h 721995"/>
                <a:gd name="connsiteX1" fmla="*/ 0 w 12700"/>
                <a:gd name="connsiteY1" fmla="*/ 0 h 72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1995">
                  <a:moveTo>
                    <a:pt x="0" y="7219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5DA6D330-48F8-4550-8464-6E8332A088F1}"/>
                </a:ext>
              </a:extLst>
            </p:cNvPr>
            <p:cNvSpPr/>
            <p:nvPr/>
          </p:nvSpPr>
          <p:spPr>
            <a:xfrm>
              <a:off x="8634603" y="32664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9114061D-8E11-4F80-8979-DBC8E1148D4A}"/>
                </a:ext>
              </a:extLst>
            </p:cNvPr>
            <p:cNvSpPr/>
            <p:nvPr/>
          </p:nvSpPr>
          <p:spPr>
            <a:xfrm>
              <a:off x="9539732" y="3212211"/>
              <a:ext cx="12700" cy="893699"/>
            </a:xfrm>
            <a:custGeom>
              <a:avLst/>
              <a:gdLst>
                <a:gd name="connsiteX0" fmla="*/ 0 w 12700"/>
                <a:gd name="connsiteY0" fmla="*/ 893699 h 893699"/>
                <a:gd name="connsiteX1" fmla="*/ 0 w 12700"/>
                <a:gd name="connsiteY1" fmla="*/ 0 h 8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3699">
                  <a:moveTo>
                    <a:pt x="0" y="893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E012C6C6-9C3F-48A2-81D9-E71606A788B4}"/>
                </a:ext>
              </a:extLst>
            </p:cNvPr>
            <p:cNvSpPr/>
            <p:nvPr/>
          </p:nvSpPr>
          <p:spPr>
            <a:xfrm>
              <a:off x="9525761" y="32122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BF6435DC-C0E9-4EBF-BB73-F90326B1D2E4}"/>
                </a:ext>
              </a:extLst>
            </p:cNvPr>
            <p:cNvSpPr/>
            <p:nvPr/>
          </p:nvSpPr>
          <p:spPr>
            <a:xfrm>
              <a:off x="10430637" y="4207129"/>
              <a:ext cx="12700" cy="370459"/>
            </a:xfrm>
            <a:custGeom>
              <a:avLst/>
              <a:gdLst>
                <a:gd name="connsiteX0" fmla="*/ 0 w 12700"/>
                <a:gd name="connsiteY0" fmla="*/ 370459 h 370459"/>
                <a:gd name="connsiteX1" fmla="*/ 0 w 12700"/>
                <a:gd name="connsiteY1" fmla="*/ 0 h 37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459">
                  <a:moveTo>
                    <a:pt x="0" y="3704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A5CEDC4-8607-4BD3-B329-368976E8F7C4}"/>
                </a:ext>
              </a:extLst>
            </p:cNvPr>
            <p:cNvSpPr/>
            <p:nvPr/>
          </p:nvSpPr>
          <p:spPr>
            <a:xfrm>
              <a:off x="10416667" y="42071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9BA61E62-37CC-4521-B0C0-4A1905C9D631}"/>
                </a:ext>
              </a:extLst>
            </p:cNvPr>
            <p:cNvSpPr/>
            <p:nvPr/>
          </p:nvSpPr>
          <p:spPr>
            <a:xfrm>
              <a:off x="8200771" y="3389376"/>
              <a:ext cx="12700" cy="636270"/>
            </a:xfrm>
            <a:custGeom>
              <a:avLst/>
              <a:gdLst>
                <a:gd name="connsiteX0" fmla="*/ 0 w 12700"/>
                <a:gd name="connsiteY0" fmla="*/ 636270 h 636270"/>
                <a:gd name="connsiteX1" fmla="*/ 0 w 12700"/>
                <a:gd name="connsiteY1" fmla="*/ 0 h 63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6270">
                  <a:moveTo>
                    <a:pt x="0" y="6362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D3F2D1EC-FFF5-4048-B824-1784B4231CDF}"/>
                </a:ext>
              </a:extLst>
            </p:cNvPr>
            <p:cNvSpPr/>
            <p:nvPr/>
          </p:nvSpPr>
          <p:spPr>
            <a:xfrm>
              <a:off x="8186801" y="338937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97912163-89EA-4792-B033-C83D8763E864}"/>
                </a:ext>
              </a:extLst>
            </p:cNvPr>
            <p:cNvSpPr/>
            <p:nvPr/>
          </p:nvSpPr>
          <p:spPr>
            <a:xfrm>
              <a:off x="7521067" y="3924554"/>
              <a:ext cx="12700" cy="545465"/>
            </a:xfrm>
            <a:custGeom>
              <a:avLst/>
              <a:gdLst>
                <a:gd name="connsiteX0" fmla="*/ 0 w 12700"/>
                <a:gd name="connsiteY0" fmla="*/ 0 h 545465"/>
                <a:gd name="connsiteX1" fmla="*/ 0 w 12700"/>
                <a:gd name="connsiteY1" fmla="*/ 545465 h 5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5">
                  <a:moveTo>
                    <a:pt x="0" y="0"/>
                  </a:moveTo>
                  <a:lnTo>
                    <a:pt x="0" y="545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4726BCF7-3AC5-4450-9BF3-196F9537EC26}"/>
                </a:ext>
              </a:extLst>
            </p:cNvPr>
            <p:cNvSpPr/>
            <p:nvPr/>
          </p:nvSpPr>
          <p:spPr>
            <a:xfrm>
              <a:off x="7507096" y="441794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21D168FA-9693-422F-97A8-47838AF282EB}"/>
                </a:ext>
              </a:extLst>
            </p:cNvPr>
            <p:cNvSpPr/>
            <p:nvPr/>
          </p:nvSpPr>
          <p:spPr>
            <a:xfrm>
              <a:off x="10849102" y="4093083"/>
              <a:ext cx="12700" cy="568578"/>
            </a:xfrm>
            <a:custGeom>
              <a:avLst/>
              <a:gdLst>
                <a:gd name="connsiteX0" fmla="*/ 0 w 12700"/>
                <a:gd name="connsiteY0" fmla="*/ 568579 h 568578"/>
                <a:gd name="connsiteX1" fmla="*/ 0 w 12700"/>
                <a:gd name="connsiteY1" fmla="*/ 0 h 56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578">
                  <a:moveTo>
                    <a:pt x="0" y="5685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4501C6DC-D5C5-4E4C-939D-956CCB793DA2}"/>
                </a:ext>
              </a:extLst>
            </p:cNvPr>
            <p:cNvSpPr/>
            <p:nvPr/>
          </p:nvSpPr>
          <p:spPr>
            <a:xfrm>
              <a:off x="10835131" y="409308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6615AD6-14CE-427C-9AC7-24DE94C2E432}"/>
                </a:ext>
              </a:extLst>
            </p:cNvPr>
            <p:cNvSpPr/>
            <p:nvPr/>
          </p:nvSpPr>
          <p:spPr>
            <a:xfrm>
              <a:off x="6353048" y="2831973"/>
              <a:ext cx="12700" cy="136906"/>
            </a:xfrm>
            <a:custGeom>
              <a:avLst/>
              <a:gdLst>
                <a:gd name="connsiteX0" fmla="*/ 0 w 12700"/>
                <a:gd name="connsiteY0" fmla="*/ 136906 h 136906"/>
                <a:gd name="connsiteX1" fmla="*/ 0 w 12700"/>
                <a:gd name="connsiteY1" fmla="*/ 0 h 13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906">
                  <a:moveTo>
                    <a:pt x="0" y="1369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49F4833D-0B57-4433-90ED-3F54F85F8176}"/>
                </a:ext>
              </a:extLst>
            </p:cNvPr>
            <p:cNvSpPr/>
            <p:nvPr/>
          </p:nvSpPr>
          <p:spPr>
            <a:xfrm>
              <a:off x="6339078" y="28319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B3F235-22F4-4AEF-96B2-91A025F850F2}"/>
                </a:ext>
              </a:extLst>
            </p:cNvPr>
            <p:cNvSpPr/>
            <p:nvPr/>
          </p:nvSpPr>
          <p:spPr>
            <a:xfrm>
              <a:off x="7857235" y="3563874"/>
              <a:ext cx="12700" cy="429640"/>
            </a:xfrm>
            <a:custGeom>
              <a:avLst/>
              <a:gdLst>
                <a:gd name="connsiteX0" fmla="*/ 0 w 12700"/>
                <a:gd name="connsiteY0" fmla="*/ 429641 h 429640"/>
                <a:gd name="connsiteX1" fmla="*/ 0 w 12700"/>
                <a:gd name="connsiteY1" fmla="*/ 0 h 4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9640">
                  <a:moveTo>
                    <a:pt x="0" y="429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63F8CC22-4691-436E-82B2-F1AF91822499}"/>
                </a:ext>
              </a:extLst>
            </p:cNvPr>
            <p:cNvSpPr/>
            <p:nvPr/>
          </p:nvSpPr>
          <p:spPr>
            <a:xfrm>
              <a:off x="7843266" y="3563873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B93A8A3B-6AF4-4079-81CD-1CBB8F53413B}"/>
                </a:ext>
              </a:extLst>
            </p:cNvPr>
            <p:cNvSpPr/>
            <p:nvPr/>
          </p:nvSpPr>
          <p:spPr>
            <a:xfrm>
              <a:off x="6805803" y="2966593"/>
              <a:ext cx="12700" cy="447420"/>
            </a:xfrm>
            <a:custGeom>
              <a:avLst/>
              <a:gdLst>
                <a:gd name="connsiteX0" fmla="*/ 0 w 12700"/>
                <a:gd name="connsiteY0" fmla="*/ 447421 h 447420"/>
                <a:gd name="connsiteX1" fmla="*/ 0 w 12700"/>
                <a:gd name="connsiteY1" fmla="*/ 0 h 4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420">
                  <a:moveTo>
                    <a:pt x="0" y="4474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CE6D0F3A-FF31-4FE5-885D-C04C8B2AAFDE}"/>
                </a:ext>
              </a:extLst>
            </p:cNvPr>
            <p:cNvSpPr/>
            <p:nvPr/>
          </p:nvSpPr>
          <p:spPr>
            <a:xfrm>
              <a:off x="6791832" y="29665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65AC1AFE-FC36-4CE7-84A8-603C27B98386}"/>
                </a:ext>
              </a:extLst>
            </p:cNvPr>
            <p:cNvSpPr/>
            <p:nvPr/>
          </p:nvSpPr>
          <p:spPr>
            <a:xfrm>
              <a:off x="11790553" y="4550029"/>
              <a:ext cx="12700" cy="315468"/>
            </a:xfrm>
            <a:custGeom>
              <a:avLst/>
              <a:gdLst>
                <a:gd name="connsiteX0" fmla="*/ 0 w 12700"/>
                <a:gd name="connsiteY0" fmla="*/ 315468 h 315468"/>
                <a:gd name="connsiteX1" fmla="*/ 0 w 12700"/>
                <a:gd name="connsiteY1" fmla="*/ 0 h 3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5468">
                  <a:moveTo>
                    <a:pt x="0" y="315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9177B084-B868-4002-B2BA-96112F69A894}"/>
                </a:ext>
              </a:extLst>
            </p:cNvPr>
            <p:cNvSpPr/>
            <p:nvPr/>
          </p:nvSpPr>
          <p:spPr>
            <a:xfrm>
              <a:off x="11776582" y="455002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2848117C-B241-4691-99E3-A97B5EA5D24C}"/>
                </a:ext>
              </a:extLst>
            </p:cNvPr>
            <p:cNvSpPr/>
            <p:nvPr/>
          </p:nvSpPr>
          <p:spPr>
            <a:xfrm>
              <a:off x="7127748" y="2516632"/>
              <a:ext cx="12700" cy="1120013"/>
            </a:xfrm>
            <a:custGeom>
              <a:avLst/>
              <a:gdLst>
                <a:gd name="connsiteX0" fmla="*/ 0 w 12700"/>
                <a:gd name="connsiteY0" fmla="*/ 1120013 h 1120013"/>
                <a:gd name="connsiteX1" fmla="*/ 0 w 12700"/>
                <a:gd name="connsiteY1" fmla="*/ 0 h 11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013">
                  <a:moveTo>
                    <a:pt x="0" y="1120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F999B8B2-A20B-4CCD-AD67-9C06820723AB}"/>
                </a:ext>
              </a:extLst>
            </p:cNvPr>
            <p:cNvSpPr/>
            <p:nvPr/>
          </p:nvSpPr>
          <p:spPr>
            <a:xfrm>
              <a:off x="7113778" y="251663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C65D872E-A726-4DEF-8F41-D6E2F424AD4D}"/>
                </a:ext>
              </a:extLst>
            </p:cNvPr>
            <p:cNvSpPr/>
            <p:nvPr/>
          </p:nvSpPr>
          <p:spPr>
            <a:xfrm>
              <a:off x="10026904" y="4439920"/>
              <a:ext cx="12700" cy="173227"/>
            </a:xfrm>
            <a:custGeom>
              <a:avLst/>
              <a:gdLst>
                <a:gd name="connsiteX0" fmla="*/ 0 w 12700"/>
                <a:gd name="connsiteY0" fmla="*/ 173228 h 173227"/>
                <a:gd name="connsiteX1" fmla="*/ 0 w 12700"/>
                <a:gd name="connsiteY1" fmla="*/ 0 h 17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227">
                  <a:moveTo>
                    <a:pt x="0" y="1732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D13CD72C-954B-4EE3-B036-0648E79CBAD3}"/>
                </a:ext>
              </a:extLst>
            </p:cNvPr>
            <p:cNvSpPr/>
            <p:nvPr/>
          </p:nvSpPr>
          <p:spPr>
            <a:xfrm>
              <a:off x="10012933" y="44399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3314BD25-FDC9-426D-84F5-9704EB6B43AA}"/>
                </a:ext>
              </a:extLst>
            </p:cNvPr>
            <p:cNvSpPr/>
            <p:nvPr/>
          </p:nvSpPr>
          <p:spPr>
            <a:xfrm>
              <a:off x="9236583" y="3390138"/>
              <a:ext cx="12700" cy="853566"/>
            </a:xfrm>
            <a:custGeom>
              <a:avLst/>
              <a:gdLst>
                <a:gd name="connsiteX0" fmla="*/ 0 w 12700"/>
                <a:gd name="connsiteY0" fmla="*/ 853567 h 853566"/>
                <a:gd name="connsiteX1" fmla="*/ 0 w 12700"/>
                <a:gd name="connsiteY1" fmla="*/ 0 h 85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566">
                  <a:moveTo>
                    <a:pt x="0" y="8535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27B9565-D362-461A-B569-A5F61B9F138C}"/>
                </a:ext>
              </a:extLst>
            </p:cNvPr>
            <p:cNvSpPr/>
            <p:nvPr/>
          </p:nvSpPr>
          <p:spPr>
            <a:xfrm>
              <a:off x="9222485" y="339013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E15F2BD-ABB4-4F98-9D34-2CA70FDCEC3F}"/>
                </a:ext>
              </a:extLst>
            </p:cNvPr>
            <p:cNvSpPr/>
            <p:nvPr/>
          </p:nvSpPr>
          <p:spPr>
            <a:xfrm>
              <a:off x="11361547" y="4599305"/>
              <a:ext cx="12700" cy="550545"/>
            </a:xfrm>
            <a:custGeom>
              <a:avLst/>
              <a:gdLst>
                <a:gd name="connsiteX0" fmla="*/ 0 w 12700"/>
                <a:gd name="connsiteY0" fmla="*/ 0 h 550545"/>
                <a:gd name="connsiteX1" fmla="*/ 0 w 12700"/>
                <a:gd name="connsiteY1" fmla="*/ 550545 h 55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545">
                  <a:moveTo>
                    <a:pt x="0" y="0"/>
                  </a:moveTo>
                  <a:lnTo>
                    <a:pt x="0" y="5505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5A72DA28-2269-4810-9E45-0A0CB89BD449}"/>
                </a:ext>
              </a:extLst>
            </p:cNvPr>
            <p:cNvSpPr/>
            <p:nvPr/>
          </p:nvSpPr>
          <p:spPr>
            <a:xfrm>
              <a:off x="11347577" y="50976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F2E8A85E-C2B1-4BFA-8379-619C78442FDE}"/>
                </a:ext>
              </a:extLst>
            </p:cNvPr>
            <p:cNvSpPr/>
            <p:nvPr/>
          </p:nvSpPr>
          <p:spPr>
            <a:xfrm>
              <a:off x="8998077" y="4189857"/>
              <a:ext cx="12700" cy="251713"/>
            </a:xfrm>
            <a:custGeom>
              <a:avLst/>
              <a:gdLst>
                <a:gd name="connsiteX0" fmla="*/ 0 w 12700"/>
                <a:gd name="connsiteY0" fmla="*/ 0 h 251713"/>
                <a:gd name="connsiteX1" fmla="*/ 0 w 12700"/>
                <a:gd name="connsiteY1" fmla="*/ 251714 h 2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1713">
                  <a:moveTo>
                    <a:pt x="0" y="0"/>
                  </a:moveTo>
                  <a:lnTo>
                    <a:pt x="0" y="2517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F53A4D-50B2-4FB3-942D-5BC7A22DC588}"/>
                </a:ext>
              </a:extLst>
            </p:cNvPr>
            <p:cNvSpPr/>
            <p:nvPr/>
          </p:nvSpPr>
          <p:spPr>
            <a:xfrm>
              <a:off x="8984106" y="43893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3799729-4F63-4FA0-9436-22FC469B9512}"/>
                </a:ext>
              </a:extLst>
            </p:cNvPr>
            <p:cNvSpPr/>
            <p:nvPr/>
          </p:nvSpPr>
          <p:spPr>
            <a:xfrm>
              <a:off x="11196701" y="4094479"/>
              <a:ext cx="12700" cy="646938"/>
            </a:xfrm>
            <a:custGeom>
              <a:avLst/>
              <a:gdLst>
                <a:gd name="connsiteX0" fmla="*/ 0 w 12700"/>
                <a:gd name="connsiteY0" fmla="*/ 646938 h 646938"/>
                <a:gd name="connsiteX1" fmla="*/ 0 w 12700"/>
                <a:gd name="connsiteY1" fmla="*/ 0 h 64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6938">
                  <a:moveTo>
                    <a:pt x="0" y="6469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4164AEAB-EA3C-4AF5-A9C1-CB34607A834A}"/>
                </a:ext>
              </a:extLst>
            </p:cNvPr>
            <p:cNvSpPr/>
            <p:nvPr/>
          </p:nvSpPr>
          <p:spPr>
            <a:xfrm>
              <a:off x="11182731" y="409447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CF07CDDE-1513-42D6-8E92-89568F02789C}"/>
                </a:ext>
              </a:extLst>
            </p:cNvPr>
            <p:cNvSpPr/>
            <p:nvPr/>
          </p:nvSpPr>
          <p:spPr>
            <a:xfrm>
              <a:off x="8512175" y="3988435"/>
              <a:ext cx="12700" cy="1404365"/>
            </a:xfrm>
            <a:custGeom>
              <a:avLst/>
              <a:gdLst>
                <a:gd name="connsiteX0" fmla="*/ 0 w 12700"/>
                <a:gd name="connsiteY0" fmla="*/ 0 h 1404365"/>
                <a:gd name="connsiteX1" fmla="*/ 0 w 12700"/>
                <a:gd name="connsiteY1" fmla="*/ 1404366 h 14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4365">
                  <a:moveTo>
                    <a:pt x="0" y="0"/>
                  </a:moveTo>
                  <a:lnTo>
                    <a:pt x="0" y="14043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07D2CF5-EC63-4F71-9148-81B52238BC68}"/>
                </a:ext>
              </a:extLst>
            </p:cNvPr>
            <p:cNvSpPr/>
            <p:nvPr/>
          </p:nvSpPr>
          <p:spPr>
            <a:xfrm>
              <a:off x="8498205" y="53406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EA33D3A8-5E62-4E77-9765-1CA71B0F9ACC}"/>
                </a:ext>
              </a:extLst>
            </p:cNvPr>
            <p:cNvSpPr/>
            <p:nvPr/>
          </p:nvSpPr>
          <p:spPr>
            <a:xfrm>
              <a:off x="9729470" y="2934208"/>
              <a:ext cx="12700" cy="1171702"/>
            </a:xfrm>
            <a:custGeom>
              <a:avLst/>
              <a:gdLst>
                <a:gd name="connsiteX0" fmla="*/ 0 w 12700"/>
                <a:gd name="connsiteY0" fmla="*/ 1171702 h 1171702"/>
                <a:gd name="connsiteX1" fmla="*/ 0 w 12700"/>
                <a:gd name="connsiteY1" fmla="*/ 0 h 117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1702">
                  <a:moveTo>
                    <a:pt x="0" y="11717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4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2F4FF4F3-A325-4F91-81CA-10B6B9EAF181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D4B60F4E-3D6D-4457-A480-89A9B13C69D2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!!g1">
            <a:extLst>
              <a:ext uri="{FF2B5EF4-FFF2-40B4-BE49-F238E27FC236}">
                <a16:creationId xmlns:a16="http://schemas.microsoft.com/office/drawing/2014/main" id="{B17843CC-BB7A-43ED-953D-957EEA510BF4}"/>
              </a:ext>
            </a:extLst>
          </p:cNvPr>
          <p:cNvGrpSpPr/>
          <p:nvPr/>
        </p:nvGrpSpPr>
        <p:grpSpPr>
          <a:xfrm>
            <a:off x="847725" y="984250"/>
            <a:ext cx="330708" cy="3260598"/>
            <a:chOff x="847725" y="984250"/>
            <a:chExt cx="330708" cy="326059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D615C3D-6FDA-4FC0-A7AE-542DF9885298}"/>
                </a:ext>
              </a:extLst>
            </p:cNvPr>
            <p:cNvSpPr/>
            <p:nvPr/>
          </p:nvSpPr>
          <p:spPr>
            <a:xfrm>
              <a:off x="847725" y="239547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29D813-4490-47FE-8B97-FC7719442ED6}"/>
                </a:ext>
              </a:extLst>
            </p:cNvPr>
            <p:cNvSpPr/>
            <p:nvPr/>
          </p:nvSpPr>
          <p:spPr>
            <a:xfrm>
              <a:off x="1036447" y="1827022"/>
              <a:ext cx="12700" cy="568451"/>
            </a:xfrm>
            <a:custGeom>
              <a:avLst/>
              <a:gdLst>
                <a:gd name="connsiteX0" fmla="*/ 0 w 12700"/>
                <a:gd name="connsiteY0" fmla="*/ 568452 h 568451"/>
                <a:gd name="connsiteX1" fmla="*/ 0 w 12700"/>
                <a:gd name="connsiteY1" fmla="*/ 0 h 568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451">
                  <a:moveTo>
                    <a:pt x="0" y="5684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A8FB1AA-9DA1-4823-9A09-BA8624CF318C}"/>
                </a:ext>
              </a:extLst>
            </p:cNvPr>
            <p:cNvSpPr/>
            <p:nvPr/>
          </p:nvSpPr>
          <p:spPr>
            <a:xfrm>
              <a:off x="1022477" y="182702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62A3AD9-4318-4977-BA8A-E531EF19DBB3}"/>
                </a:ext>
              </a:extLst>
            </p:cNvPr>
            <p:cNvSpPr/>
            <p:nvPr/>
          </p:nvSpPr>
          <p:spPr>
            <a:xfrm>
              <a:off x="1022222" y="2174875"/>
              <a:ext cx="12700" cy="220599"/>
            </a:xfrm>
            <a:custGeom>
              <a:avLst/>
              <a:gdLst>
                <a:gd name="connsiteX0" fmla="*/ 0 w 12700"/>
                <a:gd name="connsiteY0" fmla="*/ 220599 h 220599"/>
                <a:gd name="connsiteX1" fmla="*/ 0 w 12700"/>
                <a:gd name="connsiteY1" fmla="*/ 0 h 22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0599">
                  <a:moveTo>
                    <a:pt x="0" y="2205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6E61124-77C6-4DED-8FC5-F9456EA655DA}"/>
                </a:ext>
              </a:extLst>
            </p:cNvPr>
            <p:cNvSpPr/>
            <p:nvPr/>
          </p:nvSpPr>
          <p:spPr>
            <a:xfrm>
              <a:off x="1008252" y="217487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0AF6CE8-AECD-492A-A855-DCB4CB4F93F7}"/>
                </a:ext>
              </a:extLst>
            </p:cNvPr>
            <p:cNvSpPr/>
            <p:nvPr/>
          </p:nvSpPr>
          <p:spPr>
            <a:xfrm>
              <a:off x="974216" y="2395474"/>
              <a:ext cx="12700" cy="260984"/>
            </a:xfrm>
            <a:custGeom>
              <a:avLst/>
              <a:gdLst>
                <a:gd name="connsiteX0" fmla="*/ 0 w 12700"/>
                <a:gd name="connsiteY0" fmla="*/ 0 h 260984"/>
                <a:gd name="connsiteX1" fmla="*/ 0 w 12700"/>
                <a:gd name="connsiteY1" fmla="*/ 260985 h 26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0984">
                  <a:moveTo>
                    <a:pt x="0" y="0"/>
                  </a:moveTo>
                  <a:lnTo>
                    <a:pt x="0" y="26098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2F57B7-A817-4E9B-8C1B-1BA51CA558D9}"/>
                </a:ext>
              </a:extLst>
            </p:cNvPr>
            <p:cNvSpPr/>
            <p:nvPr/>
          </p:nvSpPr>
          <p:spPr>
            <a:xfrm>
              <a:off x="960119" y="2604389"/>
              <a:ext cx="28066" cy="52069"/>
            </a:xfrm>
            <a:custGeom>
              <a:avLst/>
              <a:gdLst>
                <a:gd name="connsiteX0" fmla="*/ 0 w 28066"/>
                <a:gd name="connsiteY0" fmla="*/ 0 h 52069"/>
                <a:gd name="connsiteX1" fmla="*/ 14097 w 28066"/>
                <a:gd name="connsiteY1" fmla="*/ 52070 h 52069"/>
                <a:gd name="connsiteX2" fmla="*/ 28067 w 28066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3A1ECB6-744F-401F-B89B-A1EFFD60C11E}"/>
                </a:ext>
              </a:extLst>
            </p:cNvPr>
            <p:cNvSpPr/>
            <p:nvPr/>
          </p:nvSpPr>
          <p:spPr>
            <a:xfrm>
              <a:off x="975233" y="1801495"/>
              <a:ext cx="12700" cy="593979"/>
            </a:xfrm>
            <a:custGeom>
              <a:avLst/>
              <a:gdLst>
                <a:gd name="connsiteX0" fmla="*/ 0 w 12700"/>
                <a:gd name="connsiteY0" fmla="*/ 593979 h 593979"/>
                <a:gd name="connsiteX1" fmla="*/ 0 w 12700"/>
                <a:gd name="connsiteY1" fmla="*/ 0 h 59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3979">
                  <a:moveTo>
                    <a:pt x="0" y="5939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01D92B5-3671-4820-9D44-C4A3AF4AE6FD}"/>
                </a:ext>
              </a:extLst>
            </p:cNvPr>
            <p:cNvSpPr/>
            <p:nvPr/>
          </p:nvSpPr>
          <p:spPr>
            <a:xfrm>
              <a:off x="961263" y="1801495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28BA186-B414-4F2C-BBDB-FEAFFE2475A6}"/>
                </a:ext>
              </a:extLst>
            </p:cNvPr>
            <p:cNvSpPr/>
            <p:nvPr/>
          </p:nvSpPr>
          <p:spPr>
            <a:xfrm>
              <a:off x="912113" y="2130933"/>
              <a:ext cx="12700" cy="264541"/>
            </a:xfrm>
            <a:custGeom>
              <a:avLst/>
              <a:gdLst>
                <a:gd name="connsiteX0" fmla="*/ 0 w 12700"/>
                <a:gd name="connsiteY0" fmla="*/ 264541 h 264541"/>
                <a:gd name="connsiteX1" fmla="*/ 0 w 12700"/>
                <a:gd name="connsiteY1" fmla="*/ 0 h 26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4541">
                  <a:moveTo>
                    <a:pt x="0" y="2645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E16B9CD-265A-4EF9-A2ED-07DD0E4F49F7}"/>
                </a:ext>
              </a:extLst>
            </p:cNvPr>
            <p:cNvSpPr/>
            <p:nvPr/>
          </p:nvSpPr>
          <p:spPr>
            <a:xfrm>
              <a:off x="898144" y="213093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8338DDC-649D-4E2B-875C-77A5D2836A29}"/>
                </a:ext>
              </a:extLst>
            </p:cNvPr>
            <p:cNvSpPr/>
            <p:nvPr/>
          </p:nvSpPr>
          <p:spPr>
            <a:xfrm>
              <a:off x="1077087" y="2395474"/>
              <a:ext cx="12700" cy="574420"/>
            </a:xfrm>
            <a:custGeom>
              <a:avLst/>
              <a:gdLst>
                <a:gd name="connsiteX0" fmla="*/ 0 w 12700"/>
                <a:gd name="connsiteY0" fmla="*/ 0 h 574420"/>
                <a:gd name="connsiteX1" fmla="*/ 0 w 12700"/>
                <a:gd name="connsiteY1" fmla="*/ 574421 h 5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4420">
                  <a:moveTo>
                    <a:pt x="0" y="0"/>
                  </a:moveTo>
                  <a:lnTo>
                    <a:pt x="0" y="5744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918D823-55CC-47FC-AE73-0267427FBC5A}"/>
                </a:ext>
              </a:extLst>
            </p:cNvPr>
            <p:cNvSpPr/>
            <p:nvPr/>
          </p:nvSpPr>
          <p:spPr>
            <a:xfrm>
              <a:off x="1063116" y="291769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FF95ED0-F028-4887-B4BA-E48664379A71}"/>
                </a:ext>
              </a:extLst>
            </p:cNvPr>
            <p:cNvSpPr/>
            <p:nvPr/>
          </p:nvSpPr>
          <p:spPr>
            <a:xfrm>
              <a:off x="1095248" y="1792224"/>
              <a:ext cx="12700" cy="603250"/>
            </a:xfrm>
            <a:custGeom>
              <a:avLst/>
              <a:gdLst>
                <a:gd name="connsiteX0" fmla="*/ 0 w 12700"/>
                <a:gd name="connsiteY0" fmla="*/ 603250 h 603250"/>
                <a:gd name="connsiteX1" fmla="*/ 0 w 12700"/>
                <a:gd name="connsiteY1" fmla="*/ 0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3250">
                  <a:moveTo>
                    <a:pt x="0" y="60325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03FA736-6F1E-4925-8F0B-F994868F6B54}"/>
                </a:ext>
              </a:extLst>
            </p:cNvPr>
            <p:cNvSpPr/>
            <p:nvPr/>
          </p:nvSpPr>
          <p:spPr>
            <a:xfrm>
              <a:off x="1081277" y="17922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4610E89-9C38-42D1-A953-A21E4826D690}"/>
                </a:ext>
              </a:extLst>
            </p:cNvPr>
            <p:cNvSpPr/>
            <p:nvPr/>
          </p:nvSpPr>
          <p:spPr>
            <a:xfrm>
              <a:off x="1013079" y="2395474"/>
              <a:ext cx="12700" cy="1849374"/>
            </a:xfrm>
            <a:custGeom>
              <a:avLst/>
              <a:gdLst>
                <a:gd name="connsiteX0" fmla="*/ 0 w 12700"/>
                <a:gd name="connsiteY0" fmla="*/ 0 h 1849374"/>
                <a:gd name="connsiteX1" fmla="*/ 0 w 12700"/>
                <a:gd name="connsiteY1" fmla="*/ 1849374 h 18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49374">
                  <a:moveTo>
                    <a:pt x="0" y="0"/>
                  </a:moveTo>
                  <a:lnTo>
                    <a:pt x="0" y="18493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683B592-9198-4881-A5EF-F6075CE366BE}"/>
                </a:ext>
              </a:extLst>
            </p:cNvPr>
            <p:cNvSpPr/>
            <p:nvPr/>
          </p:nvSpPr>
          <p:spPr>
            <a:xfrm>
              <a:off x="999108" y="41927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50C6791-10B2-47EC-985D-463C9B0872DE}"/>
                </a:ext>
              </a:extLst>
            </p:cNvPr>
            <p:cNvSpPr/>
            <p:nvPr/>
          </p:nvSpPr>
          <p:spPr>
            <a:xfrm>
              <a:off x="1024763" y="2395474"/>
              <a:ext cx="12700" cy="424942"/>
            </a:xfrm>
            <a:custGeom>
              <a:avLst/>
              <a:gdLst>
                <a:gd name="connsiteX0" fmla="*/ 0 w 12700"/>
                <a:gd name="connsiteY0" fmla="*/ 0 h 424942"/>
                <a:gd name="connsiteX1" fmla="*/ 0 w 12700"/>
                <a:gd name="connsiteY1" fmla="*/ 424942 h 4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942">
                  <a:moveTo>
                    <a:pt x="0" y="0"/>
                  </a:moveTo>
                  <a:lnTo>
                    <a:pt x="0" y="42494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D44CEE7-FB8D-4076-92C1-04762CACB848}"/>
                </a:ext>
              </a:extLst>
            </p:cNvPr>
            <p:cNvSpPr/>
            <p:nvPr/>
          </p:nvSpPr>
          <p:spPr>
            <a:xfrm>
              <a:off x="1010792" y="276821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8F3C6DD-9546-4C96-BA5A-131C4E734D3A}"/>
                </a:ext>
              </a:extLst>
            </p:cNvPr>
            <p:cNvSpPr/>
            <p:nvPr/>
          </p:nvSpPr>
          <p:spPr>
            <a:xfrm>
              <a:off x="934974" y="2395474"/>
              <a:ext cx="12700" cy="36321"/>
            </a:xfrm>
            <a:custGeom>
              <a:avLst/>
              <a:gdLst>
                <a:gd name="connsiteX0" fmla="*/ 0 w 12700"/>
                <a:gd name="connsiteY0" fmla="*/ 0 h 36321"/>
                <a:gd name="connsiteX1" fmla="*/ 0 w 12700"/>
                <a:gd name="connsiteY1" fmla="*/ 36322 h 3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321">
                  <a:moveTo>
                    <a:pt x="0" y="0"/>
                  </a:moveTo>
                  <a:lnTo>
                    <a:pt x="0" y="363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284715-106E-4F0F-A43F-49E5772CCD11}"/>
                </a:ext>
              </a:extLst>
            </p:cNvPr>
            <p:cNvSpPr/>
            <p:nvPr/>
          </p:nvSpPr>
          <p:spPr>
            <a:xfrm>
              <a:off x="921003" y="237959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4E02E9-283A-4934-97F8-82B7B266125E}"/>
                </a:ext>
              </a:extLst>
            </p:cNvPr>
            <p:cNvSpPr/>
            <p:nvPr/>
          </p:nvSpPr>
          <p:spPr>
            <a:xfrm>
              <a:off x="1135253" y="2278126"/>
              <a:ext cx="12700" cy="117348"/>
            </a:xfrm>
            <a:custGeom>
              <a:avLst/>
              <a:gdLst>
                <a:gd name="connsiteX0" fmla="*/ 0 w 12700"/>
                <a:gd name="connsiteY0" fmla="*/ 117348 h 117348"/>
                <a:gd name="connsiteX1" fmla="*/ 0 w 12700"/>
                <a:gd name="connsiteY1" fmla="*/ 0 h 11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348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C48528D-7627-4298-8F3C-E876842D7CEA}"/>
                </a:ext>
              </a:extLst>
            </p:cNvPr>
            <p:cNvSpPr/>
            <p:nvPr/>
          </p:nvSpPr>
          <p:spPr>
            <a:xfrm>
              <a:off x="1121283" y="227812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E09B6CD-942D-4C63-B8DA-0AEF7EED6F27}"/>
                </a:ext>
              </a:extLst>
            </p:cNvPr>
            <p:cNvSpPr/>
            <p:nvPr/>
          </p:nvSpPr>
          <p:spPr>
            <a:xfrm>
              <a:off x="995934" y="2310257"/>
              <a:ext cx="12700" cy="85217"/>
            </a:xfrm>
            <a:custGeom>
              <a:avLst/>
              <a:gdLst>
                <a:gd name="connsiteX0" fmla="*/ 0 w 12700"/>
                <a:gd name="connsiteY0" fmla="*/ 85217 h 85217"/>
                <a:gd name="connsiteX1" fmla="*/ 0 w 12700"/>
                <a:gd name="connsiteY1" fmla="*/ 0 h 8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217">
                  <a:moveTo>
                    <a:pt x="0" y="852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FFE719E-EC5D-44AC-9A43-B58B0020F644}"/>
                </a:ext>
              </a:extLst>
            </p:cNvPr>
            <p:cNvSpPr/>
            <p:nvPr/>
          </p:nvSpPr>
          <p:spPr>
            <a:xfrm>
              <a:off x="981963" y="23102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B8F29C6-1BF5-40B8-A673-CCEB4EA1B241}"/>
                </a:ext>
              </a:extLst>
            </p:cNvPr>
            <p:cNvSpPr/>
            <p:nvPr/>
          </p:nvSpPr>
          <p:spPr>
            <a:xfrm>
              <a:off x="1117219" y="1850644"/>
              <a:ext cx="12700" cy="544830"/>
            </a:xfrm>
            <a:custGeom>
              <a:avLst/>
              <a:gdLst>
                <a:gd name="connsiteX0" fmla="*/ 0 w 12700"/>
                <a:gd name="connsiteY0" fmla="*/ 544830 h 544830"/>
                <a:gd name="connsiteX1" fmla="*/ 0 w 12700"/>
                <a:gd name="connsiteY1" fmla="*/ 0 h 54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4830">
                  <a:moveTo>
                    <a:pt x="0" y="5448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DE3B944-690D-4D70-8F18-677086CAD70F}"/>
                </a:ext>
              </a:extLst>
            </p:cNvPr>
            <p:cNvSpPr/>
            <p:nvPr/>
          </p:nvSpPr>
          <p:spPr>
            <a:xfrm>
              <a:off x="1103249" y="185064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F744E52C-BA06-4B49-80E1-BABC4F8E92BB}"/>
                </a:ext>
              </a:extLst>
            </p:cNvPr>
            <p:cNvSpPr/>
            <p:nvPr/>
          </p:nvSpPr>
          <p:spPr>
            <a:xfrm>
              <a:off x="876554" y="2178050"/>
              <a:ext cx="12700" cy="217424"/>
            </a:xfrm>
            <a:custGeom>
              <a:avLst/>
              <a:gdLst>
                <a:gd name="connsiteX0" fmla="*/ 0 w 12700"/>
                <a:gd name="connsiteY0" fmla="*/ 217424 h 217424"/>
                <a:gd name="connsiteX1" fmla="*/ 0 w 12700"/>
                <a:gd name="connsiteY1" fmla="*/ 0 h 21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7424">
                  <a:moveTo>
                    <a:pt x="0" y="2174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02D5B19-10D6-4DAB-BA7C-E5F579D211B8}"/>
                </a:ext>
              </a:extLst>
            </p:cNvPr>
            <p:cNvSpPr/>
            <p:nvPr/>
          </p:nvSpPr>
          <p:spPr>
            <a:xfrm>
              <a:off x="862583" y="21780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54A823-4FFF-47D5-9E26-D944E6B42932}"/>
                </a:ext>
              </a:extLst>
            </p:cNvPr>
            <p:cNvSpPr/>
            <p:nvPr/>
          </p:nvSpPr>
          <p:spPr>
            <a:xfrm>
              <a:off x="994663" y="2395474"/>
              <a:ext cx="12700" cy="727582"/>
            </a:xfrm>
            <a:custGeom>
              <a:avLst/>
              <a:gdLst>
                <a:gd name="connsiteX0" fmla="*/ 0 w 12700"/>
                <a:gd name="connsiteY0" fmla="*/ 0 h 727582"/>
                <a:gd name="connsiteX1" fmla="*/ 0 w 12700"/>
                <a:gd name="connsiteY1" fmla="*/ 727583 h 72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7582">
                  <a:moveTo>
                    <a:pt x="0" y="0"/>
                  </a:moveTo>
                  <a:lnTo>
                    <a:pt x="0" y="7275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BD920F3-CE25-4E56-96E9-459E010BF6A7}"/>
                </a:ext>
              </a:extLst>
            </p:cNvPr>
            <p:cNvSpPr/>
            <p:nvPr/>
          </p:nvSpPr>
          <p:spPr>
            <a:xfrm>
              <a:off x="980694" y="307086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4B1237C5-6868-4F36-90EA-4A32F42C5779}"/>
                </a:ext>
              </a:extLst>
            </p:cNvPr>
            <p:cNvSpPr/>
            <p:nvPr/>
          </p:nvSpPr>
          <p:spPr>
            <a:xfrm>
              <a:off x="972947" y="1508633"/>
              <a:ext cx="12700" cy="886841"/>
            </a:xfrm>
            <a:custGeom>
              <a:avLst/>
              <a:gdLst>
                <a:gd name="connsiteX0" fmla="*/ 0 w 12700"/>
                <a:gd name="connsiteY0" fmla="*/ 886841 h 886841"/>
                <a:gd name="connsiteX1" fmla="*/ 0 w 12700"/>
                <a:gd name="connsiteY1" fmla="*/ 0 h 8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6841">
                  <a:moveTo>
                    <a:pt x="0" y="8868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0C6989D-9999-4E2A-B977-0CA2F4D97E9D}"/>
                </a:ext>
              </a:extLst>
            </p:cNvPr>
            <p:cNvSpPr/>
            <p:nvPr/>
          </p:nvSpPr>
          <p:spPr>
            <a:xfrm>
              <a:off x="958977" y="1508633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DC0B58B7-E776-43EE-8B33-CB4C546E9983}"/>
                </a:ext>
              </a:extLst>
            </p:cNvPr>
            <p:cNvSpPr/>
            <p:nvPr/>
          </p:nvSpPr>
          <p:spPr>
            <a:xfrm>
              <a:off x="1064006" y="2322576"/>
              <a:ext cx="12700" cy="72898"/>
            </a:xfrm>
            <a:custGeom>
              <a:avLst/>
              <a:gdLst>
                <a:gd name="connsiteX0" fmla="*/ 0 w 12700"/>
                <a:gd name="connsiteY0" fmla="*/ 72898 h 72898"/>
                <a:gd name="connsiteX1" fmla="*/ 0 w 12700"/>
                <a:gd name="connsiteY1" fmla="*/ 0 h 7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898">
                  <a:moveTo>
                    <a:pt x="0" y="728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EF25C89-50E4-4F18-A408-B14A49E4B2D7}"/>
                </a:ext>
              </a:extLst>
            </p:cNvPr>
            <p:cNvSpPr/>
            <p:nvPr/>
          </p:nvSpPr>
          <p:spPr>
            <a:xfrm>
              <a:off x="1050036" y="2322576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0A0B9F4-7336-4D44-898F-88983A1AD7D2}"/>
                </a:ext>
              </a:extLst>
            </p:cNvPr>
            <p:cNvSpPr/>
            <p:nvPr/>
          </p:nvSpPr>
          <p:spPr>
            <a:xfrm>
              <a:off x="1042543" y="2395474"/>
              <a:ext cx="12700" cy="873378"/>
            </a:xfrm>
            <a:custGeom>
              <a:avLst/>
              <a:gdLst>
                <a:gd name="connsiteX0" fmla="*/ 0 w 12700"/>
                <a:gd name="connsiteY0" fmla="*/ 0 h 873378"/>
                <a:gd name="connsiteX1" fmla="*/ 0 w 12700"/>
                <a:gd name="connsiteY1" fmla="*/ 873379 h 87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3378">
                  <a:moveTo>
                    <a:pt x="0" y="0"/>
                  </a:moveTo>
                  <a:lnTo>
                    <a:pt x="0" y="87337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B8BEE7B-7973-43BC-9913-32062D9D1E2F}"/>
                </a:ext>
              </a:extLst>
            </p:cNvPr>
            <p:cNvSpPr/>
            <p:nvPr/>
          </p:nvSpPr>
          <p:spPr>
            <a:xfrm>
              <a:off x="1028572" y="32166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A24A9FFA-0B68-49F8-A69F-C2A5FAA31496}"/>
                </a:ext>
              </a:extLst>
            </p:cNvPr>
            <p:cNvSpPr/>
            <p:nvPr/>
          </p:nvSpPr>
          <p:spPr>
            <a:xfrm>
              <a:off x="1011682" y="984250"/>
              <a:ext cx="12700" cy="1411224"/>
            </a:xfrm>
            <a:custGeom>
              <a:avLst/>
              <a:gdLst>
                <a:gd name="connsiteX0" fmla="*/ 0 w 12700"/>
                <a:gd name="connsiteY0" fmla="*/ 1411224 h 1411224"/>
                <a:gd name="connsiteX1" fmla="*/ 0 w 12700"/>
                <a:gd name="connsiteY1" fmla="*/ 0 h 14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1224">
                  <a:moveTo>
                    <a:pt x="0" y="14112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E88779B8-2D92-4DEB-A14B-453D7C5123E3}"/>
                </a:ext>
              </a:extLst>
            </p:cNvPr>
            <p:cNvSpPr/>
            <p:nvPr/>
          </p:nvSpPr>
          <p:spPr>
            <a:xfrm>
              <a:off x="997711" y="9842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150144BE-135C-40F9-A495-6CF59E91DDB1}"/>
                </a:ext>
              </a:extLst>
            </p:cNvPr>
            <p:cNvSpPr/>
            <p:nvPr/>
          </p:nvSpPr>
          <p:spPr>
            <a:xfrm>
              <a:off x="1095502" y="2152142"/>
              <a:ext cx="12700" cy="243331"/>
            </a:xfrm>
            <a:custGeom>
              <a:avLst/>
              <a:gdLst>
                <a:gd name="connsiteX0" fmla="*/ 0 w 12700"/>
                <a:gd name="connsiteY0" fmla="*/ 243332 h 243331"/>
                <a:gd name="connsiteX1" fmla="*/ 0 w 12700"/>
                <a:gd name="connsiteY1" fmla="*/ 0 h 24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3331">
                  <a:moveTo>
                    <a:pt x="0" y="2433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072339BE-95EB-4B16-9F68-5AEAC48F9D4F}"/>
                </a:ext>
              </a:extLst>
            </p:cNvPr>
            <p:cNvSpPr/>
            <p:nvPr/>
          </p:nvSpPr>
          <p:spPr>
            <a:xfrm>
              <a:off x="1081532" y="215214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A936746C-B6C4-4481-A04A-1E20DE82E835}"/>
                </a:ext>
              </a:extLst>
            </p:cNvPr>
            <p:cNvSpPr/>
            <p:nvPr/>
          </p:nvSpPr>
          <p:spPr>
            <a:xfrm>
              <a:off x="1057402" y="1973580"/>
              <a:ext cx="12700" cy="421894"/>
            </a:xfrm>
            <a:custGeom>
              <a:avLst/>
              <a:gdLst>
                <a:gd name="connsiteX0" fmla="*/ 0 w 12700"/>
                <a:gd name="connsiteY0" fmla="*/ 421894 h 421894"/>
                <a:gd name="connsiteX1" fmla="*/ 0 w 12700"/>
                <a:gd name="connsiteY1" fmla="*/ 0 h 42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894">
                  <a:moveTo>
                    <a:pt x="0" y="4218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66ADCF4-9643-48C0-B5A1-C2749CE61496}"/>
                </a:ext>
              </a:extLst>
            </p:cNvPr>
            <p:cNvSpPr/>
            <p:nvPr/>
          </p:nvSpPr>
          <p:spPr>
            <a:xfrm>
              <a:off x="1043432" y="197357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F3785A1-8FCD-45FF-844A-2596E1AA718D}"/>
                </a:ext>
              </a:extLst>
            </p:cNvPr>
            <p:cNvSpPr/>
            <p:nvPr/>
          </p:nvSpPr>
          <p:spPr>
            <a:xfrm>
              <a:off x="931291" y="2395474"/>
              <a:ext cx="12700" cy="426212"/>
            </a:xfrm>
            <a:custGeom>
              <a:avLst/>
              <a:gdLst>
                <a:gd name="connsiteX0" fmla="*/ 0 w 12700"/>
                <a:gd name="connsiteY0" fmla="*/ 0 h 426212"/>
                <a:gd name="connsiteX1" fmla="*/ 0 w 12700"/>
                <a:gd name="connsiteY1" fmla="*/ 426212 h 42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6212">
                  <a:moveTo>
                    <a:pt x="0" y="0"/>
                  </a:moveTo>
                  <a:lnTo>
                    <a:pt x="0" y="42621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F3BBFEB-1530-471F-A5C9-EDEE108202CD}"/>
                </a:ext>
              </a:extLst>
            </p:cNvPr>
            <p:cNvSpPr/>
            <p:nvPr/>
          </p:nvSpPr>
          <p:spPr>
            <a:xfrm>
              <a:off x="917321" y="276948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1B087DD-0205-406F-BF95-CAB28CB72CFE}"/>
                </a:ext>
              </a:extLst>
            </p:cNvPr>
            <p:cNvSpPr/>
            <p:nvPr/>
          </p:nvSpPr>
          <p:spPr>
            <a:xfrm>
              <a:off x="959358" y="2395474"/>
              <a:ext cx="12700" cy="752856"/>
            </a:xfrm>
            <a:custGeom>
              <a:avLst/>
              <a:gdLst>
                <a:gd name="connsiteX0" fmla="*/ 0 w 12700"/>
                <a:gd name="connsiteY0" fmla="*/ 0 h 752856"/>
                <a:gd name="connsiteX1" fmla="*/ 0 w 12700"/>
                <a:gd name="connsiteY1" fmla="*/ 752856 h 75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2856">
                  <a:moveTo>
                    <a:pt x="0" y="0"/>
                  </a:moveTo>
                  <a:lnTo>
                    <a:pt x="0" y="75285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CA13D7CD-1719-4188-BB4D-0943D86D87E5}"/>
                </a:ext>
              </a:extLst>
            </p:cNvPr>
            <p:cNvSpPr/>
            <p:nvPr/>
          </p:nvSpPr>
          <p:spPr>
            <a:xfrm>
              <a:off x="945388" y="3096260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0540822-9031-4BF1-9A46-BFB3C66458FF}"/>
                </a:ext>
              </a:extLst>
            </p:cNvPr>
            <p:cNvSpPr/>
            <p:nvPr/>
          </p:nvSpPr>
          <p:spPr>
            <a:xfrm>
              <a:off x="987806" y="1901952"/>
              <a:ext cx="12700" cy="493522"/>
            </a:xfrm>
            <a:custGeom>
              <a:avLst/>
              <a:gdLst>
                <a:gd name="connsiteX0" fmla="*/ 0 w 12700"/>
                <a:gd name="connsiteY0" fmla="*/ 493522 h 493522"/>
                <a:gd name="connsiteX1" fmla="*/ 0 w 12700"/>
                <a:gd name="connsiteY1" fmla="*/ 0 h 4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522">
                  <a:moveTo>
                    <a:pt x="0" y="4935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31F1B84F-9E7C-459E-9DC3-D6DCF60965B6}"/>
                </a:ext>
              </a:extLst>
            </p:cNvPr>
            <p:cNvSpPr/>
            <p:nvPr/>
          </p:nvSpPr>
          <p:spPr>
            <a:xfrm>
              <a:off x="973836" y="190195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AD913285-A0EE-454E-89F3-915C114E90DD}"/>
                </a:ext>
              </a:extLst>
            </p:cNvPr>
            <p:cNvSpPr/>
            <p:nvPr/>
          </p:nvSpPr>
          <p:spPr>
            <a:xfrm>
              <a:off x="1002665" y="2395474"/>
              <a:ext cx="12700" cy="1766697"/>
            </a:xfrm>
            <a:custGeom>
              <a:avLst/>
              <a:gdLst>
                <a:gd name="connsiteX0" fmla="*/ 0 w 12700"/>
                <a:gd name="connsiteY0" fmla="*/ 0 h 1766697"/>
                <a:gd name="connsiteX1" fmla="*/ 0 w 12700"/>
                <a:gd name="connsiteY1" fmla="*/ 1766697 h 176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6697">
                  <a:moveTo>
                    <a:pt x="0" y="0"/>
                  </a:moveTo>
                  <a:lnTo>
                    <a:pt x="0" y="176669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40CAAC-401E-4122-BE95-F5D97489D554}"/>
                </a:ext>
              </a:extLst>
            </p:cNvPr>
            <p:cNvSpPr/>
            <p:nvPr/>
          </p:nvSpPr>
          <p:spPr>
            <a:xfrm>
              <a:off x="988694" y="41099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57031410-4CF6-4F8B-A5C2-F14ECD5D2B5A}"/>
                </a:ext>
              </a:extLst>
            </p:cNvPr>
            <p:cNvSpPr/>
            <p:nvPr/>
          </p:nvSpPr>
          <p:spPr>
            <a:xfrm>
              <a:off x="911479" y="1828164"/>
              <a:ext cx="12700" cy="567309"/>
            </a:xfrm>
            <a:custGeom>
              <a:avLst/>
              <a:gdLst>
                <a:gd name="connsiteX0" fmla="*/ 0 w 12700"/>
                <a:gd name="connsiteY0" fmla="*/ 567309 h 567309"/>
                <a:gd name="connsiteX1" fmla="*/ 0 w 12700"/>
                <a:gd name="connsiteY1" fmla="*/ 0 h 5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7309">
                  <a:moveTo>
                    <a:pt x="0" y="5673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025F921D-C30B-49F4-B074-B0C8A301DADD}"/>
                </a:ext>
              </a:extLst>
            </p:cNvPr>
            <p:cNvSpPr/>
            <p:nvPr/>
          </p:nvSpPr>
          <p:spPr>
            <a:xfrm>
              <a:off x="897508" y="182816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4F30E3D3-33AE-4D77-8500-C6F21A0FA413}"/>
                </a:ext>
              </a:extLst>
            </p:cNvPr>
            <p:cNvSpPr/>
            <p:nvPr/>
          </p:nvSpPr>
          <p:spPr>
            <a:xfrm>
              <a:off x="1030478" y="1242060"/>
              <a:ext cx="12700" cy="1153414"/>
            </a:xfrm>
            <a:custGeom>
              <a:avLst/>
              <a:gdLst>
                <a:gd name="connsiteX0" fmla="*/ 0 w 12700"/>
                <a:gd name="connsiteY0" fmla="*/ 1153414 h 1153414"/>
                <a:gd name="connsiteX1" fmla="*/ 0 w 12700"/>
                <a:gd name="connsiteY1" fmla="*/ 0 h 115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3414">
                  <a:moveTo>
                    <a:pt x="0" y="11534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E61F0FB6-89CB-45DB-8359-5737A876ACFC}"/>
                </a:ext>
              </a:extLst>
            </p:cNvPr>
            <p:cNvSpPr/>
            <p:nvPr/>
          </p:nvSpPr>
          <p:spPr>
            <a:xfrm>
              <a:off x="1016508" y="12420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FE69E7B9-000F-40AB-8273-A5ECB41389AE}"/>
                </a:ext>
              </a:extLst>
            </p:cNvPr>
            <p:cNvSpPr/>
            <p:nvPr/>
          </p:nvSpPr>
          <p:spPr>
            <a:xfrm>
              <a:off x="949325" y="2171573"/>
              <a:ext cx="12700" cy="223900"/>
            </a:xfrm>
            <a:custGeom>
              <a:avLst/>
              <a:gdLst>
                <a:gd name="connsiteX0" fmla="*/ 0 w 12700"/>
                <a:gd name="connsiteY0" fmla="*/ 223901 h 223900"/>
                <a:gd name="connsiteX1" fmla="*/ 0 w 12700"/>
                <a:gd name="connsiteY1" fmla="*/ 0 h 2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900">
                  <a:moveTo>
                    <a:pt x="0" y="2239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69A92B74-2DE5-4282-9A66-DFA38D05203F}"/>
                </a:ext>
              </a:extLst>
            </p:cNvPr>
            <p:cNvSpPr/>
            <p:nvPr/>
          </p:nvSpPr>
          <p:spPr>
            <a:xfrm>
              <a:off x="935355" y="21715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C15466E0-CE5D-4450-B899-86B255C2F8A1}"/>
                </a:ext>
              </a:extLst>
            </p:cNvPr>
            <p:cNvSpPr/>
            <p:nvPr/>
          </p:nvSpPr>
          <p:spPr>
            <a:xfrm>
              <a:off x="1031113" y="2395474"/>
              <a:ext cx="12700" cy="750443"/>
            </a:xfrm>
            <a:custGeom>
              <a:avLst/>
              <a:gdLst>
                <a:gd name="connsiteX0" fmla="*/ 0 w 12700"/>
                <a:gd name="connsiteY0" fmla="*/ 0 h 750443"/>
                <a:gd name="connsiteX1" fmla="*/ 0 w 12700"/>
                <a:gd name="connsiteY1" fmla="*/ 750443 h 75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0443">
                  <a:moveTo>
                    <a:pt x="0" y="0"/>
                  </a:moveTo>
                  <a:lnTo>
                    <a:pt x="0" y="7504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90ED027-9DC8-4C3A-AB95-D003D440D47C}"/>
                </a:ext>
              </a:extLst>
            </p:cNvPr>
            <p:cNvSpPr/>
            <p:nvPr/>
          </p:nvSpPr>
          <p:spPr>
            <a:xfrm>
              <a:off x="1017142" y="309384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61A12B80-D8CC-4A4C-8EB4-54AD4E3057D2}"/>
                </a:ext>
              </a:extLst>
            </p:cNvPr>
            <p:cNvSpPr/>
            <p:nvPr/>
          </p:nvSpPr>
          <p:spPr>
            <a:xfrm>
              <a:off x="1078738" y="2395474"/>
              <a:ext cx="12700" cy="244982"/>
            </a:xfrm>
            <a:custGeom>
              <a:avLst/>
              <a:gdLst>
                <a:gd name="connsiteX0" fmla="*/ 0 w 12700"/>
                <a:gd name="connsiteY0" fmla="*/ 0 h 244982"/>
                <a:gd name="connsiteX1" fmla="*/ 0 w 12700"/>
                <a:gd name="connsiteY1" fmla="*/ 244983 h 2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4982">
                  <a:moveTo>
                    <a:pt x="0" y="0"/>
                  </a:moveTo>
                  <a:lnTo>
                    <a:pt x="0" y="2449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E8D63094-2B1F-49E0-AE6F-3C519DC9490F}"/>
                </a:ext>
              </a:extLst>
            </p:cNvPr>
            <p:cNvSpPr/>
            <p:nvPr/>
          </p:nvSpPr>
          <p:spPr>
            <a:xfrm>
              <a:off x="1064767" y="25882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!!g2">
            <a:extLst>
              <a:ext uri="{FF2B5EF4-FFF2-40B4-BE49-F238E27FC236}">
                <a16:creationId xmlns:a16="http://schemas.microsoft.com/office/drawing/2014/main" id="{0E9F8352-5EAF-48A9-87EE-8C152F72A224}"/>
              </a:ext>
            </a:extLst>
          </p:cNvPr>
          <p:cNvGrpSpPr/>
          <p:nvPr/>
        </p:nvGrpSpPr>
        <p:grpSpPr>
          <a:xfrm>
            <a:off x="1215136" y="1185544"/>
            <a:ext cx="330707" cy="3577464"/>
            <a:chOff x="1215136" y="1185544"/>
            <a:chExt cx="330707" cy="357746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CFB23F6-B811-40F2-B887-02BE6195DA30}"/>
                </a:ext>
              </a:extLst>
            </p:cNvPr>
            <p:cNvSpPr/>
            <p:nvPr/>
          </p:nvSpPr>
          <p:spPr>
            <a:xfrm>
              <a:off x="1215136" y="2588641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D3C60F8-4592-4C2B-B352-E7CF1F653DF9}"/>
                </a:ext>
              </a:extLst>
            </p:cNvPr>
            <p:cNvSpPr/>
            <p:nvPr/>
          </p:nvSpPr>
          <p:spPr>
            <a:xfrm>
              <a:off x="1389634" y="2425065"/>
              <a:ext cx="12700" cy="163576"/>
            </a:xfrm>
            <a:custGeom>
              <a:avLst/>
              <a:gdLst>
                <a:gd name="connsiteX0" fmla="*/ 0 w 12700"/>
                <a:gd name="connsiteY0" fmla="*/ 163576 h 163576"/>
                <a:gd name="connsiteX1" fmla="*/ 0 w 12700"/>
                <a:gd name="connsiteY1" fmla="*/ 0 h 163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576">
                  <a:moveTo>
                    <a:pt x="0" y="163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4B5FF7-144A-4505-9C26-34928FBF9C96}"/>
                </a:ext>
              </a:extLst>
            </p:cNvPr>
            <p:cNvSpPr/>
            <p:nvPr/>
          </p:nvSpPr>
          <p:spPr>
            <a:xfrm>
              <a:off x="1375663" y="242506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F98AFA4-AB9A-4AAF-BEEC-ED540DE6BEA3}"/>
                </a:ext>
              </a:extLst>
            </p:cNvPr>
            <p:cNvSpPr/>
            <p:nvPr/>
          </p:nvSpPr>
          <p:spPr>
            <a:xfrm>
              <a:off x="1362329" y="2588641"/>
              <a:ext cx="12700" cy="19557"/>
            </a:xfrm>
            <a:custGeom>
              <a:avLst/>
              <a:gdLst>
                <a:gd name="connsiteX0" fmla="*/ 0 w 12700"/>
                <a:gd name="connsiteY0" fmla="*/ 0 h 19557"/>
                <a:gd name="connsiteX1" fmla="*/ 0 w 12700"/>
                <a:gd name="connsiteY1" fmla="*/ 19558 h 1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57">
                  <a:moveTo>
                    <a:pt x="0" y="0"/>
                  </a:moveTo>
                  <a:lnTo>
                    <a:pt x="0" y="195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AFDDA92-E15E-4CC3-A584-E2E9E9BFB848}"/>
                </a:ext>
              </a:extLst>
            </p:cNvPr>
            <p:cNvSpPr/>
            <p:nvPr/>
          </p:nvSpPr>
          <p:spPr>
            <a:xfrm>
              <a:off x="1348358" y="255600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5137DE2-5C6D-4ADD-8B8B-8EB6498FEF67}"/>
                </a:ext>
              </a:extLst>
            </p:cNvPr>
            <p:cNvSpPr/>
            <p:nvPr/>
          </p:nvSpPr>
          <p:spPr>
            <a:xfrm>
              <a:off x="1349375" y="1794256"/>
              <a:ext cx="12700" cy="794385"/>
            </a:xfrm>
            <a:custGeom>
              <a:avLst/>
              <a:gdLst>
                <a:gd name="connsiteX0" fmla="*/ 0 w 12700"/>
                <a:gd name="connsiteY0" fmla="*/ 794385 h 794385"/>
                <a:gd name="connsiteX1" fmla="*/ 0 w 12700"/>
                <a:gd name="connsiteY1" fmla="*/ 0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4385">
                  <a:moveTo>
                    <a:pt x="0" y="7943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0145FDB-8CA3-488D-936E-742307EC5D7B}"/>
                </a:ext>
              </a:extLst>
            </p:cNvPr>
            <p:cNvSpPr/>
            <p:nvPr/>
          </p:nvSpPr>
          <p:spPr>
            <a:xfrm>
              <a:off x="1335405" y="1794255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07BA319-6645-4D52-849C-C5845BB7FDBE}"/>
                </a:ext>
              </a:extLst>
            </p:cNvPr>
            <p:cNvSpPr/>
            <p:nvPr/>
          </p:nvSpPr>
          <p:spPr>
            <a:xfrm>
              <a:off x="1281049" y="2357247"/>
              <a:ext cx="12700" cy="231394"/>
            </a:xfrm>
            <a:custGeom>
              <a:avLst/>
              <a:gdLst>
                <a:gd name="connsiteX0" fmla="*/ 0 w 12700"/>
                <a:gd name="connsiteY0" fmla="*/ 231394 h 231394"/>
                <a:gd name="connsiteX1" fmla="*/ 0 w 12700"/>
                <a:gd name="connsiteY1" fmla="*/ 0 h 23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1394">
                  <a:moveTo>
                    <a:pt x="0" y="231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F03D8E-D341-4A17-ADB3-77D49C6220E9}"/>
                </a:ext>
              </a:extLst>
            </p:cNvPr>
            <p:cNvSpPr/>
            <p:nvPr/>
          </p:nvSpPr>
          <p:spPr>
            <a:xfrm>
              <a:off x="1267078" y="23572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C17FADD-ABB6-4606-AF14-B61BEC9D69C2}"/>
                </a:ext>
              </a:extLst>
            </p:cNvPr>
            <p:cNvSpPr/>
            <p:nvPr/>
          </p:nvSpPr>
          <p:spPr>
            <a:xfrm>
              <a:off x="1401191" y="1908683"/>
              <a:ext cx="12700" cy="679958"/>
            </a:xfrm>
            <a:custGeom>
              <a:avLst/>
              <a:gdLst>
                <a:gd name="connsiteX0" fmla="*/ 0 w 12700"/>
                <a:gd name="connsiteY0" fmla="*/ 679958 h 679958"/>
                <a:gd name="connsiteX1" fmla="*/ 0 w 12700"/>
                <a:gd name="connsiteY1" fmla="*/ 0 h 67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9958">
                  <a:moveTo>
                    <a:pt x="0" y="6799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3BF62FA-B821-4029-9236-D14C33F18469}"/>
                </a:ext>
              </a:extLst>
            </p:cNvPr>
            <p:cNvSpPr/>
            <p:nvPr/>
          </p:nvSpPr>
          <p:spPr>
            <a:xfrm>
              <a:off x="1387221" y="190868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4EA9CB6-E863-4C72-A27F-C33BA9199CEA}"/>
                </a:ext>
              </a:extLst>
            </p:cNvPr>
            <p:cNvSpPr/>
            <p:nvPr/>
          </p:nvSpPr>
          <p:spPr>
            <a:xfrm>
              <a:off x="1368552" y="2588641"/>
              <a:ext cx="12700" cy="1592325"/>
            </a:xfrm>
            <a:custGeom>
              <a:avLst/>
              <a:gdLst>
                <a:gd name="connsiteX0" fmla="*/ 0 w 12700"/>
                <a:gd name="connsiteY0" fmla="*/ 0 h 1592325"/>
                <a:gd name="connsiteX1" fmla="*/ 0 w 12700"/>
                <a:gd name="connsiteY1" fmla="*/ 1592326 h 159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2325">
                  <a:moveTo>
                    <a:pt x="0" y="0"/>
                  </a:moveTo>
                  <a:lnTo>
                    <a:pt x="0" y="159232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C25922E-C8E8-47F3-AEB5-1B4200DBE653}"/>
                </a:ext>
              </a:extLst>
            </p:cNvPr>
            <p:cNvSpPr/>
            <p:nvPr/>
          </p:nvSpPr>
          <p:spPr>
            <a:xfrm>
              <a:off x="1354582" y="412877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D2E79BF-9296-4EB5-951F-29621AD1A95F}"/>
                </a:ext>
              </a:extLst>
            </p:cNvPr>
            <p:cNvSpPr/>
            <p:nvPr/>
          </p:nvSpPr>
          <p:spPr>
            <a:xfrm>
              <a:off x="1317371" y="2588641"/>
              <a:ext cx="12700" cy="892047"/>
            </a:xfrm>
            <a:custGeom>
              <a:avLst/>
              <a:gdLst>
                <a:gd name="connsiteX0" fmla="*/ 0 w 12700"/>
                <a:gd name="connsiteY0" fmla="*/ 0 h 892047"/>
                <a:gd name="connsiteX1" fmla="*/ 0 w 12700"/>
                <a:gd name="connsiteY1" fmla="*/ 892048 h 89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2047">
                  <a:moveTo>
                    <a:pt x="0" y="0"/>
                  </a:moveTo>
                  <a:lnTo>
                    <a:pt x="0" y="8920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2731873-703D-4E85-9F5D-D7DA15785DD4}"/>
                </a:ext>
              </a:extLst>
            </p:cNvPr>
            <p:cNvSpPr/>
            <p:nvPr/>
          </p:nvSpPr>
          <p:spPr>
            <a:xfrm>
              <a:off x="1303400" y="342861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64A54DF-FD73-444D-B763-E07A43A22E04}"/>
                </a:ext>
              </a:extLst>
            </p:cNvPr>
            <p:cNvSpPr/>
            <p:nvPr/>
          </p:nvSpPr>
          <p:spPr>
            <a:xfrm>
              <a:off x="1294765" y="2588641"/>
              <a:ext cx="12700" cy="229488"/>
            </a:xfrm>
            <a:custGeom>
              <a:avLst/>
              <a:gdLst>
                <a:gd name="connsiteX0" fmla="*/ 0 w 12700"/>
                <a:gd name="connsiteY0" fmla="*/ 0 h 229488"/>
                <a:gd name="connsiteX1" fmla="*/ 0 w 12700"/>
                <a:gd name="connsiteY1" fmla="*/ 229489 h 22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9488">
                  <a:moveTo>
                    <a:pt x="0" y="0"/>
                  </a:moveTo>
                  <a:lnTo>
                    <a:pt x="0" y="22948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2D61832-AF87-4FDB-B46E-2FF903AF6867}"/>
                </a:ext>
              </a:extLst>
            </p:cNvPr>
            <p:cNvSpPr/>
            <p:nvPr/>
          </p:nvSpPr>
          <p:spPr>
            <a:xfrm>
              <a:off x="1280794" y="276593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64CD4F6-B06C-467B-95AE-A59F91FA53B8}"/>
                </a:ext>
              </a:extLst>
            </p:cNvPr>
            <p:cNvSpPr/>
            <p:nvPr/>
          </p:nvSpPr>
          <p:spPr>
            <a:xfrm>
              <a:off x="1459611" y="2588641"/>
              <a:ext cx="12700" cy="689482"/>
            </a:xfrm>
            <a:custGeom>
              <a:avLst/>
              <a:gdLst>
                <a:gd name="connsiteX0" fmla="*/ 0 w 12700"/>
                <a:gd name="connsiteY0" fmla="*/ 0 h 689482"/>
                <a:gd name="connsiteX1" fmla="*/ 0 w 12700"/>
                <a:gd name="connsiteY1" fmla="*/ 689483 h 68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9482">
                  <a:moveTo>
                    <a:pt x="0" y="0"/>
                  </a:moveTo>
                  <a:lnTo>
                    <a:pt x="0" y="6894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E95BAAD-87FC-49B1-87AF-E947EFB15A3E}"/>
                </a:ext>
              </a:extLst>
            </p:cNvPr>
            <p:cNvSpPr/>
            <p:nvPr/>
          </p:nvSpPr>
          <p:spPr>
            <a:xfrm>
              <a:off x="1445641" y="322592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BAFD867-C69D-4101-AB77-0F3D43193554}"/>
                </a:ext>
              </a:extLst>
            </p:cNvPr>
            <p:cNvSpPr/>
            <p:nvPr/>
          </p:nvSpPr>
          <p:spPr>
            <a:xfrm>
              <a:off x="1377188" y="1185545"/>
              <a:ext cx="12700" cy="1403096"/>
            </a:xfrm>
            <a:custGeom>
              <a:avLst/>
              <a:gdLst>
                <a:gd name="connsiteX0" fmla="*/ 0 w 12700"/>
                <a:gd name="connsiteY0" fmla="*/ 1403096 h 1403096"/>
                <a:gd name="connsiteX1" fmla="*/ 0 w 12700"/>
                <a:gd name="connsiteY1" fmla="*/ 0 h 140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3096">
                  <a:moveTo>
                    <a:pt x="0" y="1403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E8E1517-A46D-4000-996A-AD848F2F9D79}"/>
                </a:ext>
              </a:extLst>
            </p:cNvPr>
            <p:cNvSpPr/>
            <p:nvPr/>
          </p:nvSpPr>
          <p:spPr>
            <a:xfrm>
              <a:off x="1363217" y="118554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33B00DD-6CCE-4C4F-AF90-00887F134D46}"/>
                </a:ext>
              </a:extLst>
            </p:cNvPr>
            <p:cNvSpPr/>
            <p:nvPr/>
          </p:nvSpPr>
          <p:spPr>
            <a:xfrm>
              <a:off x="1421384" y="2126869"/>
              <a:ext cx="12700" cy="461772"/>
            </a:xfrm>
            <a:custGeom>
              <a:avLst/>
              <a:gdLst>
                <a:gd name="connsiteX0" fmla="*/ 0 w 12700"/>
                <a:gd name="connsiteY0" fmla="*/ 461772 h 461772"/>
                <a:gd name="connsiteX1" fmla="*/ 0 w 12700"/>
                <a:gd name="connsiteY1" fmla="*/ 0 h 46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1772">
                  <a:moveTo>
                    <a:pt x="0" y="4617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8144668-242D-449F-935F-8AF3B43E8A2C}"/>
                </a:ext>
              </a:extLst>
            </p:cNvPr>
            <p:cNvSpPr/>
            <p:nvPr/>
          </p:nvSpPr>
          <p:spPr>
            <a:xfrm>
              <a:off x="1407413" y="2126869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6309FCF-5CCD-4246-B059-70DC1884CBD2}"/>
                </a:ext>
              </a:extLst>
            </p:cNvPr>
            <p:cNvSpPr/>
            <p:nvPr/>
          </p:nvSpPr>
          <p:spPr>
            <a:xfrm>
              <a:off x="1331722" y="2588641"/>
              <a:ext cx="12700" cy="355853"/>
            </a:xfrm>
            <a:custGeom>
              <a:avLst/>
              <a:gdLst>
                <a:gd name="connsiteX0" fmla="*/ 0 w 12700"/>
                <a:gd name="connsiteY0" fmla="*/ 0 h 355853"/>
                <a:gd name="connsiteX1" fmla="*/ 0 w 12700"/>
                <a:gd name="connsiteY1" fmla="*/ 355854 h 35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5853">
                  <a:moveTo>
                    <a:pt x="0" y="0"/>
                  </a:moveTo>
                  <a:lnTo>
                    <a:pt x="0" y="35585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B9C7629-4238-4E3F-8206-5BE1B66F6B13}"/>
                </a:ext>
              </a:extLst>
            </p:cNvPr>
            <p:cNvSpPr/>
            <p:nvPr/>
          </p:nvSpPr>
          <p:spPr>
            <a:xfrm>
              <a:off x="1317752" y="289229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3A205F5-0A2D-46A5-B2C1-7E2818022F2F}"/>
                </a:ext>
              </a:extLst>
            </p:cNvPr>
            <p:cNvSpPr/>
            <p:nvPr/>
          </p:nvSpPr>
          <p:spPr>
            <a:xfrm>
              <a:off x="1417955" y="2588641"/>
              <a:ext cx="12700" cy="969009"/>
            </a:xfrm>
            <a:custGeom>
              <a:avLst/>
              <a:gdLst>
                <a:gd name="connsiteX0" fmla="*/ 0 w 12700"/>
                <a:gd name="connsiteY0" fmla="*/ 0 h 969009"/>
                <a:gd name="connsiteX1" fmla="*/ 0 w 12700"/>
                <a:gd name="connsiteY1" fmla="*/ 969010 h 96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9009">
                  <a:moveTo>
                    <a:pt x="0" y="0"/>
                  </a:moveTo>
                  <a:lnTo>
                    <a:pt x="0" y="96901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B0078C7-A46B-47D8-AFEE-82452A808996}"/>
                </a:ext>
              </a:extLst>
            </p:cNvPr>
            <p:cNvSpPr/>
            <p:nvPr/>
          </p:nvSpPr>
          <p:spPr>
            <a:xfrm>
              <a:off x="1403985" y="350545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0C68F76B-DA1F-4177-909B-2FED78FD371B}"/>
                </a:ext>
              </a:extLst>
            </p:cNvPr>
            <p:cNvSpPr/>
            <p:nvPr/>
          </p:nvSpPr>
          <p:spPr>
            <a:xfrm>
              <a:off x="1508760" y="2547874"/>
              <a:ext cx="12700" cy="40767"/>
            </a:xfrm>
            <a:custGeom>
              <a:avLst/>
              <a:gdLst>
                <a:gd name="connsiteX0" fmla="*/ 0 w 12700"/>
                <a:gd name="connsiteY0" fmla="*/ 40767 h 40767"/>
                <a:gd name="connsiteX1" fmla="*/ 0 w 12700"/>
                <a:gd name="connsiteY1" fmla="*/ 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767">
                  <a:moveTo>
                    <a:pt x="0" y="407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266BAAB-FFC3-492A-8E3F-ADBB9B0EACB2}"/>
                </a:ext>
              </a:extLst>
            </p:cNvPr>
            <p:cNvSpPr/>
            <p:nvPr/>
          </p:nvSpPr>
          <p:spPr>
            <a:xfrm>
              <a:off x="1494789" y="254787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0A9928ED-34EF-4B3A-8DCF-C0734F35A1F3}"/>
                </a:ext>
              </a:extLst>
            </p:cNvPr>
            <p:cNvSpPr/>
            <p:nvPr/>
          </p:nvSpPr>
          <p:spPr>
            <a:xfrm>
              <a:off x="1434719" y="2588641"/>
              <a:ext cx="12700" cy="57657"/>
            </a:xfrm>
            <a:custGeom>
              <a:avLst/>
              <a:gdLst>
                <a:gd name="connsiteX0" fmla="*/ 0 w 12700"/>
                <a:gd name="connsiteY0" fmla="*/ 0 h 57657"/>
                <a:gd name="connsiteX1" fmla="*/ 0 w 12700"/>
                <a:gd name="connsiteY1" fmla="*/ 57658 h 5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57">
                  <a:moveTo>
                    <a:pt x="0" y="0"/>
                  </a:moveTo>
                  <a:lnTo>
                    <a:pt x="0" y="576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85E6F64-420D-4EF5-825F-2D7C2AADFC01}"/>
                </a:ext>
              </a:extLst>
            </p:cNvPr>
            <p:cNvSpPr/>
            <p:nvPr/>
          </p:nvSpPr>
          <p:spPr>
            <a:xfrm>
              <a:off x="1420749" y="259410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3CE442D3-E22E-4AB7-BF65-F15BE6211A06}"/>
                </a:ext>
              </a:extLst>
            </p:cNvPr>
            <p:cNvSpPr/>
            <p:nvPr/>
          </p:nvSpPr>
          <p:spPr>
            <a:xfrm>
              <a:off x="1405636" y="1245616"/>
              <a:ext cx="12700" cy="1343025"/>
            </a:xfrm>
            <a:custGeom>
              <a:avLst/>
              <a:gdLst>
                <a:gd name="connsiteX0" fmla="*/ 0 w 12700"/>
                <a:gd name="connsiteY0" fmla="*/ 1343025 h 1343025"/>
                <a:gd name="connsiteX1" fmla="*/ 0 w 12700"/>
                <a:gd name="connsiteY1" fmla="*/ 0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3025">
                  <a:moveTo>
                    <a:pt x="0" y="13430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9DC219E-D795-4016-A138-070C6BF2EC77}"/>
                </a:ext>
              </a:extLst>
            </p:cNvPr>
            <p:cNvSpPr/>
            <p:nvPr/>
          </p:nvSpPr>
          <p:spPr>
            <a:xfrm>
              <a:off x="1391666" y="124561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14215E0-9E6D-4E89-9EE3-96B73553127D}"/>
                </a:ext>
              </a:extLst>
            </p:cNvPr>
            <p:cNvSpPr/>
            <p:nvPr/>
          </p:nvSpPr>
          <p:spPr>
            <a:xfrm>
              <a:off x="1462532" y="2402205"/>
              <a:ext cx="12700" cy="186436"/>
            </a:xfrm>
            <a:custGeom>
              <a:avLst/>
              <a:gdLst>
                <a:gd name="connsiteX0" fmla="*/ 0 w 12700"/>
                <a:gd name="connsiteY0" fmla="*/ 186436 h 186436"/>
                <a:gd name="connsiteX1" fmla="*/ 0 w 12700"/>
                <a:gd name="connsiteY1" fmla="*/ 0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436">
                  <a:moveTo>
                    <a:pt x="0" y="1864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CC091D1-130D-4683-869C-570893B94E0F}"/>
                </a:ext>
              </a:extLst>
            </p:cNvPr>
            <p:cNvSpPr/>
            <p:nvPr/>
          </p:nvSpPr>
          <p:spPr>
            <a:xfrm>
              <a:off x="1448561" y="24022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C06E23FC-EB89-4889-A047-6E15EC53EB03}"/>
                </a:ext>
              </a:extLst>
            </p:cNvPr>
            <p:cNvSpPr/>
            <p:nvPr/>
          </p:nvSpPr>
          <p:spPr>
            <a:xfrm>
              <a:off x="1463040" y="2588641"/>
              <a:ext cx="12700" cy="321690"/>
            </a:xfrm>
            <a:custGeom>
              <a:avLst/>
              <a:gdLst>
                <a:gd name="connsiteX0" fmla="*/ 0 w 12700"/>
                <a:gd name="connsiteY0" fmla="*/ 0 h 321690"/>
                <a:gd name="connsiteX1" fmla="*/ 0 w 12700"/>
                <a:gd name="connsiteY1" fmla="*/ 321691 h 32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690">
                  <a:moveTo>
                    <a:pt x="0" y="0"/>
                  </a:moveTo>
                  <a:lnTo>
                    <a:pt x="0" y="3216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917EA12-E4A0-43FA-9D6D-8063BFD8AB8E}"/>
                </a:ext>
              </a:extLst>
            </p:cNvPr>
            <p:cNvSpPr/>
            <p:nvPr/>
          </p:nvSpPr>
          <p:spPr>
            <a:xfrm>
              <a:off x="1449069" y="285813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DF9C876-629C-4860-A637-98F16D477681}"/>
                </a:ext>
              </a:extLst>
            </p:cNvPr>
            <p:cNvSpPr/>
            <p:nvPr/>
          </p:nvSpPr>
          <p:spPr>
            <a:xfrm>
              <a:off x="1316482" y="2420366"/>
              <a:ext cx="12700" cy="168275"/>
            </a:xfrm>
            <a:custGeom>
              <a:avLst/>
              <a:gdLst>
                <a:gd name="connsiteX0" fmla="*/ 0 w 12700"/>
                <a:gd name="connsiteY0" fmla="*/ 168275 h 168275"/>
                <a:gd name="connsiteX1" fmla="*/ 0 w 12700"/>
                <a:gd name="connsiteY1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275">
                  <a:moveTo>
                    <a:pt x="0" y="16827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7E4F1499-1325-4877-8944-A6C61709F97A}"/>
                </a:ext>
              </a:extLst>
            </p:cNvPr>
            <p:cNvSpPr/>
            <p:nvPr/>
          </p:nvSpPr>
          <p:spPr>
            <a:xfrm>
              <a:off x="1302511" y="242036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326025E8-22E5-40C1-A89D-8B796A7683C6}"/>
                </a:ext>
              </a:extLst>
            </p:cNvPr>
            <p:cNvSpPr/>
            <p:nvPr/>
          </p:nvSpPr>
          <p:spPr>
            <a:xfrm>
              <a:off x="1243203" y="2432558"/>
              <a:ext cx="12700" cy="156083"/>
            </a:xfrm>
            <a:custGeom>
              <a:avLst/>
              <a:gdLst>
                <a:gd name="connsiteX0" fmla="*/ 0 w 12700"/>
                <a:gd name="connsiteY0" fmla="*/ 156083 h 156083"/>
                <a:gd name="connsiteX1" fmla="*/ 0 w 12700"/>
                <a:gd name="connsiteY1" fmla="*/ 0 h 15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083">
                  <a:moveTo>
                    <a:pt x="0" y="1560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B698B32-7203-46BE-8461-C891EFD33655}"/>
                </a:ext>
              </a:extLst>
            </p:cNvPr>
            <p:cNvSpPr/>
            <p:nvPr/>
          </p:nvSpPr>
          <p:spPr>
            <a:xfrm>
              <a:off x="1229233" y="243255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1E26775-03EB-4D96-8372-EC9DC272831F}"/>
                </a:ext>
              </a:extLst>
            </p:cNvPr>
            <p:cNvSpPr/>
            <p:nvPr/>
          </p:nvSpPr>
          <p:spPr>
            <a:xfrm>
              <a:off x="1288669" y="1935861"/>
              <a:ext cx="12700" cy="652780"/>
            </a:xfrm>
            <a:custGeom>
              <a:avLst/>
              <a:gdLst>
                <a:gd name="connsiteX0" fmla="*/ 0 w 12700"/>
                <a:gd name="connsiteY0" fmla="*/ 652780 h 652780"/>
                <a:gd name="connsiteX1" fmla="*/ 0 w 12700"/>
                <a:gd name="connsiteY1" fmla="*/ 0 h 65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2780">
                  <a:moveTo>
                    <a:pt x="0" y="6527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F8F9C02-7F6B-4460-8EC4-AD111453066B}"/>
                </a:ext>
              </a:extLst>
            </p:cNvPr>
            <p:cNvSpPr/>
            <p:nvPr/>
          </p:nvSpPr>
          <p:spPr>
            <a:xfrm>
              <a:off x="1274699" y="19358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2437138-BCCD-45EE-8DFE-68BF07AAD896}"/>
                </a:ext>
              </a:extLst>
            </p:cNvPr>
            <p:cNvSpPr/>
            <p:nvPr/>
          </p:nvSpPr>
          <p:spPr>
            <a:xfrm>
              <a:off x="1404493" y="2588641"/>
              <a:ext cx="12700" cy="784986"/>
            </a:xfrm>
            <a:custGeom>
              <a:avLst/>
              <a:gdLst>
                <a:gd name="connsiteX0" fmla="*/ 0 w 12700"/>
                <a:gd name="connsiteY0" fmla="*/ 0 h 784986"/>
                <a:gd name="connsiteX1" fmla="*/ 0 w 12700"/>
                <a:gd name="connsiteY1" fmla="*/ 784987 h 7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4986">
                  <a:moveTo>
                    <a:pt x="0" y="0"/>
                  </a:moveTo>
                  <a:lnTo>
                    <a:pt x="0" y="7849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7C5EF398-A5C6-4E0D-B194-20CE076A2456}"/>
                </a:ext>
              </a:extLst>
            </p:cNvPr>
            <p:cNvSpPr/>
            <p:nvPr/>
          </p:nvSpPr>
          <p:spPr>
            <a:xfrm>
              <a:off x="1390522" y="332143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BA33071-E58B-4696-88F7-0FC31982B94D}"/>
                </a:ext>
              </a:extLst>
            </p:cNvPr>
            <p:cNvSpPr/>
            <p:nvPr/>
          </p:nvSpPr>
          <p:spPr>
            <a:xfrm>
              <a:off x="1281049" y="2588641"/>
              <a:ext cx="12700" cy="594740"/>
            </a:xfrm>
            <a:custGeom>
              <a:avLst/>
              <a:gdLst>
                <a:gd name="connsiteX0" fmla="*/ 0 w 12700"/>
                <a:gd name="connsiteY0" fmla="*/ 0 h 594740"/>
                <a:gd name="connsiteX1" fmla="*/ 0 w 12700"/>
                <a:gd name="connsiteY1" fmla="*/ 594741 h 59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4740">
                  <a:moveTo>
                    <a:pt x="0" y="0"/>
                  </a:moveTo>
                  <a:lnTo>
                    <a:pt x="0" y="5947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9392D61-DD06-4F1B-826E-DC9136BEFC76}"/>
                </a:ext>
              </a:extLst>
            </p:cNvPr>
            <p:cNvSpPr/>
            <p:nvPr/>
          </p:nvSpPr>
          <p:spPr>
            <a:xfrm>
              <a:off x="1267078" y="313131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B8D8879-5F9F-4067-960E-CC47B0D965C8}"/>
                </a:ext>
              </a:extLst>
            </p:cNvPr>
            <p:cNvSpPr/>
            <p:nvPr/>
          </p:nvSpPr>
          <p:spPr>
            <a:xfrm>
              <a:off x="1380490" y="2588641"/>
              <a:ext cx="12700" cy="2174367"/>
            </a:xfrm>
            <a:custGeom>
              <a:avLst/>
              <a:gdLst>
                <a:gd name="connsiteX0" fmla="*/ 0 w 12700"/>
                <a:gd name="connsiteY0" fmla="*/ 0 h 2174367"/>
                <a:gd name="connsiteX1" fmla="*/ 0 w 12700"/>
                <a:gd name="connsiteY1" fmla="*/ 2174367 h 21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74367">
                  <a:moveTo>
                    <a:pt x="0" y="0"/>
                  </a:moveTo>
                  <a:lnTo>
                    <a:pt x="0" y="217436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6ED7CF71-A0E4-4654-8BD7-97A533674329}"/>
                </a:ext>
              </a:extLst>
            </p:cNvPr>
            <p:cNvSpPr/>
            <p:nvPr/>
          </p:nvSpPr>
          <p:spPr>
            <a:xfrm>
              <a:off x="1366519" y="47108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AB4CE7E6-A4A3-4256-A5A3-D8390B390057}"/>
                </a:ext>
              </a:extLst>
            </p:cNvPr>
            <p:cNvSpPr/>
            <p:nvPr/>
          </p:nvSpPr>
          <p:spPr>
            <a:xfrm>
              <a:off x="1427988" y="1408938"/>
              <a:ext cx="12700" cy="1179703"/>
            </a:xfrm>
            <a:custGeom>
              <a:avLst/>
              <a:gdLst>
                <a:gd name="connsiteX0" fmla="*/ 0 w 12700"/>
                <a:gd name="connsiteY0" fmla="*/ 1179703 h 1179703"/>
                <a:gd name="connsiteX1" fmla="*/ 0 w 12700"/>
                <a:gd name="connsiteY1" fmla="*/ 0 h 117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9703">
                  <a:moveTo>
                    <a:pt x="0" y="11797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CDE24207-2DF1-4283-8F5F-2D06766AC336}"/>
                </a:ext>
              </a:extLst>
            </p:cNvPr>
            <p:cNvSpPr/>
            <p:nvPr/>
          </p:nvSpPr>
          <p:spPr>
            <a:xfrm>
              <a:off x="1414017" y="1408938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4280861-A37C-489F-961A-7B8E0BA7BE85}"/>
                </a:ext>
              </a:extLst>
            </p:cNvPr>
            <p:cNvSpPr/>
            <p:nvPr/>
          </p:nvSpPr>
          <p:spPr>
            <a:xfrm>
              <a:off x="1356233" y="2108835"/>
              <a:ext cx="12700" cy="479806"/>
            </a:xfrm>
            <a:custGeom>
              <a:avLst/>
              <a:gdLst>
                <a:gd name="connsiteX0" fmla="*/ 0 w 12700"/>
                <a:gd name="connsiteY0" fmla="*/ 479806 h 479806"/>
                <a:gd name="connsiteX1" fmla="*/ 0 w 12700"/>
                <a:gd name="connsiteY1" fmla="*/ 0 h 47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9806">
                  <a:moveTo>
                    <a:pt x="0" y="4798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EABA313-1096-490A-95D2-A7ED3B12D21F}"/>
                </a:ext>
              </a:extLst>
            </p:cNvPr>
            <p:cNvSpPr/>
            <p:nvPr/>
          </p:nvSpPr>
          <p:spPr>
            <a:xfrm>
              <a:off x="1342263" y="210883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E6B9019F-E07B-4D9E-8BF8-859A48CCD9AE}"/>
                </a:ext>
              </a:extLst>
            </p:cNvPr>
            <p:cNvSpPr/>
            <p:nvPr/>
          </p:nvSpPr>
          <p:spPr>
            <a:xfrm>
              <a:off x="1473835" y="1954530"/>
              <a:ext cx="12700" cy="634111"/>
            </a:xfrm>
            <a:custGeom>
              <a:avLst/>
              <a:gdLst>
                <a:gd name="connsiteX0" fmla="*/ 0 w 12700"/>
                <a:gd name="connsiteY0" fmla="*/ 634111 h 634111"/>
                <a:gd name="connsiteX1" fmla="*/ 0 w 12700"/>
                <a:gd name="connsiteY1" fmla="*/ 0 h 6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4111">
                  <a:moveTo>
                    <a:pt x="0" y="6341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0E630E7-BEB6-49B5-AF9F-CAB13F09F55A}"/>
                </a:ext>
              </a:extLst>
            </p:cNvPr>
            <p:cNvSpPr/>
            <p:nvPr/>
          </p:nvSpPr>
          <p:spPr>
            <a:xfrm>
              <a:off x="1459864" y="19545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F2DF46EA-960A-4E71-BE60-589DD7EA2E25}"/>
                </a:ext>
              </a:extLst>
            </p:cNvPr>
            <p:cNvSpPr/>
            <p:nvPr/>
          </p:nvSpPr>
          <p:spPr>
            <a:xfrm>
              <a:off x="1344803" y="1328293"/>
              <a:ext cx="12700" cy="1260348"/>
            </a:xfrm>
            <a:custGeom>
              <a:avLst/>
              <a:gdLst>
                <a:gd name="connsiteX0" fmla="*/ 0 w 12700"/>
                <a:gd name="connsiteY0" fmla="*/ 1260348 h 1260348"/>
                <a:gd name="connsiteX1" fmla="*/ 0 w 12700"/>
                <a:gd name="connsiteY1" fmla="*/ 0 h 126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0348">
                  <a:moveTo>
                    <a:pt x="0" y="12603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05F6CF89-7049-43B8-AA1C-D495EA913243}"/>
                </a:ext>
              </a:extLst>
            </p:cNvPr>
            <p:cNvSpPr/>
            <p:nvPr/>
          </p:nvSpPr>
          <p:spPr>
            <a:xfrm>
              <a:off x="1330833" y="132829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DA49D404-99C6-4A3F-9049-5574EBFFC3FF}"/>
                </a:ext>
              </a:extLst>
            </p:cNvPr>
            <p:cNvSpPr/>
            <p:nvPr/>
          </p:nvSpPr>
          <p:spPr>
            <a:xfrm>
              <a:off x="1396238" y="2588641"/>
              <a:ext cx="12700" cy="426973"/>
            </a:xfrm>
            <a:custGeom>
              <a:avLst/>
              <a:gdLst>
                <a:gd name="connsiteX0" fmla="*/ 0 w 12700"/>
                <a:gd name="connsiteY0" fmla="*/ 0 h 426973"/>
                <a:gd name="connsiteX1" fmla="*/ 0 w 12700"/>
                <a:gd name="connsiteY1" fmla="*/ 426974 h 4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6973">
                  <a:moveTo>
                    <a:pt x="0" y="0"/>
                  </a:moveTo>
                  <a:lnTo>
                    <a:pt x="0" y="4269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DB6F1A80-50EB-41AB-99B2-1052551AF556}"/>
                </a:ext>
              </a:extLst>
            </p:cNvPr>
            <p:cNvSpPr/>
            <p:nvPr/>
          </p:nvSpPr>
          <p:spPr>
            <a:xfrm>
              <a:off x="1382267" y="296341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810215C-9CCF-41F8-BDAB-CC905B82900F}"/>
                </a:ext>
              </a:extLst>
            </p:cNvPr>
            <p:cNvSpPr/>
            <p:nvPr/>
          </p:nvSpPr>
          <p:spPr>
            <a:xfrm>
              <a:off x="1355090" y="2588641"/>
              <a:ext cx="12700" cy="728091"/>
            </a:xfrm>
            <a:custGeom>
              <a:avLst/>
              <a:gdLst>
                <a:gd name="connsiteX0" fmla="*/ 0 w 12700"/>
                <a:gd name="connsiteY0" fmla="*/ 0 h 728091"/>
                <a:gd name="connsiteX1" fmla="*/ 0 w 12700"/>
                <a:gd name="connsiteY1" fmla="*/ 728091 h 72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8091">
                  <a:moveTo>
                    <a:pt x="0" y="0"/>
                  </a:moveTo>
                  <a:lnTo>
                    <a:pt x="0" y="7280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459A91E-0524-4218-A697-0A2C5281B39B}"/>
                </a:ext>
              </a:extLst>
            </p:cNvPr>
            <p:cNvSpPr/>
            <p:nvPr/>
          </p:nvSpPr>
          <p:spPr>
            <a:xfrm>
              <a:off x="1341119" y="32645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!!g3">
            <a:extLst>
              <a:ext uri="{FF2B5EF4-FFF2-40B4-BE49-F238E27FC236}">
                <a16:creationId xmlns:a16="http://schemas.microsoft.com/office/drawing/2014/main" id="{D4FCBAE2-27C5-407F-9FA9-282AAC1E5697}"/>
              </a:ext>
            </a:extLst>
          </p:cNvPr>
          <p:cNvGrpSpPr/>
          <p:nvPr/>
        </p:nvGrpSpPr>
        <p:grpSpPr>
          <a:xfrm>
            <a:off x="1582547" y="725931"/>
            <a:ext cx="330708" cy="4290061"/>
            <a:chOff x="1582547" y="725931"/>
            <a:chExt cx="330708" cy="42900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5875F1-9522-4944-A030-C880C4E9472D}"/>
                </a:ext>
              </a:extLst>
            </p:cNvPr>
            <p:cNvSpPr/>
            <p:nvPr/>
          </p:nvSpPr>
          <p:spPr>
            <a:xfrm>
              <a:off x="1582547" y="294538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0DA081F-9D9C-44FF-AFD1-328C17D4608D}"/>
                </a:ext>
              </a:extLst>
            </p:cNvPr>
            <p:cNvSpPr/>
            <p:nvPr/>
          </p:nvSpPr>
          <p:spPr>
            <a:xfrm>
              <a:off x="1675892" y="2945384"/>
              <a:ext cx="12700" cy="596645"/>
            </a:xfrm>
            <a:custGeom>
              <a:avLst/>
              <a:gdLst>
                <a:gd name="connsiteX0" fmla="*/ 0 w 12700"/>
                <a:gd name="connsiteY0" fmla="*/ 0 h 596645"/>
                <a:gd name="connsiteX1" fmla="*/ 0 w 12700"/>
                <a:gd name="connsiteY1" fmla="*/ 596646 h 59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645">
                  <a:moveTo>
                    <a:pt x="0" y="0"/>
                  </a:moveTo>
                  <a:lnTo>
                    <a:pt x="0" y="59664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44A079-B64A-4D1F-B830-4D343850EC05}"/>
                </a:ext>
              </a:extLst>
            </p:cNvPr>
            <p:cNvSpPr/>
            <p:nvPr/>
          </p:nvSpPr>
          <p:spPr>
            <a:xfrm>
              <a:off x="1661922" y="348983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E74A2D2-0F67-4445-8C47-08A62B1EC159}"/>
                </a:ext>
              </a:extLst>
            </p:cNvPr>
            <p:cNvSpPr/>
            <p:nvPr/>
          </p:nvSpPr>
          <p:spPr>
            <a:xfrm>
              <a:off x="1730756" y="2839212"/>
              <a:ext cx="12700" cy="106171"/>
            </a:xfrm>
            <a:custGeom>
              <a:avLst/>
              <a:gdLst>
                <a:gd name="connsiteX0" fmla="*/ 0 w 12700"/>
                <a:gd name="connsiteY0" fmla="*/ 106172 h 106171"/>
                <a:gd name="connsiteX1" fmla="*/ 0 w 12700"/>
                <a:gd name="connsiteY1" fmla="*/ 0 h 1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171">
                  <a:moveTo>
                    <a:pt x="0" y="1061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2A73D58-E688-4BC6-B6E9-6C01FE6DDF7F}"/>
                </a:ext>
              </a:extLst>
            </p:cNvPr>
            <p:cNvSpPr/>
            <p:nvPr/>
          </p:nvSpPr>
          <p:spPr>
            <a:xfrm>
              <a:off x="1716785" y="28392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3737152-76A2-46D0-8E14-EEF37F93B979}"/>
                </a:ext>
              </a:extLst>
            </p:cNvPr>
            <p:cNvSpPr/>
            <p:nvPr/>
          </p:nvSpPr>
          <p:spPr>
            <a:xfrm>
              <a:off x="1610487" y="2683129"/>
              <a:ext cx="12700" cy="262254"/>
            </a:xfrm>
            <a:custGeom>
              <a:avLst/>
              <a:gdLst>
                <a:gd name="connsiteX0" fmla="*/ 0 w 12700"/>
                <a:gd name="connsiteY0" fmla="*/ 262255 h 262254"/>
                <a:gd name="connsiteX1" fmla="*/ 0 w 12700"/>
                <a:gd name="connsiteY1" fmla="*/ 0 h 26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2254">
                  <a:moveTo>
                    <a:pt x="0" y="2622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231BBFA-E538-4BB1-9C31-CA2F14DE1B55}"/>
                </a:ext>
              </a:extLst>
            </p:cNvPr>
            <p:cNvSpPr/>
            <p:nvPr/>
          </p:nvSpPr>
          <p:spPr>
            <a:xfrm>
              <a:off x="1596516" y="268312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F96E62D-2AC9-4185-ADDB-84122C9BB1D6}"/>
                </a:ext>
              </a:extLst>
            </p:cNvPr>
            <p:cNvSpPr/>
            <p:nvPr/>
          </p:nvSpPr>
          <p:spPr>
            <a:xfrm>
              <a:off x="1807337" y="2945384"/>
              <a:ext cx="12700" cy="686943"/>
            </a:xfrm>
            <a:custGeom>
              <a:avLst/>
              <a:gdLst>
                <a:gd name="connsiteX0" fmla="*/ 0 w 12700"/>
                <a:gd name="connsiteY0" fmla="*/ 0 h 686943"/>
                <a:gd name="connsiteX1" fmla="*/ 0 w 12700"/>
                <a:gd name="connsiteY1" fmla="*/ 686943 h 6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6943">
                  <a:moveTo>
                    <a:pt x="0" y="0"/>
                  </a:moveTo>
                  <a:lnTo>
                    <a:pt x="0" y="6869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5279E6E-D96B-43E3-95D9-2D90333EA4F0}"/>
                </a:ext>
              </a:extLst>
            </p:cNvPr>
            <p:cNvSpPr/>
            <p:nvPr/>
          </p:nvSpPr>
          <p:spPr>
            <a:xfrm>
              <a:off x="1793367" y="358012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0758234-9345-45E0-8EFF-F6FB4A717833}"/>
                </a:ext>
              </a:extLst>
            </p:cNvPr>
            <p:cNvSpPr/>
            <p:nvPr/>
          </p:nvSpPr>
          <p:spPr>
            <a:xfrm>
              <a:off x="1793239" y="2573274"/>
              <a:ext cx="12700" cy="372109"/>
            </a:xfrm>
            <a:custGeom>
              <a:avLst/>
              <a:gdLst>
                <a:gd name="connsiteX0" fmla="*/ 0 w 12700"/>
                <a:gd name="connsiteY0" fmla="*/ 372110 h 372109"/>
                <a:gd name="connsiteX1" fmla="*/ 0 w 12700"/>
                <a:gd name="connsiteY1" fmla="*/ 0 h 37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109">
                  <a:moveTo>
                    <a:pt x="0" y="3721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D15ED0C-8621-4838-B456-CA3EBE6D491D}"/>
                </a:ext>
              </a:extLst>
            </p:cNvPr>
            <p:cNvSpPr/>
            <p:nvPr/>
          </p:nvSpPr>
          <p:spPr>
            <a:xfrm>
              <a:off x="1779270" y="25732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7CAF25-BFD4-40E4-AE5F-91BBC309F457}"/>
                </a:ext>
              </a:extLst>
            </p:cNvPr>
            <p:cNvSpPr/>
            <p:nvPr/>
          </p:nvSpPr>
          <p:spPr>
            <a:xfrm>
              <a:off x="1747139" y="725932"/>
              <a:ext cx="12700" cy="2219452"/>
            </a:xfrm>
            <a:custGeom>
              <a:avLst/>
              <a:gdLst>
                <a:gd name="connsiteX0" fmla="*/ 0 w 12700"/>
                <a:gd name="connsiteY0" fmla="*/ 2219452 h 2219452"/>
                <a:gd name="connsiteX1" fmla="*/ 0 w 12700"/>
                <a:gd name="connsiteY1" fmla="*/ 0 h 22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9452">
                  <a:moveTo>
                    <a:pt x="0" y="22194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FEDCF3B-A578-4B9E-B1CC-4D2E094438D1}"/>
                </a:ext>
              </a:extLst>
            </p:cNvPr>
            <p:cNvSpPr/>
            <p:nvPr/>
          </p:nvSpPr>
          <p:spPr>
            <a:xfrm>
              <a:off x="1733169" y="72593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FE37FB6-DC54-4836-9EF8-096E57760F7F}"/>
                </a:ext>
              </a:extLst>
            </p:cNvPr>
            <p:cNvSpPr/>
            <p:nvPr/>
          </p:nvSpPr>
          <p:spPr>
            <a:xfrm>
              <a:off x="1830577" y="2638425"/>
              <a:ext cx="12700" cy="306958"/>
            </a:xfrm>
            <a:custGeom>
              <a:avLst/>
              <a:gdLst>
                <a:gd name="connsiteX0" fmla="*/ 0 w 12700"/>
                <a:gd name="connsiteY0" fmla="*/ 306959 h 306958"/>
                <a:gd name="connsiteX1" fmla="*/ 0 w 12700"/>
                <a:gd name="connsiteY1" fmla="*/ 0 h 30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6958">
                  <a:moveTo>
                    <a:pt x="0" y="3069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CBF069B-534B-4BB2-B652-D90E0CDF8BCE}"/>
                </a:ext>
              </a:extLst>
            </p:cNvPr>
            <p:cNvSpPr/>
            <p:nvPr/>
          </p:nvSpPr>
          <p:spPr>
            <a:xfrm>
              <a:off x="1816607" y="263842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03F7313-0D13-4F38-A4E2-8AAB73B29AF0}"/>
                </a:ext>
              </a:extLst>
            </p:cNvPr>
            <p:cNvSpPr/>
            <p:nvPr/>
          </p:nvSpPr>
          <p:spPr>
            <a:xfrm>
              <a:off x="1757045" y="2646172"/>
              <a:ext cx="12700" cy="299211"/>
            </a:xfrm>
            <a:custGeom>
              <a:avLst/>
              <a:gdLst>
                <a:gd name="connsiteX0" fmla="*/ 0 w 12700"/>
                <a:gd name="connsiteY0" fmla="*/ 299212 h 299211"/>
                <a:gd name="connsiteX1" fmla="*/ 0 w 12700"/>
                <a:gd name="connsiteY1" fmla="*/ 0 h 29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211">
                  <a:moveTo>
                    <a:pt x="0" y="2992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B1AA63F-06F6-468F-A736-1F22B5C9EFE8}"/>
                </a:ext>
              </a:extLst>
            </p:cNvPr>
            <p:cNvSpPr/>
            <p:nvPr/>
          </p:nvSpPr>
          <p:spPr>
            <a:xfrm>
              <a:off x="1743075" y="264617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4078CEC-73F5-43DA-8313-64BC073E64AB}"/>
                </a:ext>
              </a:extLst>
            </p:cNvPr>
            <p:cNvSpPr/>
            <p:nvPr/>
          </p:nvSpPr>
          <p:spPr>
            <a:xfrm>
              <a:off x="1764664" y="1655191"/>
              <a:ext cx="12700" cy="1290192"/>
            </a:xfrm>
            <a:custGeom>
              <a:avLst/>
              <a:gdLst>
                <a:gd name="connsiteX0" fmla="*/ 0 w 12700"/>
                <a:gd name="connsiteY0" fmla="*/ 1290193 h 1290192"/>
                <a:gd name="connsiteX1" fmla="*/ 0 w 12700"/>
                <a:gd name="connsiteY1" fmla="*/ 0 h 12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0192">
                  <a:moveTo>
                    <a:pt x="0" y="1290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53E26D6-FD06-492B-993A-76F86D8410FD}"/>
                </a:ext>
              </a:extLst>
            </p:cNvPr>
            <p:cNvSpPr/>
            <p:nvPr/>
          </p:nvSpPr>
          <p:spPr>
            <a:xfrm>
              <a:off x="1750695" y="1655191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CFB7576-5C9B-4FAE-BBF8-75B305E1E799}"/>
                </a:ext>
              </a:extLst>
            </p:cNvPr>
            <p:cNvSpPr/>
            <p:nvPr/>
          </p:nvSpPr>
          <p:spPr>
            <a:xfrm>
              <a:off x="1722120" y="1744852"/>
              <a:ext cx="12700" cy="1200531"/>
            </a:xfrm>
            <a:custGeom>
              <a:avLst/>
              <a:gdLst>
                <a:gd name="connsiteX0" fmla="*/ 0 w 12700"/>
                <a:gd name="connsiteY0" fmla="*/ 1200531 h 1200531"/>
                <a:gd name="connsiteX1" fmla="*/ 0 w 12700"/>
                <a:gd name="connsiteY1" fmla="*/ 0 h 120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0531">
                  <a:moveTo>
                    <a:pt x="0" y="12005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14A270D-E78F-45E3-B0D8-22E5C31B2857}"/>
                </a:ext>
              </a:extLst>
            </p:cNvPr>
            <p:cNvSpPr/>
            <p:nvPr/>
          </p:nvSpPr>
          <p:spPr>
            <a:xfrm>
              <a:off x="1708150" y="174485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CE9348-94F0-4F78-89F0-B0B7EA606D62}"/>
                </a:ext>
              </a:extLst>
            </p:cNvPr>
            <p:cNvSpPr/>
            <p:nvPr/>
          </p:nvSpPr>
          <p:spPr>
            <a:xfrm>
              <a:off x="1730120" y="2945384"/>
              <a:ext cx="12700" cy="893826"/>
            </a:xfrm>
            <a:custGeom>
              <a:avLst/>
              <a:gdLst>
                <a:gd name="connsiteX0" fmla="*/ 0 w 12700"/>
                <a:gd name="connsiteY0" fmla="*/ 0 h 893826"/>
                <a:gd name="connsiteX1" fmla="*/ 0 w 12700"/>
                <a:gd name="connsiteY1" fmla="*/ 893826 h 89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3826">
                  <a:moveTo>
                    <a:pt x="0" y="0"/>
                  </a:moveTo>
                  <a:lnTo>
                    <a:pt x="0" y="89382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9F453797-928F-4231-B1A7-962F6B60B2A8}"/>
                </a:ext>
              </a:extLst>
            </p:cNvPr>
            <p:cNvSpPr/>
            <p:nvPr/>
          </p:nvSpPr>
          <p:spPr>
            <a:xfrm>
              <a:off x="1716151" y="3787140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E5D674A-2320-49FD-94CC-C7AF42A5FA7A}"/>
                </a:ext>
              </a:extLst>
            </p:cNvPr>
            <p:cNvSpPr/>
            <p:nvPr/>
          </p:nvSpPr>
          <p:spPr>
            <a:xfrm>
              <a:off x="1811401" y="2945384"/>
              <a:ext cx="12700" cy="225679"/>
            </a:xfrm>
            <a:custGeom>
              <a:avLst/>
              <a:gdLst>
                <a:gd name="connsiteX0" fmla="*/ 0 w 12700"/>
                <a:gd name="connsiteY0" fmla="*/ 0 h 225679"/>
                <a:gd name="connsiteX1" fmla="*/ 0 w 12700"/>
                <a:gd name="connsiteY1" fmla="*/ 225679 h 2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679">
                  <a:moveTo>
                    <a:pt x="0" y="0"/>
                  </a:moveTo>
                  <a:lnTo>
                    <a:pt x="0" y="22567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7399FB0-8C8B-40F2-AA04-EF36297679AB}"/>
                </a:ext>
              </a:extLst>
            </p:cNvPr>
            <p:cNvSpPr/>
            <p:nvPr/>
          </p:nvSpPr>
          <p:spPr>
            <a:xfrm>
              <a:off x="1797430" y="311886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ABE53F9-5CCB-49A9-8BC4-5E53048B8547}"/>
                </a:ext>
              </a:extLst>
            </p:cNvPr>
            <p:cNvSpPr/>
            <p:nvPr/>
          </p:nvSpPr>
          <p:spPr>
            <a:xfrm>
              <a:off x="1774952" y="2945384"/>
              <a:ext cx="12700" cy="1192276"/>
            </a:xfrm>
            <a:custGeom>
              <a:avLst/>
              <a:gdLst>
                <a:gd name="connsiteX0" fmla="*/ 0 w 12700"/>
                <a:gd name="connsiteY0" fmla="*/ 0 h 1192276"/>
                <a:gd name="connsiteX1" fmla="*/ 0 w 12700"/>
                <a:gd name="connsiteY1" fmla="*/ 1192276 h 119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2276">
                  <a:moveTo>
                    <a:pt x="0" y="0"/>
                  </a:moveTo>
                  <a:lnTo>
                    <a:pt x="0" y="119227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348FC0D-7045-4DC8-85B8-7F967F7F5F44}"/>
                </a:ext>
              </a:extLst>
            </p:cNvPr>
            <p:cNvSpPr/>
            <p:nvPr/>
          </p:nvSpPr>
          <p:spPr>
            <a:xfrm>
              <a:off x="1760982" y="4085590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F3EC747A-3BFA-4025-AE40-793E0B92C4B7}"/>
                </a:ext>
              </a:extLst>
            </p:cNvPr>
            <p:cNvSpPr/>
            <p:nvPr/>
          </p:nvSpPr>
          <p:spPr>
            <a:xfrm>
              <a:off x="1873631" y="2751582"/>
              <a:ext cx="12700" cy="193801"/>
            </a:xfrm>
            <a:custGeom>
              <a:avLst/>
              <a:gdLst>
                <a:gd name="connsiteX0" fmla="*/ 0 w 12700"/>
                <a:gd name="connsiteY0" fmla="*/ 193802 h 193801"/>
                <a:gd name="connsiteX1" fmla="*/ 0 w 12700"/>
                <a:gd name="connsiteY1" fmla="*/ 0 h 19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3801">
                  <a:moveTo>
                    <a:pt x="0" y="1938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A7F24AC-707B-463C-8CBF-A460086EA84B}"/>
                </a:ext>
              </a:extLst>
            </p:cNvPr>
            <p:cNvSpPr/>
            <p:nvPr/>
          </p:nvSpPr>
          <p:spPr>
            <a:xfrm>
              <a:off x="1859660" y="275158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F21E4B9-00BC-4763-B232-F53EC7D37321}"/>
                </a:ext>
              </a:extLst>
            </p:cNvPr>
            <p:cNvSpPr/>
            <p:nvPr/>
          </p:nvSpPr>
          <p:spPr>
            <a:xfrm>
              <a:off x="1717548" y="2178812"/>
              <a:ext cx="12700" cy="766571"/>
            </a:xfrm>
            <a:custGeom>
              <a:avLst/>
              <a:gdLst>
                <a:gd name="connsiteX0" fmla="*/ 0 w 12700"/>
                <a:gd name="connsiteY0" fmla="*/ 766572 h 766571"/>
                <a:gd name="connsiteX1" fmla="*/ 0 w 12700"/>
                <a:gd name="connsiteY1" fmla="*/ 0 h 7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6571">
                  <a:moveTo>
                    <a:pt x="0" y="7665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5943FDB1-3134-449D-8B61-381F77CAC376}"/>
                </a:ext>
              </a:extLst>
            </p:cNvPr>
            <p:cNvSpPr/>
            <p:nvPr/>
          </p:nvSpPr>
          <p:spPr>
            <a:xfrm>
              <a:off x="1703577" y="217881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BB41025-4B6F-40A5-A3C2-F78DFB045481}"/>
                </a:ext>
              </a:extLst>
            </p:cNvPr>
            <p:cNvSpPr/>
            <p:nvPr/>
          </p:nvSpPr>
          <p:spPr>
            <a:xfrm>
              <a:off x="1758442" y="2945384"/>
              <a:ext cx="12700" cy="514604"/>
            </a:xfrm>
            <a:custGeom>
              <a:avLst/>
              <a:gdLst>
                <a:gd name="connsiteX0" fmla="*/ 0 w 12700"/>
                <a:gd name="connsiteY0" fmla="*/ 0 h 514604"/>
                <a:gd name="connsiteX1" fmla="*/ 0 w 12700"/>
                <a:gd name="connsiteY1" fmla="*/ 514604 h 51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4604">
                  <a:moveTo>
                    <a:pt x="0" y="0"/>
                  </a:moveTo>
                  <a:lnTo>
                    <a:pt x="0" y="5146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52B8B0A-F435-4B9E-A8EF-A5C15F55E712}"/>
                </a:ext>
              </a:extLst>
            </p:cNvPr>
            <p:cNvSpPr/>
            <p:nvPr/>
          </p:nvSpPr>
          <p:spPr>
            <a:xfrm>
              <a:off x="1744472" y="3407790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1755FA06-9407-4E9D-A434-7714E7025ECB}"/>
                </a:ext>
              </a:extLst>
            </p:cNvPr>
            <p:cNvSpPr/>
            <p:nvPr/>
          </p:nvSpPr>
          <p:spPr>
            <a:xfrm>
              <a:off x="1766824" y="2205101"/>
              <a:ext cx="12700" cy="740282"/>
            </a:xfrm>
            <a:custGeom>
              <a:avLst/>
              <a:gdLst>
                <a:gd name="connsiteX0" fmla="*/ 0 w 12700"/>
                <a:gd name="connsiteY0" fmla="*/ 740283 h 740282"/>
                <a:gd name="connsiteX1" fmla="*/ 0 w 12700"/>
                <a:gd name="connsiteY1" fmla="*/ 0 h 74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282">
                  <a:moveTo>
                    <a:pt x="0" y="7402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343FE074-8A10-48B6-8FBB-F4962D01C6D3}"/>
                </a:ext>
              </a:extLst>
            </p:cNvPr>
            <p:cNvSpPr/>
            <p:nvPr/>
          </p:nvSpPr>
          <p:spPr>
            <a:xfrm>
              <a:off x="1752854" y="220510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A61BDCD-6B6E-4831-8857-09FC1E6FED5A}"/>
                </a:ext>
              </a:extLst>
            </p:cNvPr>
            <p:cNvSpPr/>
            <p:nvPr/>
          </p:nvSpPr>
          <p:spPr>
            <a:xfrm>
              <a:off x="1790954" y="2945384"/>
              <a:ext cx="12700" cy="95250"/>
            </a:xfrm>
            <a:custGeom>
              <a:avLst/>
              <a:gdLst>
                <a:gd name="connsiteX0" fmla="*/ 0 w 12700"/>
                <a:gd name="connsiteY0" fmla="*/ 0 h 95250"/>
                <a:gd name="connsiteX1" fmla="*/ 0 w 1270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25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FA510BFC-0FC6-4680-8D94-F3DA291DC6D2}"/>
                </a:ext>
              </a:extLst>
            </p:cNvPr>
            <p:cNvSpPr/>
            <p:nvPr/>
          </p:nvSpPr>
          <p:spPr>
            <a:xfrm>
              <a:off x="1776983" y="2988564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7F9F630-C42F-4C8A-8C5D-7A5A197B6775}"/>
                </a:ext>
              </a:extLst>
            </p:cNvPr>
            <p:cNvSpPr/>
            <p:nvPr/>
          </p:nvSpPr>
          <p:spPr>
            <a:xfrm>
              <a:off x="1861185" y="2488184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8CC22FF-3D56-4E32-B4A0-E3069D4FFDB8}"/>
                </a:ext>
              </a:extLst>
            </p:cNvPr>
            <p:cNvSpPr/>
            <p:nvPr/>
          </p:nvSpPr>
          <p:spPr>
            <a:xfrm>
              <a:off x="1847214" y="248818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C2B1FD01-FD77-4FA5-A5FF-29147780B9B3}"/>
                </a:ext>
              </a:extLst>
            </p:cNvPr>
            <p:cNvSpPr/>
            <p:nvPr/>
          </p:nvSpPr>
          <p:spPr>
            <a:xfrm>
              <a:off x="1720595" y="2569972"/>
              <a:ext cx="12700" cy="375411"/>
            </a:xfrm>
            <a:custGeom>
              <a:avLst/>
              <a:gdLst>
                <a:gd name="connsiteX0" fmla="*/ 0 w 12700"/>
                <a:gd name="connsiteY0" fmla="*/ 375412 h 375411"/>
                <a:gd name="connsiteX1" fmla="*/ 0 w 12700"/>
                <a:gd name="connsiteY1" fmla="*/ 0 h 3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5411">
                  <a:moveTo>
                    <a:pt x="0" y="3754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0CFBE1D-7D23-4723-974D-D141E4DD45DB}"/>
                </a:ext>
              </a:extLst>
            </p:cNvPr>
            <p:cNvSpPr/>
            <p:nvPr/>
          </p:nvSpPr>
          <p:spPr>
            <a:xfrm>
              <a:off x="1706626" y="256997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F7A3D4E-DC9D-4D96-A29C-B3444F290CD8}"/>
                </a:ext>
              </a:extLst>
            </p:cNvPr>
            <p:cNvSpPr/>
            <p:nvPr/>
          </p:nvSpPr>
          <p:spPr>
            <a:xfrm>
              <a:off x="1733169" y="2945384"/>
              <a:ext cx="12700" cy="1627251"/>
            </a:xfrm>
            <a:custGeom>
              <a:avLst/>
              <a:gdLst>
                <a:gd name="connsiteX0" fmla="*/ 0 w 12700"/>
                <a:gd name="connsiteY0" fmla="*/ 0 h 1627251"/>
                <a:gd name="connsiteX1" fmla="*/ 0 w 12700"/>
                <a:gd name="connsiteY1" fmla="*/ 1627251 h 162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7251">
                  <a:moveTo>
                    <a:pt x="0" y="0"/>
                  </a:moveTo>
                  <a:lnTo>
                    <a:pt x="0" y="162725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1D9ABD-928E-42B8-AF58-B9EB63430218}"/>
                </a:ext>
              </a:extLst>
            </p:cNvPr>
            <p:cNvSpPr/>
            <p:nvPr/>
          </p:nvSpPr>
          <p:spPr>
            <a:xfrm>
              <a:off x="1719198" y="4520565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28E7D79-9E24-4272-945F-84659034CFC8}"/>
                </a:ext>
              </a:extLst>
            </p:cNvPr>
            <p:cNvSpPr/>
            <p:nvPr/>
          </p:nvSpPr>
          <p:spPr>
            <a:xfrm>
              <a:off x="1715262" y="2945384"/>
              <a:ext cx="12700" cy="463677"/>
            </a:xfrm>
            <a:custGeom>
              <a:avLst/>
              <a:gdLst>
                <a:gd name="connsiteX0" fmla="*/ 0 w 12700"/>
                <a:gd name="connsiteY0" fmla="*/ 0 h 463677"/>
                <a:gd name="connsiteX1" fmla="*/ 0 w 12700"/>
                <a:gd name="connsiteY1" fmla="*/ 463677 h 46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3677">
                  <a:moveTo>
                    <a:pt x="0" y="0"/>
                  </a:moveTo>
                  <a:lnTo>
                    <a:pt x="0" y="46367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7B7D2394-8DF5-4189-A669-1BF475E3390D}"/>
                </a:ext>
              </a:extLst>
            </p:cNvPr>
            <p:cNvSpPr/>
            <p:nvPr/>
          </p:nvSpPr>
          <p:spPr>
            <a:xfrm>
              <a:off x="1701292" y="335686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CBD27CAE-2F0D-41CE-AF68-AB8ABB426D89}"/>
                </a:ext>
              </a:extLst>
            </p:cNvPr>
            <p:cNvSpPr/>
            <p:nvPr/>
          </p:nvSpPr>
          <p:spPr>
            <a:xfrm>
              <a:off x="1638300" y="2443099"/>
              <a:ext cx="12700" cy="502284"/>
            </a:xfrm>
            <a:custGeom>
              <a:avLst/>
              <a:gdLst>
                <a:gd name="connsiteX0" fmla="*/ 0 w 12700"/>
                <a:gd name="connsiteY0" fmla="*/ 502285 h 502284"/>
                <a:gd name="connsiteX1" fmla="*/ 0 w 12700"/>
                <a:gd name="connsiteY1" fmla="*/ 0 h 5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284">
                  <a:moveTo>
                    <a:pt x="0" y="5022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641D2D09-708D-4EAE-B92A-161343F306DC}"/>
                </a:ext>
              </a:extLst>
            </p:cNvPr>
            <p:cNvSpPr/>
            <p:nvPr/>
          </p:nvSpPr>
          <p:spPr>
            <a:xfrm>
              <a:off x="1624330" y="24430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BD7DD213-EB72-44A8-B1BA-4E3C25E328F9}"/>
                </a:ext>
              </a:extLst>
            </p:cNvPr>
            <p:cNvSpPr/>
            <p:nvPr/>
          </p:nvSpPr>
          <p:spPr>
            <a:xfrm>
              <a:off x="1678051" y="2945384"/>
              <a:ext cx="12700" cy="123190"/>
            </a:xfrm>
            <a:custGeom>
              <a:avLst/>
              <a:gdLst>
                <a:gd name="connsiteX0" fmla="*/ 0 w 12700"/>
                <a:gd name="connsiteY0" fmla="*/ 0 h 123190"/>
                <a:gd name="connsiteX1" fmla="*/ 0 w 12700"/>
                <a:gd name="connsiteY1" fmla="*/ 123190 h 12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190">
                  <a:moveTo>
                    <a:pt x="0" y="0"/>
                  </a:moveTo>
                  <a:lnTo>
                    <a:pt x="0" y="12319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41F5089A-4EDE-4576-9A90-7CE292C001EB}"/>
                </a:ext>
              </a:extLst>
            </p:cNvPr>
            <p:cNvSpPr/>
            <p:nvPr/>
          </p:nvSpPr>
          <p:spPr>
            <a:xfrm>
              <a:off x="1664080" y="301637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298BC228-C05E-4637-9E34-5B2B86DFD926}"/>
                </a:ext>
              </a:extLst>
            </p:cNvPr>
            <p:cNvSpPr/>
            <p:nvPr/>
          </p:nvSpPr>
          <p:spPr>
            <a:xfrm>
              <a:off x="1707133" y="2945384"/>
              <a:ext cx="12700" cy="1187195"/>
            </a:xfrm>
            <a:custGeom>
              <a:avLst/>
              <a:gdLst>
                <a:gd name="connsiteX0" fmla="*/ 0 w 12700"/>
                <a:gd name="connsiteY0" fmla="*/ 0 h 1187195"/>
                <a:gd name="connsiteX1" fmla="*/ 0 w 12700"/>
                <a:gd name="connsiteY1" fmla="*/ 1187196 h 118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7195">
                  <a:moveTo>
                    <a:pt x="0" y="0"/>
                  </a:moveTo>
                  <a:lnTo>
                    <a:pt x="0" y="118719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D7DB5BF-A1AB-4B24-A138-DCE049118679}"/>
                </a:ext>
              </a:extLst>
            </p:cNvPr>
            <p:cNvSpPr/>
            <p:nvPr/>
          </p:nvSpPr>
          <p:spPr>
            <a:xfrm>
              <a:off x="1693164" y="408050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99796A76-0072-41A7-BAD6-5EDC3C21CEBB}"/>
                </a:ext>
              </a:extLst>
            </p:cNvPr>
            <p:cNvSpPr/>
            <p:nvPr/>
          </p:nvSpPr>
          <p:spPr>
            <a:xfrm>
              <a:off x="1799970" y="2030476"/>
              <a:ext cx="12700" cy="914907"/>
            </a:xfrm>
            <a:custGeom>
              <a:avLst/>
              <a:gdLst>
                <a:gd name="connsiteX0" fmla="*/ 0 w 12700"/>
                <a:gd name="connsiteY0" fmla="*/ 914908 h 914907"/>
                <a:gd name="connsiteX1" fmla="*/ 0 w 12700"/>
                <a:gd name="connsiteY1" fmla="*/ 0 h 9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4907">
                  <a:moveTo>
                    <a:pt x="0" y="9149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34A1B495-C0E1-4039-888F-2BD8678E0FAD}"/>
                </a:ext>
              </a:extLst>
            </p:cNvPr>
            <p:cNvSpPr/>
            <p:nvPr/>
          </p:nvSpPr>
          <p:spPr>
            <a:xfrm>
              <a:off x="1786001" y="2030476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0849134B-F9AD-48A0-B25A-B4E3DD75F7AA}"/>
                </a:ext>
              </a:extLst>
            </p:cNvPr>
            <p:cNvSpPr/>
            <p:nvPr/>
          </p:nvSpPr>
          <p:spPr>
            <a:xfrm>
              <a:off x="1764919" y="2945384"/>
              <a:ext cx="12700" cy="953007"/>
            </a:xfrm>
            <a:custGeom>
              <a:avLst/>
              <a:gdLst>
                <a:gd name="connsiteX0" fmla="*/ 0 w 12700"/>
                <a:gd name="connsiteY0" fmla="*/ 0 h 953007"/>
                <a:gd name="connsiteX1" fmla="*/ 0 w 12700"/>
                <a:gd name="connsiteY1" fmla="*/ 953008 h 9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3007">
                  <a:moveTo>
                    <a:pt x="0" y="0"/>
                  </a:moveTo>
                  <a:lnTo>
                    <a:pt x="0" y="9530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755058C-0494-47C9-9208-0D5BD321CBE6}"/>
                </a:ext>
              </a:extLst>
            </p:cNvPr>
            <p:cNvSpPr/>
            <p:nvPr/>
          </p:nvSpPr>
          <p:spPr>
            <a:xfrm>
              <a:off x="1750948" y="38461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275A02C-971D-4628-B1AE-DCC2CD0427B1}"/>
                </a:ext>
              </a:extLst>
            </p:cNvPr>
            <p:cNvSpPr/>
            <p:nvPr/>
          </p:nvSpPr>
          <p:spPr>
            <a:xfrm>
              <a:off x="1747901" y="2945384"/>
              <a:ext cx="12700" cy="2070608"/>
            </a:xfrm>
            <a:custGeom>
              <a:avLst/>
              <a:gdLst>
                <a:gd name="connsiteX0" fmla="*/ 0 w 12700"/>
                <a:gd name="connsiteY0" fmla="*/ 0 h 2070608"/>
                <a:gd name="connsiteX1" fmla="*/ 0 w 12700"/>
                <a:gd name="connsiteY1" fmla="*/ 2070608 h 207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0608">
                  <a:moveTo>
                    <a:pt x="0" y="0"/>
                  </a:moveTo>
                  <a:lnTo>
                    <a:pt x="0" y="20706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87B8AB8-89E9-480D-9AFA-7AB0B55CC5BE}"/>
                </a:ext>
              </a:extLst>
            </p:cNvPr>
            <p:cNvSpPr/>
            <p:nvPr/>
          </p:nvSpPr>
          <p:spPr>
            <a:xfrm>
              <a:off x="1733930" y="496379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45002FEC-A1D2-47C3-AB31-CABA74C79BC8}"/>
                </a:ext>
              </a:extLst>
            </p:cNvPr>
            <p:cNvSpPr/>
            <p:nvPr/>
          </p:nvSpPr>
          <p:spPr>
            <a:xfrm>
              <a:off x="1683639" y="2642489"/>
              <a:ext cx="12700" cy="302894"/>
            </a:xfrm>
            <a:custGeom>
              <a:avLst/>
              <a:gdLst>
                <a:gd name="connsiteX0" fmla="*/ 0 w 12700"/>
                <a:gd name="connsiteY0" fmla="*/ 302895 h 302894"/>
                <a:gd name="connsiteX1" fmla="*/ 0 w 12700"/>
                <a:gd name="connsiteY1" fmla="*/ 0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2894">
                  <a:moveTo>
                    <a:pt x="0" y="302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F52A7E-538C-44CB-9069-C04514352277}"/>
                </a:ext>
              </a:extLst>
            </p:cNvPr>
            <p:cNvSpPr/>
            <p:nvPr/>
          </p:nvSpPr>
          <p:spPr>
            <a:xfrm>
              <a:off x="1669669" y="2642489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DBC34966-3DF6-474A-B03E-140E78618039}"/>
                </a:ext>
              </a:extLst>
            </p:cNvPr>
            <p:cNvSpPr/>
            <p:nvPr/>
          </p:nvSpPr>
          <p:spPr>
            <a:xfrm>
              <a:off x="1646936" y="2626614"/>
              <a:ext cx="12700" cy="318769"/>
            </a:xfrm>
            <a:custGeom>
              <a:avLst/>
              <a:gdLst>
                <a:gd name="connsiteX0" fmla="*/ 0 w 12700"/>
                <a:gd name="connsiteY0" fmla="*/ 318770 h 318769"/>
                <a:gd name="connsiteX1" fmla="*/ 0 w 12700"/>
                <a:gd name="connsiteY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8769">
                  <a:moveTo>
                    <a:pt x="0" y="3187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D5A1E549-DDB3-4318-B396-C608B057A61D}"/>
                </a:ext>
              </a:extLst>
            </p:cNvPr>
            <p:cNvSpPr/>
            <p:nvPr/>
          </p:nvSpPr>
          <p:spPr>
            <a:xfrm>
              <a:off x="1632966" y="2626614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!!g4">
            <a:extLst>
              <a:ext uri="{FF2B5EF4-FFF2-40B4-BE49-F238E27FC236}">
                <a16:creationId xmlns:a16="http://schemas.microsoft.com/office/drawing/2014/main" id="{C672AEE4-B7CA-4BC6-BD09-296AB841F1A4}"/>
              </a:ext>
            </a:extLst>
          </p:cNvPr>
          <p:cNvGrpSpPr/>
          <p:nvPr/>
        </p:nvGrpSpPr>
        <p:grpSpPr>
          <a:xfrm>
            <a:off x="1949958" y="1162558"/>
            <a:ext cx="330581" cy="2879979"/>
            <a:chOff x="1949958" y="1162558"/>
            <a:chExt cx="330581" cy="287997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F256139-E20B-401A-8BD5-2D08648CB1CB}"/>
                </a:ext>
              </a:extLst>
            </p:cNvPr>
            <p:cNvSpPr/>
            <p:nvPr/>
          </p:nvSpPr>
          <p:spPr>
            <a:xfrm>
              <a:off x="1949958" y="2744470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8B364E0-0D7B-482C-A920-C95B1C7FE576}"/>
                </a:ext>
              </a:extLst>
            </p:cNvPr>
            <p:cNvSpPr/>
            <p:nvPr/>
          </p:nvSpPr>
          <p:spPr>
            <a:xfrm>
              <a:off x="2168779" y="2744470"/>
              <a:ext cx="12700" cy="965707"/>
            </a:xfrm>
            <a:custGeom>
              <a:avLst/>
              <a:gdLst>
                <a:gd name="connsiteX0" fmla="*/ 0 w 12700"/>
                <a:gd name="connsiteY0" fmla="*/ 0 h 965707"/>
                <a:gd name="connsiteX1" fmla="*/ 0 w 12700"/>
                <a:gd name="connsiteY1" fmla="*/ 965708 h 96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5707">
                  <a:moveTo>
                    <a:pt x="0" y="0"/>
                  </a:moveTo>
                  <a:lnTo>
                    <a:pt x="0" y="9657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F664809-EA4C-4980-8506-9B1143489084}"/>
                </a:ext>
              </a:extLst>
            </p:cNvPr>
            <p:cNvSpPr/>
            <p:nvPr/>
          </p:nvSpPr>
          <p:spPr>
            <a:xfrm>
              <a:off x="2154808" y="365798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E45779-5913-4828-953A-05885977FF73}"/>
                </a:ext>
              </a:extLst>
            </p:cNvPr>
            <p:cNvSpPr/>
            <p:nvPr/>
          </p:nvSpPr>
          <p:spPr>
            <a:xfrm>
              <a:off x="2074672" y="2040255"/>
              <a:ext cx="12700" cy="704214"/>
            </a:xfrm>
            <a:custGeom>
              <a:avLst/>
              <a:gdLst>
                <a:gd name="connsiteX0" fmla="*/ 0 w 12700"/>
                <a:gd name="connsiteY0" fmla="*/ 704215 h 704214"/>
                <a:gd name="connsiteX1" fmla="*/ 0 w 12700"/>
                <a:gd name="connsiteY1" fmla="*/ 0 h 7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214">
                  <a:moveTo>
                    <a:pt x="0" y="7042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D83D6F6-0AAD-4C30-A385-37831C212E7E}"/>
                </a:ext>
              </a:extLst>
            </p:cNvPr>
            <p:cNvSpPr/>
            <p:nvPr/>
          </p:nvSpPr>
          <p:spPr>
            <a:xfrm>
              <a:off x="2060701" y="20402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16ABF5D-590D-4C68-B8BE-968437CBFAAB}"/>
                </a:ext>
              </a:extLst>
            </p:cNvPr>
            <p:cNvSpPr/>
            <p:nvPr/>
          </p:nvSpPr>
          <p:spPr>
            <a:xfrm>
              <a:off x="2232533" y="2198497"/>
              <a:ext cx="12700" cy="545972"/>
            </a:xfrm>
            <a:custGeom>
              <a:avLst/>
              <a:gdLst>
                <a:gd name="connsiteX0" fmla="*/ 0 w 12700"/>
                <a:gd name="connsiteY0" fmla="*/ 545973 h 545972"/>
                <a:gd name="connsiteX1" fmla="*/ 0 w 12700"/>
                <a:gd name="connsiteY1" fmla="*/ 0 h 54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972">
                  <a:moveTo>
                    <a:pt x="0" y="5459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B75D96-76A6-4F78-B89D-C4E368EBD574}"/>
                </a:ext>
              </a:extLst>
            </p:cNvPr>
            <p:cNvSpPr/>
            <p:nvPr/>
          </p:nvSpPr>
          <p:spPr>
            <a:xfrm>
              <a:off x="2218563" y="219849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FBAD446-7D95-4DA2-B8E3-58D86748D798}"/>
                </a:ext>
              </a:extLst>
            </p:cNvPr>
            <p:cNvSpPr/>
            <p:nvPr/>
          </p:nvSpPr>
          <p:spPr>
            <a:xfrm>
              <a:off x="2014220" y="2295779"/>
              <a:ext cx="12700" cy="448690"/>
            </a:xfrm>
            <a:custGeom>
              <a:avLst/>
              <a:gdLst>
                <a:gd name="connsiteX0" fmla="*/ 0 w 12700"/>
                <a:gd name="connsiteY0" fmla="*/ 448691 h 448690"/>
                <a:gd name="connsiteX1" fmla="*/ 0 w 12700"/>
                <a:gd name="connsiteY1" fmla="*/ 0 h 44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8690">
                  <a:moveTo>
                    <a:pt x="0" y="4486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59D697A-EB24-428F-9DF3-9E12B239A666}"/>
                </a:ext>
              </a:extLst>
            </p:cNvPr>
            <p:cNvSpPr/>
            <p:nvPr/>
          </p:nvSpPr>
          <p:spPr>
            <a:xfrm>
              <a:off x="2000250" y="229577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2878ABF-171C-4167-AC3A-C26194C981B8}"/>
                </a:ext>
              </a:extLst>
            </p:cNvPr>
            <p:cNvSpPr/>
            <p:nvPr/>
          </p:nvSpPr>
          <p:spPr>
            <a:xfrm>
              <a:off x="2166874" y="2744470"/>
              <a:ext cx="12700" cy="286893"/>
            </a:xfrm>
            <a:custGeom>
              <a:avLst/>
              <a:gdLst>
                <a:gd name="connsiteX0" fmla="*/ 0 w 12700"/>
                <a:gd name="connsiteY0" fmla="*/ 0 h 286893"/>
                <a:gd name="connsiteX1" fmla="*/ 0 w 12700"/>
                <a:gd name="connsiteY1" fmla="*/ 286893 h 28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6893">
                  <a:moveTo>
                    <a:pt x="0" y="0"/>
                  </a:moveTo>
                  <a:lnTo>
                    <a:pt x="0" y="28689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76CDE2D-032C-405C-AE53-616ED9B67A75}"/>
                </a:ext>
              </a:extLst>
            </p:cNvPr>
            <p:cNvSpPr/>
            <p:nvPr/>
          </p:nvSpPr>
          <p:spPr>
            <a:xfrm>
              <a:off x="2152904" y="297916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1864BF4-605A-42B9-9E9D-B2359E598ABB}"/>
                </a:ext>
              </a:extLst>
            </p:cNvPr>
            <p:cNvSpPr/>
            <p:nvPr/>
          </p:nvSpPr>
          <p:spPr>
            <a:xfrm>
              <a:off x="2098421" y="2744470"/>
              <a:ext cx="12700" cy="228727"/>
            </a:xfrm>
            <a:custGeom>
              <a:avLst/>
              <a:gdLst>
                <a:gd name="connsiteX0" fmla="*/ 0 w 12700"/>
                <a:gd name="connsiteY0" fmla="*/ 0 h 228727"/>
                <a:gd name="connsiteX1" fmla="*/ 0 w 12700"/>
                <a:gd name="connsiteY1" fmla="*/ 228727 h 2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727">
                  <a:moveTo>
                    <a:pt x="0" y="0"/>
                  </a:moveTo>
                  <a:lnTo>
                    <a:pt x="0" y="22872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8A11264-4817-4498-ABC7-EE915DFE5C4B}"/>
                </a:ext>
              </a:extLst>
            </p:cNvPr>
            <p:cNvSpPr/>
            <p:nvPr/>
          </p:nvSpPr>
          <p:spPr>
            <a:xfrm>
              <a:off x="2084451" y="292100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0831CE2-00C8-4313-B7A9-4A7AB243420D}"/>
                </a:ext>
              </a:extLst>
            </p:cNvPr>
            <p:cNvSpPr/>
            <p:nvPr/>
          </p:nvSpPr>
          <p:spPr>
            <a:xfrm>
              <a:off x="2133219" y="2744470"/>
              <a:ext cx="12700" cy="616204"/>
            </a:xfrm>
            <a:custGeom>
              <a:avLst/>
              <a:gdLst>
                <a:gd name="connsiteX0" fmla="*/ 0 w 12700"/>
                <a:gd name="connsiteY0" fmla="*/ 0 h 616204"/>
                <a:gd name="connsiteX1" fmla="*/ 0 w 12700"/>
                <a:gd name="connsiteY1" fmla="*/ 616204 h 61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6204">
                  <a:moveTo>
                    <a:pt x="0" y="0"/>
                  </a:moveTo>
                  <a:lnTo>
                    <a:pt x="0" y="6162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AD1FABD-FE09-4BE4-8676-711B84AC96FB}"/>
                </a:ext>
              </a:extLst>
            </p:cNvPr>
            <p:cNvSpPr/>
            <p:nvPr/>
          </p:nvSpPr>
          <p:spPr>
            <a:xfrm>
              <a:off x="2119248" y="330860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D10EA846-6D89-4FC1-B887-46D703C36641}"/>
                </a:ext>
              </a:extLst>
            </p:cNvPr>
            <p:cNvSpPr/>
            <p:nvPr/>
          </p:nvSpPr>
          <p:spPr>
            <a:xfrm>
              <a:off x="2053336" y="2470531"/>
              <a:ext cx="12700" cy="273938"/>
            </a:xfrm>
            <a:custGeom>
              <a:avLst/>
              <a:gdLst>
                <a:gd name="connsiteX0" fmla="*/ 0 w 12700"/>
                <a:gd name="connsiteY0" fmla="*/ 273939 h 273938"/>
                <a:gd name="connsiteX1" fmla="*/ 0 w 12700"/>
                <a:gd name="connsiteY1" fmla="*/ 0 h 27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3938">
                  <a:moveTo>
                    <a:pt x="0" y="2739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8022A30-3425-4391-BD47-A8269F7CD4C4}"/>
                </a:ext>
              </a:extLst>
            </p:cNvPr>
            <p:cNvSpPr/>
            <p:nvPr/>
          </p:nvSpPr>
          <p:spPr>
            <a:xfrm>
              <a:off x="2039366" y="247053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6563610-3677-4191-81EA-0DF36D6350BF}"/>
                </a:ext>
              </a:extLst>
            </p:cNvPr>
            <p:cNvSpPr/>
            <p:nvPr/>
          </p:nvSpPr>
          <p:spPr>
            <a:xfrm>
              <a:off x="1992249" y="2744470"/>
              <a:ext cx="12700" cy="678560"/>
            </a:xfrm>
            <a:custGeom>
              <a:avLst/>
              <a:gdLst>
                <a:gd name="connsiteX0" fmla="*/ 0 w 12700"/>
                <a:gd name="connsiteY0" fmla="*/ 0 h 678560"/>
                <a:gd name="connsiteX1" fmla="*/ 0 w 12700"/>
                <a:gd name="connsiteY1" fmla="*/ 678561 h 6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8560">
                  <a:moveTo>
                    <a:pt x="0" y="0"/>
                  </a:moveTo>
                  <a:lnTo>
                    <a:pt x="0" y="67856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A1DDE4A6-D95E-400A-ACE6-ADBA9435A6CD}"/>
                </a:ext>
              </a:extLst>
            </p:cNvPr>
            <p:cNvSpPr/>
            <p:nvPr/>
          </p:nvSpPr>
          <p:spPr>
            <a:xfrm>
              <a:off x="1978279" y="337083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B0CEDEFA-730F-4D79-9BBA-62E2E24CAAF2}"/>
                </a:ext>
              </a:extLst>
            </p:cNvPr>
            <p:cNvSpPr/>
            <p:nvPr/>
          </p:nvSpPr>
          <p:spPr>
            <a:xfrm>
              <a:off x="2115312" y="2744470"/>
              <a:ext cx="12700" cy="1298067"/>
            </a:xfrm>
            <a:custGeom>
              <a:avLst/>
              <a:gdLst>
                <a:gd name="connsiteX0" fmla="*/ 0 w 12700"/>
                <a:gd name="connsiteY0" fmla="*/ 0 h 1298067"/>
                <a:gd name="connsiteX1" fmla="*/ 0 w 12700"/>
                <a:gd name="connsiteY1" fmla="*/ 1298067 h 129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8067">
                  <a:moveTo>
                    <a:pt x="0" y="0"/>
                  </a:moveTo>
                  <a:lnTo>
                    <a:pt x="0" y="129806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889E660-9B24-491D-AA34-CB320590008F}"/>
                </a:ext>
              </a:extLst>
            </p:cNvPr>
            <p:cNvSpPr/>
            <p:nvPr/>
          </p:nvSpPr>
          <p:spPr>
            <a:xfrm>
              <a:off x="2101342" y="399034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46A25CC2-7D14-45DD-B90E-D443D7A80406}"/>
                </a:ext>
              </a:extLst>
            </p:cNvPr>
            <p:cNvSpPr/>
            <p:nvPr/>
          </p:nvSpPr>
          <p:spPr>
            <a:xfrm>
              <a:off x="2066925" y="1757045"/>
              <a:ext cx="12700" cy="987425"/>
            </a:xfrm>
            <a:custGeom>
              <a:avLst/>
              <a:gdLst>
                <a:gd name="connsiteX0" fmla="*/ 0 w 12700"/>
                <a:gd name="connsiteY0" fmla="*/ 987425 h 987425"/>
                <a:gd name="connsiteX1" fmla="*/ 0 w 12700"/>
                <a:gd name="connsiteY1" fmla="*/ 0 h 98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7425">
                  <a:moveTo>
                    <a:pt x="0" y="9874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6777C25-3B63-4B9B-81CA-1E94AED47679}"/>
                </a:ext>
              </a:extLst>
            </p:cNvPr>
            <p:cNvSpPr/>
            <p:nvPr/>
          </p:nvSpPr>
          <p:spPr>
            <a:xfrm>
              <a:off x="2052954" y="175704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1FC69B9-389C-4342-99C4-C84990B6249C}"/>
                </a:ext>
              </a:extLst>
            </p:cNvPr>
            <p:cNvSpPr/>
            <p:nvPr/>
          </p:nvSpPr>
          <p:spPr>
            <a:xfrm>
              <a:off x="2219325" y="2744470"/>
              <a:ext cx="12700" cy="706246"/>
            </a:xfrm>
            <a:custGeom>
              <a:avLst/>
              <a:gdLst>
                <a:gd name="connsiteX0" fmla="*/ 0 w 12700"/>
                <a:gd name="connsiteY0" fmla="*/ 0 h 706246"/>
                <a:gd name="connsiteX1" fmla="*/ 0 w 12700"/>
                <a:gd name="connsiteY1" fmla="*/ 706247 h 70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6246">
                  <a:moveTo>
                    <a:pt x="0" y="0"/>
                  </a:moveTo>
                  <a:lnTo>
                    <a:pt x="0" y="7062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DB93AEC-5F2C-4FB7-BF43-2BE2204F5AAB}"/>
                </a:ext>
              </a:extLst>
            </p:cNvPr>
            <p:cNvSpPr/>
            <p:nvPr/>
          </p:nvSpPr>
          <p:spPr>
            <a:xfrm>
              <a:off x="2205354" y="339864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952372E-A4D1-4954-989C-D3763D130E13}"/>
                </a:ext>
              </a:extLst>
            </p:cNvPr>
            <p:cNvSpPr/>
            <p:nvPr/>
          </p:nvSpPr>
          <p:spPr>
            <a:xfrm>
              <a:off x="2148078" y="2744470"/>
              <a:ext cx="12700" cy="792607"/>
            </a:xfrm>
            <a:custGeom>
              <a:avLst/>
              <a:gdLst>
                <a:gd name="connsiteX0" fmla="*/ 0 w 12700"/>
                <a:gd name="connsiteY0" fmla="*/ 0 h 792607"/>
                <a:gd name="connsiteX1" fmla="*/ 0 w 12700"/>
                <a:gd name="connsiteY1" fmla="*/ 792607 h 7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2607">
                  <a:moveTo>
                    <a:pt x="0" y="0"/>
                  </a:moveTo>
                  <a:lnTo>
                    <a:pt x="0" y="79260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C26BB48-0C6B-455A-AA93-FBF807716116}"/>
                </a:ext>
              </a:extLst>
            </p:cNvPr>
            <p:cNvSpPr/>
            <p:nvPr/>
          </p:nvSpPr>
          <p:spPr>
            <a:xfrm>
              <a:off x="2134107" y="348487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B3A15F16-2712-4B89-B164-7B0EA262BC2B}"/>
                </a:ext>
              </a:extLst>
            </p:cNvPr>
            <p:cNvSpPr/>
            <p:nvPr/>
          </p:nvSpPr>
          <p:spPr>
            <a:xfrm>
              <a:off x="2113788" y="1162558"/>
              <a:ext cx="12700" cy="1581911"/>
            </a:xfrm>
            <a:custGeom>
              <a:avLst/>
              <a:gdLst>
                <a:gd name="connsiteX0" fmla="*/ 0 w 12700"/>
                <a:gd name="connsiteY0" fmla="*/ 1581912 h 1581911"/>
                <a:gd name="connsiteX1" fmla="*/ 0 w 12700"/>
                <a:gd name="connsiteY1" fmla="*/ 0 h 158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1911">
                  <a:moveTo>
                    <a:pt x="0" y="15819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9CEB28A8-0D7F-4906-A8FE-881F9D09F8AC}"/>
                </a:ext>
              </a:extLst>
            </p:cNvPr>
            <p:cNvSpPr/>
            <p:nvPr/>
          </p:nvSpPr>
          <p:spPr>
            <a:xfrm>
              <a:off x="2099817" y="1162558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8C4CB6-CBCD-4B20-B04B-C9913846B13B}"/>
                </a:ext>
              </a:extLst>
            </p:cNvPr>
            <p:cNvSpPr/>
            <p:nvPr/>
          </p:nvSpPr>
          <p:spPr>
            <a:xfrm>
              <a:off x="2000377" y="2151253"/>
              <a:ext cx="12700" cy="593217"/>
            </a:xfrm>
            <a:custGeom>
              <a:avLst/>
              <a:gdLst>
                <a:gd name="connsiteX0" fmla="*/ 0 w 12700"/>
                <a:gd name="connsiteY0" fmla="*/ 593217 h 593217"/>
                <a:gd name="connsiteX1" fmla="*/ 0 w 12700"/>
                <a:gd name="connsiteY1" fmla="*/ 0 h 5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3217">
                  <a:moveTo>
                    <a:pt x="0" y="5932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8D922CB-133F-462B-8B3C-900661D1B370}"/>
                </a:ext>
              </a:extLst>
            </p:cNvPr>
            <p:cNvSpPr/>
            <p:nvPr/>
          </p:nvSpPr>
          <p:spPr>
            <a:xfrm>
              <a:off x="1986407" y="215125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CC6983CC-0342-44A9-A479-A653EBFEB9DF}"/>
                </a:ext>
              </a:extLst>
            </p:cNvPr>
            <p:cNvSpPr/>
            <p:nvPr/>
          </p:nvSpPr>
          <p:spPr>
            <a:xfrm>
              <a:off x="2062988" y="2744470"/>
              <a:ext cx="12700" cy="981075"/>
            </a:xfrm>
            <a:custGeom>
              <a:avLst/>
              <a:gdLst>
                <a:gd name="connsiteX0" fmla="*/ 0 w 12700"/>
                <a:gd name="connsiteY0" fmla="*/ 0 h 981075"/>
                <a:gd name="connsiteX1" fmla="*/ 0 w 12700"/>
                <a:gd name="connsiteY1" fmla="*/ 981075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1075">
                  <a:moveTo>
                    <a:pt x="0" y="0"/>
                  </a:moveTo>
                  <a:lnTo>
                    <a:pt x="0" y="98107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39747B0-B290-494E-BDD6-B9E4E7D76857}"/>
                </a:ext>
              </a:extLst>
            </p:cNvPr>
            <p:cNvSpPr/>
            <p:nvPr/>
          </p:nvSpPr>
          <p:spPr>
            <a:xfrm>
              <a:off x="2049017" y="367347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5EE07B0-D34B-4B65-A972-D5ED0D84BE6D}"/>
                </a:ext>
              </a:extLst>
            </p:cNvPr>
            <p:cNvSpPr/>
            <p:nvPr/>
          </p:nvSpPr>
          <p:spPr>
            <a:xfrm>
              <a:off x="2196973" y="2388997"/>
              <a:ext cx="12700" cy="355472"/>
            </a:xfrm>
            <a:custGeom>
              <a:avLst/>
              <a:gdLst>
                <a:gd name="connsiteX0" fmla="*/ 0 w 12700"/>
                <a:gd name="connsiteY0" fmla="*/ 355473 h 355472"/>
                <a:gd name="connsiteX1" fmla="*/ 0 w 12700"/>
                <a:gd name="connsiteY1" fmla="*/ 0 h 35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5472">
                  <a:moveTo>
                    <a:pt x="0" y="3554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D32777FA-533A-4355-A375-9733C2867297}"/>
                </a:ext>
              </a:extLst>
            </p:cNvPr>
            <p:cNvSpPr/>
            <p:nvPr/>
          </p:nvSpPr>
          <p:spPr>
            <a:xfrm>
              <a:off x="2183002" y="238899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153EBB91-AD8A-44CA-B761-E9331383DCB8}"/>
                </a:ext>
              </a:extLst>
            </p:cNvPr>
            <p:cNvSpPr/>
            <p:nvPr/>
          </p:nvSpPr>
          <p:spPr>
            <a:xfrm>
              <a:off x="1991741" y="2671699"/>
              <a:ext cx="12700" cy="72770"/>
            </a:xfrm>
            <a:custGeom>
              <a:avLst/>
              <a:gdLst>
                <a:gd name="connsiteX0" fmla="*/ 0 w 12700"/>
                <a:gd name="connsiteY0" fmla="*/ 72771 h 72770"/>
                <a:gd name="connsiteX1" fmla="*/ 0 w 12700"/>
                <a:gd name="connsiteY1" fmla="*/ 0 h 7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770">
                  <a:moveTo>
                    <a:pt x="0" y="727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E0A3F5-F446-4B3C-897F-0BCD3D1CE49C}"/>
                </a:ext>
              </a:extLst>
            </p:cNvPr>
            <p:cNvSpPr/>
            <p:nvPr/>
          </p:nvSpPr>
          <p:spPr>
            <a:xfrm>
              <a:off x="1977770" y="2671698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E3F2570-F00F-41E1-825F-34A86AFA910A}"/>
                </a:ext>
              </a:extLst>
            </p:cNvPr>
            <p:cNvSpPr/>
            <p:nvPr/>
          </p:nvSpPr>
          <p:spPr>
            <a:xfrm>
              <a:off x="2202942" y="2744470"/>
              <a:ext cx="12700" cy="348742"/>
            </a:xfrm>
            <a:custGeom>
              <a:avLst/>
              <a:gdLst>
                <a:gd name="connsiteX0" fmla="*/ 0 w 12700"/>
                <a:gd name="connsiteY0" fmla="*/ 0 h 348742"/>
                <a:gd name="connsiteX1" fmla="*/ 0 w 12700"/>
                <a:gd name="connsiteY1" fmla="*/ 348742 h 3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8742">
                  <a:moveTo>
                    <a:pt x="0" y="0"/>
                  </a:moveTo>
                  <a:lnTo>
                    <a:pt x="0" y="34874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BB6F057B-0D96-4BBF-A065-FF4C2595450A}"/>
                </a:ext>
              </a:extLst>
            </p:cNvPr>
            <p:cNvSpPr/>
            <p:nvPr/>
          </p:nvSpPr>
          <p:spPr>
            <a:xfrm>
              <a:off x="2188972" y="304101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E970B01-EEB9-4F15-B703-099C4276AA1C}"/>
                </a:ext>
              </a:extLst>
            </p:cNvPr>
            <p:cNvSpPr/>
            <p:nvPr/>
          </p:nvSpPr>
          <p:spPr>
            <a:xfrm>
              <a:off x="2141093" y="2109851"/>
              <a:ext cx="12700" cy="634619"/>
            </a:xfrm>
            <a:custGeom>
              <a:avLst/>
              <a:gdLst>
                <a:gd name="connsiteX0" fmla="*/ 0 w 12700"/>
                <a:gd name="connsiteY0" fmla="*/ 634619 h 634619"/>
                <a:gd name="connsiteX1" fmla="*/ 0 w 12700"/>
                <a:gd name="connsiteY1" fmla="*/ 0 h 63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4619">
                  <a:moveTo>
                    <a:pt x="0" y="6346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2DD95B2-7C02-467E-BDFA-D53D6DEA7AE1}"/>
                </a:ext>
              </a:extLst>
            </p:cNvPr>
            <p:cNvSpPr/>
            <p:nvPr/>
          </p:nvSpPr>
          <p:spPr>
            <a:xfrm>
              <a:off x="2127123" y="210985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9792F8B-D377-4112-BCDF-BC81AE162A07}"/>
                </a:ext>
              </a:extLst>
            </p:cNvPr>
            <p:cNvSpPr/>
            <p:nvPr/>
          </p:nvSpPr>
          <p:spPr>
            <a:xfrm>
              <a:off x="2028698" y="2744470"/>
              <a:ext cx="12700" cy="306324"/>
            </a:xfrm>
            <a:custGeom>
              <a:avLst/>
              <a:gdLst>
                <a:gd name="connsiteX0" fmla="*/ 0 w 12700"/>
                <a:gd name="connsiteY0" fmla="*/ 0 h 306324"/>
                <a:gd name="connsiteX1" fmla="*/ 0 w 12700"/>
                <a:gd name="connsiteY1" fmla="*/ 306324 h 30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6324">
                  <a:moveTo>
                    <a:pt x="0" y="0"/>
                  </a:moveTo>
                  <a:lnTo>
                    <a:pt x="0" y="3063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92076BF6-CCAF-4009-A4A0-422386FBF75E}"/>
                </a:ext>
              </a:extLst>
            </p:cNvPr>
            <p:cNvSpPr/>
            <p:nvPr/>
          </p:nvSpPr>
          <p:spPr>
            <a:xfrm>
              <a:off x="2014727" y="29985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6EFF00C-A886-46A8-B6B1-F10FF8159D4D}"/>
                </a:ext>
              </a:extLst>
            </p:cNvPr>
            <p:cNvSpPr/>
            <p:nvPr/>
          </p:nvSpPr>
          <p:spPr>
            <a:xfrm>
              <a:off x="2231009" y="2744470"/>
              <a:ext cx="12700" cy="157099"/>
            </a:xfrm>
            <a:custGeom>
              <a:avLst/>
              <a:gdLst>
                <a:gd name="connsiteX0" fmla="*/ 0 w 12700"/>
                <a:gd name="connsiteY0" fmla="*/ 0 h 157099"/>
                <a:gd name="connsiteX1" fmla="*/ 0 w 12700"/>
                <a:gd name="connsiteY1" fmla="*/ 157099 h 1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099">
                  <a:moveTo>
                    <a:pt x="0" y="0"/>
                  </a:moveTo>
                  <a:lnTo>
                    <a:pt x="0" y="15709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78A898C7-4ADA-4236-8D5D-E86769B1EB79}"/>
                </a:ext>
              </a:extLst>
            </p:cNvPr>
            <p:cNvSpPr/>
            <p:nvPr/>
          </p:nvSpPr>
          <p:spPr>
            <a:xfrm>
              <a:off x="2217039" y="284937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D8A2841-D1CE-42F7-A3D4-C7678A735551}"/>
                </a:ext>
              </a:extLst>
            </p:cNvPr>
            <p:cNvSpPr/>
            <p:nvPr/>
          </p:nvSpPr>
          <p:spPr>
            <a:xfrm>
              <a:off x="2123821" y="2557018"/>
              <a:ext cx="12700" cy="187451"/>
            </a:xfrm>
            <a:custGeom>
              <a:avLst/>
              <a:gdLst>
                <a:gd name="connsiteX0" fmla="*/ 0 w 12700"/>
                <a:gd name="connsiteY0" fmla="*/ 187452 h 187451"/>
                <a:gd name="connsiteX1" fmla="*/ 0 w 12700"/>
                <a:gd name="connsiteY1" fmla="*/ 0 h 18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7451">
                  <a:moveTo>
                    <a:pt x="0" y="1874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B16E72A4-FFE1-45A8-807E-66AA1730CAD2}"/>
                </a:ext>
              </a:extLst>
            </p:cNvPr>
            <p:cNvSpPr/>
            <p:nvPr/>
          </p:nvSpPr>
          <p:spPr>
            <a:xfrm>
              <a:off x="2109851" y="255701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718ABBC-9E60-4C8A-A597-F2A83C888206}"/>
                </a:ext>
              </a:extLst>
            </p:cNvPr>
            <p:cNvSpPr/>
            <p:nvPr/>
          </p:nvSpPr>
          <p:spPr>
            <a:xfrm>
              <a:off x="2187194" y="1870837"/>
              <a:ext cx="12700" cy="873632"/>
            </a:xfrm>
            <a:custGeom>
              <a:avLst/>
              <a:gdLst>
                <a:gd name="connsiteX0" fmla="*/ 0 w 12700"/>
                <a:gd name="connsiteY0" fmla="*/ 873633 h 873632"/>
                <a:gd name="connsiteX1" fmla="*/ 0 w 12700"/>
                <a:gd name="connsiteY1" fmla="*/ 0 h 87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3632">
                  <a:moveTo>
                    <a:pt x="0" y="8736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BAA65044-8D95-4A14-B5FD-3F89751C3DE9}"/>
                </a:ext>
              </a:extLst>
            </p:cNvPr>
            <p:cNvSpPr/>
            <p:nvPr/>
          </p:nvSpPr>
          <p:spPr>
            <a:xfrm>
              <a:off x="2173223" y="187083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2AB377B9-5F13-49B0-B3F4-0EB9A9DA0700}"/>
                </a:ext>
              </a:extLst>
            </p:cNvPr>
            <p:cNvSpPr/>
            <p:nvPr/>
          </p:nvSpPr>
          <p:spPr>
            <a:xfrm>
              <a:off x="2062099" y="2744470"/>
              <a:ext cx="12700" cy="391794"/>
            </a:xfrm>
            <a:custGeom>
              <a:avLst/>
              <a:gdLst>
                <a:gd name="connsiteX0" fmla="*/ 0 w 12700"/>
                <a:gd name="connsiteY0" fmla="*/ 0 h 391794"/>
                <a:gd name="connsiteX1" fmla="*/ 0 w 12700"/>
                <a:gd name="connsiteY1" fmla="*/ 391795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794">
                  <a:moveTo>
                    <a:pt x="0" y="0"/>
                  </a:moveTo>
                  <a:lnTo>
                    <a:pt x="0" y="3917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0338FAD-6C38-471F-883F-CA6A456E5C79}"/>
                </a:ext>
              </a:extLst>
            </p:cNvPr>
            <p:cNvSpPr/>
            <p:nvPr/>
          </p:nvSpPr>
          <p:spPr>
            <a:xfrm>
              <a:off x="2048129" y="308406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4FBA7C1-84CE-4E8B-BF2F-48996729F6ED}"/>
                </a:ext>
              </a:extLst>
            </p:cNvPr>
            <p:cNvSpPr/>
            <p:nvPr/>
          </p:nvSpPr>
          <p:spPr>
            <a:xfrm>
              <a:off x="2143379" y="1613027"/>
              <a:ext cx="12700" cy="1131442"/>
            </a:xfrm>
            <a:custGeom>
              <a:avLst/>
              <a:gdLst>
                <a:gd name="connsiteX0" fmla="*/ 0 w 12700"/>
                <a:gd name="connsiteY0" fmla="*/ 1131443 h 1131442"/>
                <a:gd name="connsiteX1" fmla="*/ 0 w 12700"/>
                <a:gd name="connsiteY1" fmla="*/ 0 h 113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442">
                  <a:moveTo>
                    <a:pt x="0" y="11314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DCDF903-671F-46AC-8148-A3725166F326}"/>
                </a:ext>
              </a:extLst>
            </p:cNvPr>
            <p:cNvSpPr/>
            <p:nvPr/>
          </p:nvSpPr>
          <p:spPr>
            <a:xfrm>
              <a:off x="2129408" y="1613027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EE843633-2A1B-4C1A-BAAF-DE0BA7813CF2}"/>
                </a:ext>
              </a:extLst>
            </p:cNvPr>
            <p:cNvSpPr/>
            <p:nvPr/>
          </p:nvSpPr>
          <p:spPr>
            <a:xfrm>
              <a:off x="2081022" y="2744470"/>
              <a:ext cx="12700" cy="730884"/>
            </a:xfrm>
            <a:custGeom>
              <a:avLst/>
              <a:gdLst>
                <a:gd name="connsiteX0" fmla="*/ 0 w 12700"/>
                <a:gd name="connsiteY0" fmla="*/ 0 h 730884"/>
                <a:gd name="connsiteX1" fmla="*/ 0 w 12700"/>
                <a:gd name="connsiteY1" fmla="*/ 730885 h 7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0884">
                  <a:moveTo>
                    <a:pt x="0" y="0"/>
                  </a:moveTo>
                  <a:lnTo>
                    <a:pt x="0" y="73088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0FA84298-BCD1-4163-BCA8-1EAD64BA377E}"/>
                </a:ext>
              </a:extLst>
            </p:cNvPr>
            <p:cNvSpPr/>
            <p:nvPr/>
          </p:nvSpPr>
          <p:spPr>
            <a:xfrm>
              <a:off x="2067051" y="34231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F01CBBBC-FC35-4AB2-8171-774E0E4E01F0}"/>
                </a:ext>
              </a:extLst>
            </p:cNvPr>
            <p:cNvSpPr/>
            <p:nvPr/>
          </p:nvSpPr>
          <p:spPr>
            <a:xfrm>
              <a:off x="2087752" y="2259838"/>
              <a:ext cx="12700" cy="484631"/>
            </a:xfrm>
            <a:custGeom>
              <a:avLst/>
              <a:gdLst>
                <a:gd name="connsiteX0" fmla="*/ 0 w 12700"/>
                <a:gd name="connsiteY0" fmla="*/ 484632 h 484631"/>
                <a:gd name="connsiteX1" fmla="*/ 0 w 12700"/>
                <a:gd name="connsiteY1" fmla="*/ 0 h 48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4631">
                  <a:moveTo>
                    <a:pt x="0" y="4846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363890F-0B90-4651-8D80-87E9B0BF9242}"/>
                </a:ext>
              </a:extLst>
            </p:cNvPr>
            <p:cNvSpPr/>
            <p:nvPr/>
          </p:nvSpPr>
          <p:spPr>
            <a:xfrm>
              <a:off x="2073782" y="2259838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7E61C1F-7C3F-49A1-8104-239E1E6B2BC2}"/>
                </a:ext>
              </a:extLst>
            </p:cNvPr>
            <p:cNvSpPr/>
            <p:nvPr/>
          </p:nvSpPr>
          <p:spPr>
            <a:xfrm>
              <a:off x="2161159" y="2294890"/>
              <a:ext cx="12700" cy="449580"/>
            </a:xfrm>
            <a:custGeom>
              <a:avLst/>
              <a:gdLst>
                <a:gd name="connsiteX0" fmla="*/ 0 w 12700"/>
                <a:gd name="connsiteY0" fmla="*/ 449580 h 449580"/>
                <a:gd name="connsiteX1" fmla="*/ 0 w 12700"/>
                <a:gd name="connsiteY1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9580">
                  <a:moveTo>
                    <a:pt x="0" y="4495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04CA2085-7E8E-40C1-AE75-192DAB89269A}"/>
                </a:ext>
              </a:extLst>
            </p:cNvPr>
            <p:cNvSpPr/>
            <p:nvPr/>
          </p:nvSpPr>
          <p:spPr>
            <a:xfrm>
              <a:off x="2147189" y="229488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AABFFEF6-B8AD-4749-ADEB-FA5366A63605}"/>
                </a:ext>
              </a:extLst>
            </p:cNvPr>
            <p:cNvSpPr/>
            <p:nvPr/>
          </p:nvSpPr>
          <p:spPr>
            <a:xfrm>
              <a:off x="2020824" y="2744470"/>
              <a:ext cx="12700" cy="837692"/>
            </a:xfrm>
            <a:custGeom>
              <a:avLst/>
              <a:gdLst>
                <a:gd name="connsiteX0" fmla="*/ 0 w 12700"/>
                <a:gd name="connsiteY0" fmla="*/ 0 h 837692"/>
                <a:gd name="connsiteX1" fmla="*/ 0 w 12700"/>
                <a:gd name="connsiteY1" fmla="*/ 837692 h 83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7692">
                  <a:moveTo>
                    <a:pt x="0" y="0"/>
                  </a:moveTo>
                  <a:lnTo>
                    <a:pt x="0" y="8376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A46E8D6A-E779-4561-BE7F-31CE42271ACA}"/>
                </a:ext>
              </a:extLst>
            </p:cNvPr>
            <p:cNvSpPr/>
            <p:nvPr/>
          </p:nvSpPr>
          <p:spPr>
            <a:xfrm>
              <a:off x="2006854" y="352996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!!g5">
            <a:extLst>
              <a:ext uri="{FF2B5EF4-FFF2-40B4-BE49-F238E27FC236}">
                <a16:creationId xmlns:a16="http://schemas.microsoft.com/office/drawing/2014/main" id="{2A40449A-1222-4C3E-8E6E-95B02B2D719B}"/>
              </a:ext>
            </a:extLst>
          </p:cNvPr>
          <p:cNvGrpSpPr/>
          <p:nvPr/>
        </p:nvGrpSpPr>
        <p:grpSpPr>
          <a:xfrm>
            <a:off x="2317369" y="1142238"/>
            <a:ext cx="330581" cy="4113149"/>
            <a:chOff x="2317369" y="1142238"/>
            <a:chExt cx="330581" cy="4113149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9400BE-92D6-4F73-8CF9-CBF94B2111FD}"/>
                </a:ext>
              </a:extLst>
            </p:cNvPr>
            <p:cNvSpPr/>
            <p:nvPr/>
          </p:nvSpPr>
          <p:spPr>
            <a:xfrm>
              <a:off x="2317369" y="283743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6DF6321-EDC4-4DC8-A904-9D8C22F9431C}"/>
                </a:ext>
              </a:extLst>
            </p:cNvPr>
            <p:cNvSpPr/>
            <p:nvPr/>
          </p:nvSpPr>
          <p:spPr>
            <a:xfrm>
              <a:off x="2491740" y="2648204"/>
              <a:ext cx="12700" cy="189229"/>
            </a:xfrm>
            <a:custGeom>
              <a:avLst/>
              <a:gdLst>
                <a:gd name="connsiteX0" fmla="*/ 0 w 12700"/>
                <a:gd name="connsiteY0" fmla="*/ 189230 h 189229"/>
                <a:gd name="connsiteX1" fmla="*/ 0 w 12700"/>
                <a:gd name="connsiteY1" fmla="*/ 0 h 18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9229">
                  <a:moveTo>
                    <a:pt x="0" y="1892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46480DD-4850-4BED-A20A-851965940A7B}"/>
                </a:ext>
              </a:extLst>
            </p:cNvPr>
            <p:cNvSpPr/>
            <p:nvPr/>
          </p:nvSpPr>
          <p:spPr>
            <a:xfrm>
              <a:off x="2477770" y="264820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BAA0701-0209-43ED-B347-2E6D7C85BE83}"/>
                </a:ext>
              </a:extLst>
            </p:cNvPr>
            <p:cNvSpPr/>
            <p:nvPr/>
          </p:nvSpPr>
          <p:spPr>
            <a:xfrm>
              <a:off x="2434463" y="2837434"/>
              <a:ext cx="12700" cy="193548"/>
            </a:xfrm>
            <a:custGeom>
              <a:avLst/>
              <a:gdLst>
                <a:gd name="connsiteX0" fmla="*/ 0 w 12700"/>
                <a:gd name="connsiteY0" fmla="*/ 0 h 193548"/>
                <a:gd name="connsiteX1" fmla="*/ 0 w 12700"/>
                <a:gd name="connsiteY1" fmla="*/ 193548 h 19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3548">
                  <a:moveTo>
                    <a:pt x="0" y="0"/>
                  </a:moveTo>
                  <a:lnTo>
                    <a:pt x="0" y="1935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522BACE-2588-4F72-B766-EF10274CBB9A}"/>
                </a:ext>
              </a:extLst>
            </p:cNvPr>
            <p:cNvSpPr/>
            <p:nvPr/>
          </p:nvSpPr>
          <p:spPr>
            <a:xfrm>
              <a:off x="2420492" y="297878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B3963FB-A55C-458C-AFF1-A2B295FA0BAE}"/>
                </a:ext>
              </a:extLst>
            </p:cNvPr>
            <p:cNvSpPr/>
            <p:nvPr/>
          </p:nvSpPr>
          <p:spPr>
            <a:xfrm>
              <a:off x="2386076" y="2578100"/>
              <a:ext cx="12700" cy="259333"/>
            </a:xfrm>
            <a:custGeom>
              <a:avLst/>
              <a:gdLst>
                <a:gd name="connsiteX0" fmla="*/ 0 w 12700"/>
                <a:gd name="connsiteY0" fmla="*/ 259334 h 259333"/>
                <a:gd name="connsiteX1" fmla="*/ 0 w 12700"/>
                <a:gd name="connsiteY1" fmla="*/ 0 h 25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333">
                  <a:moveTo>
                    <a:pt x="0" y="2593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D01F5E0-5236-4212-B9B0-FAFE78359EA9}"/>
                </a:ext>
              </a:extLst>
            </p:cNvPr>
            <p:cNvSpPr/>
            <p:nvPr/>
          </p:nvSpPr>
          <p:spPr>
            <a:xfrm>
              <a:off x="2372105" y="2578100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74C9995-0EA7-410A-9211-3AA304D2BEA5}"/>
                </a:ext>
              </a:extLst>
            </p:cNvPr>
            <p:cNvSpPr/>
            <p:nvPr/>
          </p:nvSpPr>
          <p:spPr>
            <a:xfrm>
              <a:off x="2529713" y="1831720"/>
              <a:ext cx="12700" cy="1005713"/>
            </a:xfrm>
            <a:custGeom>
              <a:avLst/>
              <a:gdLst>
                <a:gd name="connsiteX0" fmla="*/ 0 w 12700"/>
                <a:gd name="connsiteY0" fmla="*/ 1005713 h 1005713"/>
                <a:gd name="connsiteX1" fmla="*/ 0 w 12700"/>
                <a:gd name="connsiteY1" fmla="*/ 0 h 100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5713">
                  <a:moveTo>
                    <a:pt x="0" y="10057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7789EC8-4E47-42F7-B14E-A6C95C3AD735}"/>
                </a:ext>
              </a:extLst>
            </p:cNvPr>
            <p:cNvSpPr/>
            <p:nvPr/>
          </p:nvSpPr>
          <p:spPr>
            <a:xfrm>
              <a:off x="2515742" y="183172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F6CE5D8-985B-4540-8C9F-F3198097FD4B}"/>
                </a:ext>
              </a:extLst>
            </p:cNvPr>
            <p:cNvSpPr/>
            <p:nvPr/>
          </p:nvSpPr>
          <p:spPr>
            <a:xfrm>
              <a:off x="2496058" y="2837434"/>
              <a:ext cx="12700" cy="396113"/>
            </a:xfrm>
            <a:custGeom>
              <a:avLst/>
              <a:gdLst>
                <a:gd name="connsiteX0" fmla="*/ 0 w 12700"/>
                <a:gd name="connsiteY0" fmla="*/ 0 h 396113"/>
                <a:gd name="connsiteX1" fmla="*/ 0 w 12700"/>
                <a:gd name="connsiteY1" fmla="*/ 396113 h 39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6113">
                  <a:moveTo>
                    <a:pt x="0" y="0"/>
                  </a:moveTo>
                  <a:lnTo>
                    <a:pt x="0" y="39611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1735C6-F010-4FE3-AA06-4DA23DD3823C}"/>
                </a:ext>
              </a:extLst>
            </p:cNvPr>
            <p:cNvSpPr/>
            <p:nvPr/>
          </p:nvSpPr>
          <p:spPr>
            <a:xfrm>
              <a:off x="2482088" y="318147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14D8795-9C0E-4D74-9108-3D77ECE00504}"/>
                </a:ext>
              </a:extLst>
            </p:cNvPr>
            <p:cNvSpPr/>
            <p:nvPr/>
          </p:nvSpPr>
          <p:spPr>
            <a:xfrm>
              <a:off x="2574036" y="2324735"/>
              <a:ext cx="12700" cy="512698"/>
            </a:xfrm>
            <a:custGeom>
              <a:avLst/>
              <a:gdLst>
                <a:gd name="connsiteX0" fmla="*/ 0 w 12700"/>
                <a:gd name="connsiteY0" fmla="*/ 512699 h 512698"/>
                <a:gd name="connsiteX1" fmla="*/ 0 w 12700"/>
                <a:gd name="connsiteY1" fmla="*/ 0 h 5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2698">
                  <a:moveTo>
                    <a:pt x="0" y="512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B0195F6-98DF-4904-8982-C93AAF51CAA8}"/>
                </a:ext>
              </a:extLst>
            </p:cNvPr>
            <p:cNvSpPr/>
            <p:nvPr/>
          </p:nvSpPr>
          <p:spPr>
            <a:xfrm>
              <a:off x="2560066" y="2324735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C78E2E-7758-4438-954F-2AEFEB96DF6B}"/>
                </a:ext>
              </a:extLst>
            </p:cNvPr>
            <p:cNvSpPr/>
            <p:nvPr/>
          </p:nvSpPr>
          <p:spPr>
            <a:xfrm>
              <a:off x="2444623" y="1822323"/>
              <a:ext cx="12700" cy="1015110"/>
            </a:xfrm>
            <a:custGeom>
              <a:avLst/>
              <a:gdLst>
                <a:gd name="connsiteX0" fmla="*/ 0 w 12700"/>
                <a:gd name="connsiteY0" fmla="*/ 1015111 h 1015110"/>
                <a:gd name="connsiteX1" fmla="*/ 0 w 12700"/>
                <a:gd name="connsiteY1" fmla="*/ 0 h 10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5110">
                  <a:moveTo>
                    <a:pt x="0" y="10151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36C6373-754D-4335-85A8-1A780E2F476D}"/>
                </a:ext>
              </a:extLst>
            </p:cNvPr>
            <p:cNvSpPr/>
            <p:nvPr/>
          </p:nvSpPr>
          <p:spPr>
            <a:xfrm>
              <a:off x="2430652" y="1822323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86E088B-E665-4EB3-B723-174B07BF2337}"/>
                </a:ext>
              </a:extLst>
            </p:cNvPr>
            <p:cNvSpPr/>
            <p:nvPr/>
          </p:nvSpPr>
          <p:spPr>
            <a:xfrm>
              <a:off x="2517521" y="2837434"/>
              <a:ext cx="12700" cy="950594"/>
            </a:xfrm>
            <a:custGeom>
              <a:avLst/>
              <a:gdLst>
                <a:gd name="connsiteX0" fmla="*/ 0 w 12700"/>
                <a:gd name="connsiteY0" fmla="*/ 0 h 950594"/>
                <a:gd name="connsiteX1" fmla="*/ 0 w 12700"/>
                <a:gd name="connsiteY1" fmla="*/ 950595 h 9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0594">
                  <a:moveTo>
                    <a:pt x="0" y="0"/>
                  </a:moveTo>
                  <a:lnTo>
                    <a:pt x="0" y="9505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4D40DA4-BD76-49F4-84DF-824C336E5AB7}"/>
                </a:ext>
              </a:extLst>
            </p:cNvPr>
            <p:cNvSpPr/>
            <p:nvPr/>
          </p:nvSpPr>
          <p:spPr>
            <a:xfrm>
              <a:off x="2503551" y="3735832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0616CAC-FF59-4165-9B72-3DD96A70350A}"/>
                </a:ext>
              </a:extLst>
            </p:cNvPr>
            <p:cNvSpPr/>
            <p:nvPr/>
          </p:nvSpPr>
          <p:spPr>
            <a:xfrm>
              <a:off x="2561717" y="2581148"/>
              <a:ext cx="12700" cy="256285"/>
            </a:xfrm>
            <a:custGeom>
              <a:avLst/>
              <a:gdLst>
                <a:gd name="connsiteX0" fmla="*/ 0 w 12700"/>
                <a:gd name="connsiteY0" fmla="*/ 256286 h 256285"/>
                <a:gd name="connsiteX1" fmla="*/ 0 w 12700"/>
                <a:gd name="connsiteY1" fmla="*/ 0 h 25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6285">
                  <a:moveTo>
                    <a:pt x="0" y="2562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ED62EA6-4A23-42FB-9E7B-926198FF38E5}"/>
                </a:ext>
              </a:extLst>
            </p:cNvPr>
            <p:cNvSpPr/>
            <p:nvPr/>
          </p:nvSpPr>
          <p:spPr>
            <a:xfrm>
              <a:off x="2547747" y="258114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BDF1FCC-27BA-4369-A6FD-E554609E325A}"/>
                </a:ext>
              </a:extLst>
            </p:cNvPr>
            <p:cNvSpPr/>
            <p:nvPr/>
          </p:nvSpPr>
          <p:spPr>
            <a:xfrm>
              <a:off x="2396744" y="2268474"/>
              <a:ext cx="12700" cy="568959"/>
            </a:xfrm>
            <a:custGeom>
              <a:avLst/>
              <a:gdLst>
                <a:gd name="connsiteX0" fmla="*/ 0 w 12700"/>
                <a:gd name="connsiteY0" fmla="*/ 568960 h 568959"/>
                <a:gd name="connsiteX1" fmla="*/ 0 w 12700"/>
                <a:gd name="connsiteY1" fmla="*/ 0 h 56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959">
                  <a:moveTo>
                    <a:pt x="0" y="5689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A236251-D7F7-4612-9A8C-325BEB77F433}"/>
                </a:ext>
              </a:extLst>
            </p:cNvPr>
            <p:cNvSpPr/>
            <p:nvPr/>
          </p:nvSpPr>
          <p:spPr>
            <a:xfrm>
              <a:off x="2382647" y="2268473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98AB696-598A-4010-A4C6-3E0741AC990C}"/>
                </a:ext>
              </a:extLst>
            </p:cNvPr>
            <p:cNvSpPr/>
            <p:nvPr/>
          </p:nvSpPr>
          <p:spPr>
            <a:xfrm>
              <a:off x="2420620" y="2598420"/>
              <a:ext cx="12700" cy="239013"/>
            </a:xfrm>
            <a:custGeom>
              <a:avLst/>
              <a:gdLst>
                <a:gd name="connsiteX0" fmla="*/ 0 w 12700"/>
                <a:gd name="connsiteY0" fmla="*/ 239014 h 239013"/>
                <a:gd name="connsiteX1" fmla="*/ 0 w 12700"/>
                <a:gd name="connsiteY1" fmla="*/ 0 h 23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013">
                  <a:moveTo>
                    <a:pt x="0" y="2390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0A70A5D-1502-47E5-A671-FD5B2541BD6F}"/>
                </a:ext>
              </a:extLst>
            </p:cNvPr>
            <p:cNvSpPr/>
            <p:nvPr/>
          </p:nvSpPr>
          <p:spPr>
            <a:xfrm>
              <a:off x="2406650" y="2598420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7F9FA61-C5E7-457B-92CB-572B7AE55DF6}"/>
                </a:ext>
              </a:extLst>
            </p:cNvPr>
            <p:cNvSpPr/>
            <p:nvPr/>
          </p:nvSpPr>
          <p:spPr>
            <a:xfrm>
              <a:off x="2526411" y="2573528"/>
              <a:ext cx="12700" cy="263906"/>
            </a:xfrm>
            <a:custGeom>
              <a:avLst/>
              <a:gdLst>
                <a:gd name="connsiteX0" fmla="*/ 0 w 12700"/>
                <a:gd name="connsiteY0" fmla="*/ 263906 h 263906"/>
                <a:gd name="connsiteX1" fmla="*/ 0 w 12700"/>
                <a:gd name="connsiteY1" fmla="*/ 0 h 26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3906">
                  <a:moveTo>
                    <a:pt x="0" y="2639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373A680-86F7-4C97-A57B-18469946B827}"/>
                </a:ext>
              </a:extLst>
            </p:cNvPr>
            <p:cNvSpPr/>
            <p:nvPr/>
          </p:nvSpPr>
          <p:spPr>
            <a:xfrm>
              <a:off x="2512441" y="257352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D45D75B9-BD75-4560-B688-C02AAD95FE3F}"/>
                </a:ext>
              </a:extLst>
            </p:cNvPr>
            <p:cNvSpPr/>
            <p:nvPr/>
          </p:nvSpPr>
          <p:spPr>
            <a:xfrm>
              <a:off x="2534666" y="2837434"/>
              <a:ext cx="12700" cy="83693"/>
            </a:xfrm>
            <a:custGeom>
              <a:avLst/>
              <a:gdLst>
                <a:gd name="connsiteX0" fmla="*/ 0 w 12700"/>
                <a:gd name="connsiteY0" fmla="*/ 0 h 83693"/>
                <a:gd name="connsiteX1" fmla="*/ 0 w 12700"/>
                <a:gd name="connsiteY1" fmla="*/ 83693 h 8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3">
                  <a:moveTo>
                    <a:pt x="0" y="0"/>
                  </a:moveTo>
                  <a:lnTo>
                    <a:pt x="0" y="8369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B64F453-3525-4651-BB04-CCF15BFEF4D4}"/>
                </a:ext>
              </a:extLst>
            </p:cNvPr>
            <p:cNvSpPr/>
            <p:nvPr/>
          </p:nvSpPr>
          <p:spPr>
            <a:xfrm>
              <a:off x="2520695" y="286892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CACA1C6-97BD-4DA1-A828-CF9CF7C1C06A}"/>
                </a:ext>
              </a:extLst>
            </p:cNvPr>
            <p:cNvSpPr/>
            <p:nvPr/>
          </p:nvSpPr>
          <p:spPr>
            <a:xfrm>
              <a:off x="2460752" y="2837434"/>
              <a:ext cx="12700" cy="700024"/>
            </a:xfrm>
            <a:custGeom>
              <a:avLst/>
              <a:gdLst>
                <a:gd name="connsiteX0" fmla="*/ 0 w 12700"/>
                <a:gd name="connsiteY0" fmla="*/ 0 h 700024"/>
                <a:gd name="connsiteX1" fmla="*/ 0 w 12700"/>
                <a:gd name="connsiteY1" fmla="*/ 700024 h 70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0024">
                  <a:moveTo>
                    <a:pt x="0" y="0"/>
                  </a:moveTo>
                  <a:lnTo>
                    <a:pt x="0" y="7000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EF3A593-0A33-4F32-9F55-89A038FB3A4C}"/>
                </a:ext>
              </a:extLst>
            </p:cNvPr>
            <p:cNvSpPr/>
            <p:nvPr/>
          </p:nvSpPr>
          <p:spPr>
            <a:xfrm>
              <a:off x="2446782" y="3485388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791FB4F-8CF1-4C0A-9037-75B894974835}"/>
                </a:ext>
              </a:extLst>
            </p:cNvPr>
            <p:cNvSpPr/>
            <p:nvPr/>
          </p:nvSpPr>
          <p:spPr>
            <a:xfrm>
              <a:off x="2395982" y="2837434"/>
              <a:ext cx="12700" cy="85725"/>
            </a:xfrm>
            <a:custGeom>
              <a:avLst/>
              <a:gdLst>
                <a:gd name="connsiteX0" fmla="*/ 0 w 12700"/>
                <a:gd name="connsiteY0" fmla="*/ 0 h 85725"/>
                <a:gd name="connsiteX1" fmla="*/ 0 w 12700"/>
                <a:gd name="connsiteY1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25">
                  <a:moveTo>
                    <a:pt x="0" y="0"/>
                  </a:moveTo>
                  <a:lnTo>
                    <a:pt x="0" y="8572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932FE8C-5080-45B6-A024-471C87324E33}"/>
                </a:ext>
              </a:extLst>
            </p:cNvPr>
            <p:cNvSpPr/>
            <p:nvPr/>
          </p:nvSpPr>
          <p:spPr>
            <a:xfrm>
              <a:off x="2382011" y="287096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8610B93-FD70-458F-A8DA-6DB79F8B24FA}"/>
                </a:ext>
              </a:extLst>
            </p:cNvPr>
            <p:cNvSpPr/>
            <p:nvPr/>
          </p:nvSpPr>
          <p:spPr>
            <a:xfrm>
              <a:off x="2400935" y="2837434"/>
              <a:ext cx="12700" cy="596011"/>
            </a:xfrm>
            <a:custGeom>
              <a:avLst/>
              <a:gdLst>
                <a:gd name="connsiteX0" fmla="*/ 0 w 12700"/>
                <a:gd name="connsiteY0" fmla="*/ 0 h 596011"/>
                <a:gd name="connsiteX1" fmla="*/ 0 w 12700"/>
                <a:gd name="connsiteY1" fmla="*/ 596011 h 59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011">
                  <a:moveTo>
                    <a:pt x="0" y="0"/>
                  </a:moveTo>
                  <a:lnTo>
                    <a:pt x="0" y="59601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51A318E-C209-4C52-8B3A-3A9D44CC63CD}"/>
                </a:ext>
              </a:extLst>
            </p:cNvPr>
            <p:cNvSpPr/>
            <p:nvPr/>
          </p:nvSpPr>
          <p:spPr>
            <a:xfrm>
              <a:off x="2386964" y="33812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F568C0-4D1F-4005-A699-2A19C27E41F0}"/>
                </a:ext>
              </a:extLst>
            </p:cNvPr>
            <p:cNvSpPr/>
            <p:nvPr/>
          </p:nvSpPr>
          <p:spPr>
            <a:xfrm>
              <a:off x="2548382" y="2837434"/>
              <a:ext cx="12700" cy="696468"/>
            </a:xfrm>
            <a:custGeom>
              <a:avLst/>
              <a:gdLst>
                <a:gd name="connsiteX0" fmla="*/ 0 w 12700"/>
                <a:gd name="connsiteY0" fmla="*/ 0 h 696468"/>
                <a:gd name="connsiteX1" fmla="*/ 0 w 12700"/>
                <a:gd name="connsiteY1" fmla="*/ 696468 h 69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6468">
                  <a:moveTo>
                    <a:pt x="0" y="0"/>
                  </a:moveTo>
                  <a:lnTo>
                    <a:pt x="0" y="69646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D191339-12CB-476D-B661-D3C8CE8FF97D}"/>
                </a:ext>
              </a:extLst>
            </p:cNvPr>
            <p:cNvSpPr/>
            <p:nvPr/>
          </p:nvSpPr>
          <p:spPr>
            <a:xfrm>
              <a:off x="2534411" y="348170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A46B76C4-1A2C-414D-B38F-A5A45C428C2F}"/>
                </a:ext>
              </a:extLst>
            </p:cNvPr>
            <p:cNvSpPr/>
            <p:nvPr/>
          </p:nvSpPr>
          <p:spPr>
            <a:xfrm>
              <a:off x="2498598" y="2052827"/>
              <a:ext cx="12700" cy="784606"/>
            </a:xfrm>
            <a:custGeom>
              <a:avLst/>
              <a:gdLst>
                <a:gd name="connsiteX0" fmla="*/ 0 w 12700"/>
                <a:gd name="connsiteY0" fmla="*/ 784606 h 784606"/>
                <a:gd name="connsiteX1" fmla="*/ 0 w 12700"/>
                <a:gd name="connsiteY1" fmla="*/ 0 h 78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4606">
                  <a:moveTo>
                    <a:pt x="0" y="7846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CE04BF0-C613-4AE0-9ED3-8F282AE76913}"/>
                </a:ext>
              </a:extLst>
            </p:cNvPr>
            <p:cNvSpPr/>
            <p:nvPr/>
          </p:nvSpPr>
          <p:spPr>
            <a:xfrm>
              <a:off x="2484627" y="205282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9BC9AD1-9B61-4849-9899-9183D865861A}"/>
                </a:ext>
              </a:extLst>
            </p:cNvPr>
            <p:cNvSpPr/>
            <p:nvPr/>
          </p:nvSpPr>
          <p:spPr>
            <a:xfrm>
              <a:off x="2464943" y="2837434"/>
              <a:ext cx="12700" cy="43180"/>
            </a:xfrm>
            <a:custGeom>
              <a:avLst/>
              <a:gdLst>
                <a:gd name="connsiteX0" fmla="*/ 0 w 12700"/>
                <a:gd name="connsiteY0" fmla="*/ 0 h 43180"/>
                <a:gd name="connsiteX1" fmla="*/ 0 w 12700"/>
                <a:gd name="connsiteY1" fmla="*/ 43180 h 4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80">
                  <a:moveTo>
                    <a:pt x="0" y="0"/>
                  </a:moveTo>
                  <a:lnTo>
                    <a:pt x="0" y="4318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3E71C8B-C634-4335-912E-DFEC8D7D6702}"/>
                </a:ext>
              </a:extLst>
            </p:cNvPr>
            <p:cNvSpPr/>
            <p:nvPr/>
          </p:nvSpPr>
          <p:spPr>
            <a:xfrm>
              <a:off x="2450973" y="282841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A945F32C-5E1A-4C99-B962-95E05D673EC4}"/>
                </a:ext>
              </a:extLst>
            </p:cNvPr>
            <p:cNvSpPr/>
            <p:nvPr/>
          </p:nvSpPr>
          <p:spPr>
            <a:xfrm>
              <a:off x="2482596" y="2837434"/>
              <a:ext cx="12700" cy="2417953"/>
            </a:xfrm>
            <a:custGeom>
              <a:avLst/>
              <a:gdLst>
                <a:gd name="connsiteX0" fmla="*/ 0 w 12700"/>
                <a:gd name="connsiteY0" fmla="*/ 0 h 2417953"/>
                <a:gd name="connsiteX1" fmla="*/ 0 w 12700"/>
                <a:gd name="connsiteY1" fmla="*/ 2417953 h 241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17953">
                  <a:moveTo>
                    <a:pt x="0" y="0"/>
                  </a:moveTo>
                  <a:lnTo>
                    <a:pt x="0" y="24179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198CDC0F-5D53-432A-BA23-710085FAA7BD}"/>
                </a:ext>
              </a:extLst>
            </p:cNvPr>
            <p:cNvSpPr/>
            <p:nvPr/>
          </p:nvSpPr>
          <p:spPr>
            <a:xfrm>
              <a:off x="2468626" y="520319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90DC78A0-7D94-426D-9B0B-F983CED55DCD}"/>
                </a:ext>
              </a:extLst>
            </p:cNvPr>
            <p:cNvSpPr/>
            <p:nvPr/>
          </p:nvSpPr>
          <p:spPr>
            <a:xfrm>
              <a:off x="2565400" y="2837434"/>
              <a:ext cx="12700" cy="153924"/>
            </a:xfrm>
            <a:custGeom>
              <a:avLst/>
              <a:gdLst>
                <a:gd name="connsiteX0" fmla="*/ 0 w 12700"/>
                <a:gd name="connsiteY0" fmla="*/ 0 h 153924"/>
                <a:gd name="connsiteX1" fmla="*/ 0 w 12700"/>
                <a:gd name="connsiteY1" fmla="*/ 153924 h 15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924">
                  <a:moveTo>
                    <a:pt x="0" y="0"/>
                  </a:moveTo>
                  <a:lnTo>
                    <a:pt x="0" y="1539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6F6C446-36DF-48A0-B12B-2C50BF8B10E7}"/>
                </a:ext>
              </a:extLst>
            </p:cNvPr>
            <p:cNvSpPr/>
            <p:nvPr/>
          </p:nvSpPr>
          <p:spPr>
            <a:xfrm>
              <a:off x="2551429" y="29391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8BF47B57-06C2-4F51-9A2A-61CB68F319D9}"/>
                </a:ext>
              </a:extLst>
            </p:cNvPr>
            <p:cNvSpPr/>
            <p:nvPr/>
          </p:nvSpPr>
          <p:spPr>
            <a:xfrm>
              <a:off x="2456434" y="2567178"/>
              <a:ext cx="12700" cy="270256"/>
            </a:xfrm>
            <a:custGeom>
              <a:avLst/>
              <a:gdLst>
                <a:gd name="connsiteX0" fmla="*/ 0 w 12700"/>
                <a:gd name="connsiteY0" fmla="*/ 270256 h 270256"/>
                <a:gd name="connsiteX1" fmla="*/ 0 w 12700"/>
                <a:gd name="connsiteY1" fmla="*/ 0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0256">
                  <a:moveTo>
                    <a:pt x="0" y="270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B9CD400-F9EF-40BF-BA42-7F96F9022021}"/>
                </a:ext>
              </a:extLst>
            </p:cNvPr>
            <p:cNvSpPr/>
            <p:nvPr/>
          </p:nvSpPr>
          <p:spPr>
            <a:xfrm>
              <a:off x="2442464" y="256717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E0A5CC3-A480-42CA-9150-93712CCAF981}"/>
                </a:ext>
              </a:extLst>
            </p:cNvPr>
            <p:cNvSpPr/>
            <p:nvPr/>
          </p:nvSpPr>
          <p:spPr>
            <a:xfrm>
              <a:off x="2429764" y="2837434"/>
              <a:ext cx="12700" cy="942086"/>
            </a:xfrm>
            <a:custGeom>
              <a:avLst/>
              <a:gdLst>
                <a:gd name="connsiteX0" fmla="*/ 0 w 12700"/>
                <a:gd name="connsiteY0" fmla="*/ 0 h 942086"/>
                <a:gd name="connsiteX1" fmla="*/ 0 w 12700"/>
                <a:gd name="connsiteY1" fmla="*/ 942086 h 94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2086">
                  <a:moveTo>
                    <a:pt x="0" y="0"/>
                  </a:moveTo>
                  <a:lnTo>
                    <a:pt x="0" y="94208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ADA15F7-A949-40C5-8EE7-99FCE02B5DE2}"/>
                </a:ext>
              </a:extLst>
            </p:cNvPr>
            <p:cNvSpPr/>
            <p:nvPr/>
          </p:nvSpPr>
          <p:spPr>
            <a:xfrm>
              <a:off x="2415794" y="372745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7F5E6C3-6147-4FE0-B143-EC297FF5967F}"/>
                </a:ext>
              </a:extLst>
            </p:cNvPr>
            <p:cNvSpPr/>
            <p:nvPr/>
          </p:nvSpPr>
          <p:spPr>
            <a:xfrm>
              <a:off x="2481453" y="1142238"/>
              <a:ext cx="12700" cy="1695195"/>
            </a:xfrm>
            <a:custGeom>
              <a:avLst/>
              <a:gdLst>
                <a:gd name="connsiteX0" fmla="*/ 0 w 12700"/>
                <a:gd name="connsiteY0" fmla="*/ 1695196 h 1695195"/>
                <a:gd name="connsiteX1" fmla="*/ 0 w 12700"/>
                <a:gd name="connsiteY1" fmla="*/ 0 h 169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95195">
                  <a:moveTo>
                    <a:pt x="0" y="16951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A270ED26-CAC3-4B69-87B4-2CDBB93B7854}"/>
                </a:ext>
              </a:extLst>
            </p:cNvPr>
            <p:cNvSpPr/>
            <p:nvPr/>
          </p:nvSpPr>
          <p:spPr>
            <a:xfrm>
              <a:off x="2467482" y="1142238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CF5156D9-F416-4289-B1CC-0C46AC43FA01}"/>
                </a:ext>
              </a:extLst>
            </p:cNvPr>
            <p:cNvSpPr/>
            <p:nvPr/>
          </p:nvSpPr>
          <p:spPr>
            <a:xfrm>
              <a:off x="2460244" y="1876298"/>
              <a:ext cx="12700" cy="961135"/>
            </a:xfrm>
            <a:custGeom>
              <a:avLst/>
              <a:gdLst>
                <a:gd name="connsiteX0" fmla="*/ 0 w 12700"/>
                <a:gd name="connsiteY0" fmla="*/ 961136 h 961135"/>
                <a:gd name="connsiteX1" fmla="*/ 0 w 12700"/>
                <a:gd name="connsiteY1" fmla="*/ 0 h 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1135">
                  <a:moveTo>
                    <a:pt x="0" y="961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AD1E72B-4C85-4C40-B1DB-73CD0A1478EF}"/>
                </a:ext>
              </a:extLst>
            </p:cNvPr>
            <p:cNvSpPr/>
            <p:nvPr/>
          </p:nvSpPr>
          <p:spPr>
            <a:xfrm>
              <a:off x="2446273" y="18762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D549020D-4806-4992-ACA1-3457CC1F69F6}"/>
                </a:ext>
              </a:extLst>
            </p:cNvPr>
            <p:cNvSpPr/>
            <p:nvPr/>
          </p:nvSpPr>
          <p:spPr>
            <a:xfrm>
              <a:off x="2503043" y="2837434"/>
              <a:ext cx="12700" cy="795908"/>
            </a:xfrm>
            <a:custGeom>
              <a:avLst/>
              <a:gdLst>
                <a:gd name="connsiteX0" fmla="*/ 0 w 12700"/>
                <a:gd name="connsiteY0" fmla="*/ 0 h 795908"/>
                <a:gd name="connsiteX1" fmla="*/ 0 w 12700"/>
                <a:gd name="connsiteY1" fmla="*/ 795909 h 79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5908">
                  <a:moveTo>
                    <a:pt x="0" y="0"/>
                  </a:moveTo>
                  <a:lnTo>
                    <a:pt x="0" y="79590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F7FA8470-B2D6-4950-BF42-4CD8E642F44F}"/>
                </a:ext>
              </a:extLst>
            </p:cNvPr>
            <p:cNvSpPr/>
            <p:nvPr/>
          </p:nvSpPr>
          <p:spPr>
            <a:xfrm>
              <a:off x="2489073" y="358114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9A728476-D3D1-4880-9E62-055CC0C3D3EE}"/>
                </a:ext>
              </a:extLst>
            </p:cNvPr>
            <p:cNvSpPr/>
            <p:nvPr/>
          </p:nvSpPr>
          <p:spPr>
            <a:xfrm>
              <a:off x="2610104" y="2810002"/>
              <a:ext cx="12700" cy="27431"/>
            </a:xfrm>
            <a:custGeom>
              <a:avLst/>
              <a:gdLst>
                <a:gd name="connsiteX0" fmla="*/ 0 w 12700"/>
                <a:gd name="connsiteY0" fmla="*/ 27432 h 27431"/>
                <a:gd name="connsiteX1" fmla="*/ 0 w 12700"/>
                <a:gd name="connsiteY1" fmla="*/ 0 h 2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431">
                  <a:moveTo>
                    <a:pt x="0" y="274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E1D8B830-1401-465A-A9C3-4CE923FE95A2}"/>
                </a:ext>
              </a:extLst>
            </p:cNvPr>
            <p:cNvSpPr/>
            <p:nvPr/>
          </p:nvSpPr>
          <p:spPr>
            <a:xfrm>
              <a:off x="2596133" y="281000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B1C415D-D96B-4FA5-AEBA-86398D36A882}"/>
                </a:ext>
              </a:extLst>
            </p:cNvPr>
            <p:cNvSpPr/>
            <p:nvPr/>
          </p:nvSpPr>
          <p:spPr>
            <a:xfrm>
              <a:off x="2506853" y="1668526"/>
              <a:ext cx="12700" cy="1168908"/>
            </a:xfrm>
            <a:custGeom>
              <a:avLst/>
              <a:gdLst>
                <a:gd name="connsiteX0" fmla="*/ 0 w 12700"/>
                <a:gd name="connsiteY0" fmla="*/ 1168908 h 1168908"/>
                <a:gd name="connsiteX1" fmla="*/ 0 w 12700"/>
                <a:gd name="connsiteY1" fmla="*/ 0 h 11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8908">
                  <a:moveTo>
                    <a:pt x="0" y="11689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EB2AEF9D-5F7D-4FD9-A989-E7D0F0C76A96}"/>
                </a:ext>
              </a:extLst>
            </p:cNvPr>
            <p:cNvSpPr/>
            <p:nvPr/>
          </p:nvSpPr>
          <p:spPr>
            <a:xfrm>
              <a:off x="2492882" y="166852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3DA107B9-3640-4CAB-83AC-BF8488C2E80C}"/>
                </a:ext>
              </a:extLst>
            </p:cNvPr>
            <p:cNvSpPr/>
            <p:nvPr/>
          </p:nvSpPr>
          <p:spPr>
            <a:xfrm>
              <a:off x="2461768" y="2837434"/>
              <a:ext cx="12700" cy="1223010"/>
            </a:xfrm>
            <a:custGeom>
              <a:avLst/>
              <a:gdLst>
                <a:gd name="connsiteX0" fmla="*/ 0 w 12700"/>
                <a:gd name="connsiteY0" fmla="*/ 0 h 1223010"/>
                <a:gd name="connsiteX1" fmla="*/ 0 w 12700"/>
                <a:gd name="connsiteY1" fmla="*/ 1223010 h 122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3010">
                  <a:moveTo>
                    <a:pt x="0" y="0"/>
                  </a:moveTo>
                  <a:lnTo>
                    <a:pt x="0" y="122301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1C2913D9-9BC0-4943-8D11-29FAB86BC26A}"/>
                </a:ext>
              </a:extLst>
            </p:cNvPr>
            <p:cNvSpPr/>
            <p:nvPr/>
          </p:nvSpPr>
          <p:spPr>
            <a:xfrm>
              <a:off x="2447798" y="400837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3B656963-623E-49FD-865B-5E971B9EFD78}"/>
                </a:ext>
              </a:extLst>
            </p:cNvPr>
            <p:cNvSpPr/>
            <p:nvPr/>
          </p:nvSpPr>
          <p:spPr>
            <a:xfrm>
              <a:off x="2345309" y="2777617"/>
              <a:ext cx="12700" cy="59816"/>
            </a:xfrm>
            <a:custGeom>
              <a:avLst/>
              <a:gdLst>
                <a:gd name="connsiteX0" fmla="*/ 0 w 12700"/>
                <a:gd name="connsiteY0" fmla="*/ 59817 h 59816"/>
                <a:gd name="connsiteX1" fmla="*/ 0 w 12700"/>
                <a:gd name="connsiteY1" fmla="*/ 0 h 5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816">
                  <a:moveTo>
                    <a:pt x="0" y="598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5E1A4888-9E55-4DC9-86B1-925343DDD4F2}"/>
                </a:ext>
              </a:extLst>
            </p:cNvPr>
            <p:cNvSpPr/>
            <p:nvPr/>
          </p:nvSpPr>
          <p:spPr>
            <a:xfrm>
              <a:off x="2331339" y="277761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!!g6">
            <a:extLst>
              <a:ext uri="{FF2B5EF4-FFF2-40B4-BE49-F238E27FC236}">
                <a16:creationId xmlns:a16="http://schemas.microsoft.com/office/drawing/2014/main" id="{59EE45EB-7E52-4760-9AA7-9EE43593CAB9}"/>
              </a:ext>
            </a:extLst>
          </p:cNvPr>
          <p:cNvGrpSpPr/>
          <p:nvPr/>
        </p:nvGrpSpPr>
        <p:grpSpPr>
          <a:xfrm>
            <a:off x="2684653" y="1502917"/>
            <a:ext cx="330708" cy="3268599"/>
            <a:chOff x="2684653" y="1502917"/>
            <a:chExt cx="330708" cy="326859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CCFD80-D8A4-48F8-B136-A80A3D30CA0B}"/>
                </a:ext>
              </a:extLst>
            </p:cNvPr>
            <p:cNvSpPr/>
            <p:nvPr/>
          </p:nvSpPr>
          <p:spPr>
            <a:xfrm>
              <a:off x="2684653" y="2983230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4E82F8-E535-4DD9-A6A5-31B97B235179}"/>
                </a:ext>
              </a:extLst>
            </p:cNvPr>
            <p:cNvSpPr/>
            <p:nvPr/>
          </p:nvSpPr>
          <p:spPr>
            <a:xfrm>
              <a:off x="2712339" y="2858262"/>
              <a:ext cx="12700" cy="124968"/>
            </a:xfrm>
            <a:custGeom>
              <a:avLst/>
              <a:gdLst>
                <a:gd name="connsiteX0" fmla="*/ 0 w 12700"/>
                <a:gd name="connsiteY0" fmla="*/ 124968 h 124968"/>
                <a:gd name="connsiteX1" fmla="*/ 0 w 12700"/>
                <a:gd name="connsiteY1" fmla="*/ 0 h 12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968">
                  <a:moveTo>
                    <a:pt x="0" y="1249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B155739-901D-4BAF-A3DD-D55367271E5E}"/>
                </a:ext>
              </a:extLst>
            </p:cNvPr>
            <p:cNvSpPr/>
            <p:nvPr/>
          </p:nvSpPr>
          <p:spPr>
            <a:xfrm>
              <a:off x="2698369" y="285826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C089462-D753-4C36-B6C0-87805FE0D761}"/>
                </a:ext>
              </a:extLst>
            </p:cNvPr>
            <p:cNvSpPr/>
            <p:nvPr/>
          </p:nvSpPr>
          <p:spPr>
            <a:xfrm>
              <a:off x="2919095" y="2212848"/>
              <a:ext cx="12700" cy="770382"/>
            </a:xfrm>
            <a:custGeom>
              <a:avLst/>
              <a:gdLst>
                <a:gd name="connsiteX0" fmla="*/ 0 w 12700"/>
                <a:gd name="connsiteY0" fmla="*/ 770382 h 770382"/>
                <a:gd name="connsiteX1" fmla="*/ 0 w 12700"/>
                <a:gd name="connsiteY1" fmla="*/ 0 h 77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382">
                  <a:moveTo>
                    <a:pt x="0" y="7703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B7CD282-ED74-4377-85C2-499246553464}"/>
                </a:ext>
              </a:extLst>
            </p:cNvPr>
            <p:cNvSpPr/>
            <p:nvPr/>
          </p:nvSpPr>
          <p:spPr>
            <a:xfrm>
              <a:off x="2905125" y="221284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C388C2A-271A-48D9-A60B-0ECA822842A0}"/>
                </a:ext>
              </a:extLst>
            </p:cNvPr>
            <p:cNvSpPr/>
            <p:nvPr/>
          </p:nvSpPr>
          <p:spPr>
            <a:xfrm>
              <a:off x="2932176" y="2740279"/>
              <a:ext cx="12700" cy="242950"/>
            </a:xfrm>
            <a:custGeom>
              <a:avLst/>
              <a:gdLst>
                <a:gd name="connsiteX0" fmla="*/ 0 w 12700"/>
                <a:gd name="connsiteY0" fmla="*/ 242951 h 242950"/>
                <a:gd name="connsiteX1" fmla="*/ 0 w 12700"/>
                <a:gd name="connsiteY1" fmla="*/ 0 h 2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2950">
                  <a:moveTo>
                    <a:pt x="0" y="2429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F9661DA-50D3-4F20-A586-526127271555}"/>
                </a:ext>
              </a:extLst>
            </p:cNvPr>
            <p:cNvSpPr/>
            <p:nvPr/>
          </p:nvSpPr>
          <p:spPr>
            <a:xfrm>
              <a:off x="2918205" y="274027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F4F6050-5EDB-409C-8A88-E15C73CE0D52}"/>
                </a:ext>
              </a:extLst>
            </p:cNvPr>
            <p:cNvSpPr/>
            <p:nvPr/>
          </p:nvSpPr>
          <p:spPr>
            <a:xfrm>
              <a:off x="2850007" y="2983230"/>
              <a:ext cx="12700" cy="1788286"/>
            </a:xfrm>
            <a:custGeom>
              <a:avLst/>
              <a:gdLst>
                <a:gd name="connsiteX0" fmla="*/ 0 w 12700"/>
                <a:gd name="connsiteY0" fmla="*/ 0 h 1788286"/>
                <a:gd name="connsiteX1" fmla="*/ 0 w 12700"/>
                <a:gd name="connsiteY1" fmla="*/ 1788287 h 17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88286">
                  <a:moveTo>
                    <a:pt x="0" y="0"/>
                  </a:moveTo>
                  <a:lnTo>
                    <a:pt x="0" y="17882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CFDC630-27A5-489D-A7D0-C1165140C919}"/>
                </a:ext>
              </a:extLst>
            </p:cNvPr>
            <p:cNvSpPr/>
            <p:nvPr/>
          </p:nvSpPr>
          <p:spPr>
            <a:xfrm>
              <a:off x="2836036" y="471932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DC5A7B8-5675-4C4A-85A7-98057592BB37}"/>
                </a:ext>
              </a:extLst>
            </p:cNvPr>
            <p:cNvSpPr/>
            <p:nvPr/>
          </p:nvSpPr>
          <p:spPr>
            <a:xfrm>
              <a:off x="2922397" y="2983230"/>
              <a:ext cx="12700" cy="573405"/>
            </a:xfrm>
            <a:custGeom>
              <a:avLst/>
              <a:gdLst>
                <a:gd name="connsiteX0" fmla="*/ 0 w 12700"/>
                <a:gd name="connsiteY0" fmla="*/ 0 h 573405"/>
                <a:gd name="connsiteX1" fmla="*/ 0 w 12700"/>
                <a:gd name="connsiteY1" fmla="*/ 573405 h 5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3405">
                  <a:moveTo>
                    <a:pt x="0" y="0"/>
                  </a:moveTo>
                  <a:lnTo>
                    <a:pt x="0" y="57340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1DE89A3-78FE-4301-A253-AB3D9285F7D1}"/>
                </a:ext>
              </a:extLst>
            </p:cNvPr>
            <p:cNvSpPr/>
            <p:nvPr/>
          </p:nvSpPr>
          <p:spPr>
            <a:xfrm>
              <a:off x="2908426" y="3504565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177754D-0E70-4CFB-BFDD-BD776344B6CB}"/>
                </a:ext>
              </a:extLst>
            </p:cNvPr>
            <p:cNvSpPr/>
            <p:nvPr/>
          </p:nvSpPr>
          <p:spPr>
            <a:xfrm>
              <a:off x="2864739" y="2983230"/>
              <a:ext cx="12700" cy="389128"/>
            </a:xfrm>
            <a:custGeom>
              <a:avLst/>
              <a:gdLst>
                <a:gd name="connsiteX0" fmla="*/ 0 w 12700"/>
                <a:gd name="connsiteY0" fmla="*/ 0 h 389128"/>
                <a:gd name="connsiteX1" fmla="*/ 0 w 12700"/>
                <a:gd name="connsiteY1" fmla="*/ 389128 h 38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9128">
                  <a:moveTo>
                    <a:pt x="0" y="0"/>
                  </a:moveTo>
                  <a:lnTo>
                    <a:pt x="0" y="38912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C28D229-ACC3-4A12-B17C-C68DC32AF1BA}"/>
                </a:ext>
              </a:extLst>
            </p:cNvPr>
            <p:cNvSpPr/>
            <p:nvPr/>
          </p:nvSpPr>
          <p:spPr>
            <a:xfrm>
              <a:off x="2850769" y="332016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B76B48E-6E3E-4114-AD81-4E4FF657441E}"/>
                </a:ext>
              </a:extLst>
            </p:cNvPr>
            <p:cNvSpPr/>
            <p:nvPr/>
          </p:nvSpPr>
          <p:spPr>
            <a:xfrm>
              <a:off x="2832227" y="2983230"/>
              <a:ext cx="12700" cy="44957"/>
            </a:xfrm>
            <a:custGeom>
              <a:avLst/>
              <a:gdLst>
                <a:gd name="connsiteX0" fmla="*/ 0 w 12700"/>
                <a:gd name="connsiteY0" fmla="*/ 0 h 44957"/>
                <a:gd name="connsiteX1" fmla="*/ 0 w 12700"/>
                <a:gd name="connsiteY1" fmla="*/ 44958 h 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957">
                  <a:moveTo>
                    <a:pt x="0" y="0"/>
                  </a:moveTo>
                  <a:lnTo>
                    <a:pt x="0" y="449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8FAA86A-D57B-4AFB-839A-A30C18F79538}"/>
                </a:ext>
              </a:extLst>
            </p:cNvPr>
            <p:cNvSpPr/>
            <p:nvPr/>
          </p:nvSpPr>
          <p:spPr>
            <a:xfrm>
              <a:off x="2818257" y="2976117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D31D1BB-0A88-4945-8B9D-6400D6D2B569}"/>
                </a:ext>
              </a:extLst>
            </p:cNvPr>
            <p:cNvSpPr/>
            <p:nvPr/>
          </p:nvSpPr>
          <p:spPr>
            <a:xfrm>
              <a:off x="2824480" y="2537333"/>
              <a:ext cx="12700" cy="445897"/>
            </a:xfrm>
            <a:custGeom>
              <a:avLst/>
              <a:gdLst>
                <a:gd name="connsiteX0" fmla="*/ 0 w 12700"/>
                <a:gd name="connsiteY0" fmla="*/ 445897 h 445897"/>
                <a:gd name="connsiteX1" fmla="*/ 0 w 12700"/>
                <a:gd name="connsiteY1" fmla="*/ 0 h 44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5897">
                  <a:moveTo>
                    <a:pt x="0" y="4458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02F8FE7-2216-4BB6-9894-4F2D4A9DB83E}"/>
                </a:ext>
              </a:extLst>
            </p:cNvPr>
            <p:cNvSpPr/>
            <p:nvPr/>
          </p:nvSpPr>
          <p:spPr>
            <a:xfrm>
              <a:off x="2810510" y="253733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AEB56D3-2443-46C8-8853-A4522E98C4C0}"/>
                </a:ext>
              </a:extLst>
            </p:cNvPr>
            <p:cNvSpPr/>
            <p:nvPr/>
          </p:nvSpPr>
          <p:spPr>
            <a:xfrm>
              <a:off x="2796921" y="2170430"/>
              <a:ext cx="12700" cy="812800"/>
            </a:xfrm>
            <a:custGeom>
              <a:avLst/>
              <a:gdLst>
                <a:gd name="connsiteX0" fmla="*/ 0 w 12700"/>
                <a:gd name="connsiteY0" fmla="*/ 812800 h 812800"/>
                <a:gd name="connsiteX1" fmla="*/ 0 w 12700"/>
                <a:gd name="connsiteY1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2800">
                  <a:moveTo>
                    <a:pt x="0" y="8128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3406E28-CFEF-4C04-8B6A-23C3B0871C62}"/>
                </a:ext>
              </a:extLst>
            </p:cNvPr>
            <p:cNvSpPr/>
            <p:nvPr/>
          </p:nvSpPr>
          <p:spPr>
            <a:xfrm>
              <a:off x="2782951" y="2170429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FF718695-7814-4665-9594-7CC3BA548059}"/>
                </a:ext>
              </a:extLst>
            </p:cNvPr>
            <p:cNvSpPr/>
            <p:nvPr/>
          </p:nvSpPr>
          <p:spPr>
            <a:xfrm>
              <a:off x="2763901" y="2983230"/>
              <a:ext cx="12700" cy="134365"/>
            </a:xfrm>
            <a:custGeom>
              <a:avLst/>
              <a:gdLst>
                <a:gd name="connsiteX0" fmla="*/ 0 w 12700"/>
                <a:gd name="connsiteY0" fmla="*/ 0 h 134365"/>
                <a:gd name="connsiteX1" fmla="*/ 0 w 12700"/>
                <a:gd name="connsiteY1" fmla="*/ 134366 h 1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365">
                  <a:moveTo>
                    <a:pt x="0" y="0"/>
                  </a:moveTo>
                  <a:lnTo>
                    <a:pt x="0" y="13436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3D943A-EF7E-4353-AAEC-BD6EE98F04CD}"/>
                </a:ext>
              </a:extLst>
            </p:cNvPr>
            <p:cNvSpPr/>
            <p:nvPr/>
          </p:nvSpPr>
          <p:spPr>
            <a:xfrm>
              <a:off x="2749930" y="306539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0EFBE03F-0B0A-49C6-8EF0-41088A5CB8C5}"/>
                </a:ext>
              </a:extLst>
            </p:cNvPr>
            <p:cNvSpPr/>
            <p:nvPr/>
          </p:nvSpPr>
          <p:spPr>
            <a:xfrm>
              <a:off x="2957830" y="2493010"/>
              <a:ext cx="12700" cy="490219"/>
            </a:xfrm>
            <a:custGeom>
              <a:avLst/>
              <a:gdLst>
                <a:gd name="connsiteX0" fmla="*/ 0 w 12700"/>
                <a:gd name="connsiteY0" fmla="*/ 490220 h 490219"/>
                <a:gd name="connsiteX1" fmla="*/ 0 w 12700"/>
                <a:gd name="connsiteY1" fmla="*/ 0 h 4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219">
                  <a:moveTo>
                    <a:pt x="0" y="4902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D26E005-F2A2-4BE5-B269-4A921EA37BEE}"/>
                </a:ext>
              </a:extLst>
            </p:cNvPr>
            <p:cNvSpPr/>
            <p:nvPr/>
          </p:nvSpPr>
          <p:spPr>
            <a:xfrm>
              <a:off x="2943860" y="2493010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3534BB1-7F71-4433-BD0A-518094B8547D}"/>
                </a:ext>
              </a:extLst>
            </p:cNvPr>
            <p:cNvSpPr/>
            <p:nvPr/>
          </p:nvSpPr>
          <p:spPr>
            <a:xfrm>
              <a:off x="2872613" y="1853438"/>
              <a:ext cx="12700" cy="1129792"/>
            </a:xfrm>
            <a:custGeom>
              <a:avLst/>
              <a:gdLst>
                <a:gd name="connsiteX0" fmla="*/ 0 w 12700"/>
                <a:gd name="connsiteY0" fmla="*/ 1129792 h 1129792"/>
                <a:gd name="connsiteX1" fmla="*/ 0 w 12700"/>
                <a:gd name="connsiteY1" fmla="*/ 0 h 112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9792">
                  <a:moveTo>
                    <a:pt x="0" y="11297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6A120A8-BB35-49D3-B28C-C03A5015E48E}"/>
                </a:ext>
              </a:extLst>
            </p:cNvPr>
            <p:cNvSpPr/>
            <p:nvPr/>
          </p:nvSpPr>
          <p:spPr>
            <a:xfrm>
              <a:off x="2858642" y="1853438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A51B357-ACD7-4F56-9B7D-E2DDD9892112}"/>
                </a:ext>
              </a:extLst>
            </p:cNvPr>
            <p:cNvSpPr/>
            <p:nvPr/>
          </p:nvSpPr>
          <p:spPr>
            <a:xfrm>
              <a:off x="2817114" y="2248408"/>
              <a:ext cx="12700" cy="734822"/>
            </a:xfrm>
            <a:custGeom>
              <a:avLst/>
              <a:gdLst>
                <a:gd name="connsiteX0" fmla="*/ 0 w 12700"/>
                <a:gd name="connsiteY0" fmla="*/ 734822 h 734822"/>
                <a:gd name="connsiteX1" fmla="*/ 0 w 12700"/>
                <a:gd name="connsiteY1" fmla="*/ 0 h 73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4822">
                  <a:moveTo>
                    <a:pt x="0" y="7348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01C884-5EAA-4E3F-B340-B31AE4F18BE2}"/>
                </a:ext>
              </a:extLst>
            </p:cNvPr>
            <p:cNvSpPr/>
            <p:nvPr/>
          </p:nvSpPr>
          <p:spPr>
            <a:xfrm>
              <a:off x="2803144" y="224840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9D8FFFFE-8DC7-4BBA-B086-0CC45CC4D112}"/>
                </a:ext>
              </a:extLst>
            </p:cNvPr>
            <p:cNvSpPr/>
            <p:nvPr/>
          </p:nvSpPr>
          <p:spPr>
            <a:xfrm>
              <a:off x="2784729" y="2983230"/>
              <a:ext cx="12700" cy="644906"/>
            </a:xfrm>
            <a:custGeom>
              <a:avLst/>
              <a:gdLst>
                <a:gd name="connsiteX0" fmla="*/ 0 w 12700"/>
                <a:gd name="connsiteY0" fmla="*/ 0 h 644906"/>
                <a:gd name="connsiteX1" fmla="*/ 0 w 12700"/>
                <a:gd name="connsiteY1" fmla="*/ 644906 h 64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4906">
                  <a:moveTo>
                    <a:pt x="0" y="0"/>
                  </a:moveTo>
                  <a:lnTo>
                    <a:pt x="0" y="64490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65A584D8-EC32-489B-9FD8-ACAF82260F91}"/>
                </a:ext>
              </a:extLst>
            </p:cNvPr>
            <p:cNvSpPr/>
            <p:nvPr/>
          </p:nvSpPr>
          <p:spPr>
            <a:xfrm>
              <a:off x="2770758" y="357606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25C0119-3F86-44A3-B188-571B06A9189A}"/>
                </a:ext>
              </a:extLst>
            </p:cNvPr>
            <p:cNvSpPr/>
            <p:nvPr/>
          </p:nvSpPr>
          <p:spPr>
            <a:xfrm>
              <a:off x="2750312" y="2702179"/>
              <a:ext cx="12700" cy="281050"/>
            </a:xfrm>
            <a:custGeom>
              <a:avLst/>
              <a:gdLst>
                <a:gd name="connsiteX0" fmla="*/ 0 w 12700"/>
                <a:gd name="connsiteY0" fmla="*/ 281051 h 281050"/>
                <a:gd name="connsiteX1" fmla="*/ 0 w 12700"/>
                <a:gd name="connsiteY1" fmla="*/ 0 h 2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050">
                  <a:moveTo>
                    <a:pt x="0" y="2810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3525E95-0F1E-4C58-8DB2-6F0D19BCC889}"/>
                </a:ext>
              </a:extLst>
            </p:cNvPr>
            <p:cNvSpPr/>
            <p:nvPr/>
          </p:nvSpPr>
          <p:spPr>
            <a:xfrm>
              <a:off x="2736342" y="270217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933AA2B-EEB9-49E1-92E4-0C59FDE93346}"/>
                </a:ext>
              </a:extLst>
            </p:cNvPr>
            <p:cNvSpPr/>
            <p:nvPr/>
          </p:nvSpPr>
          <p:spPr>
            <a:xfrm>
              <a:off x="2892806" y="2544572"/>
              <a:ext cx="12700" cy="438657"/>
            </a:xfrm>
            <a:custGeom>
              <a:avLst/>
              <a:gdLst>
                <a:gd name="connsiteX0" fmla="*/ 0 w 12700"/>
                <a:gd name="connsiteY0" fmla="*/ 438658 h 438657"/>
                <a:gd name="connsiteX1" fmla="*/ 0 w 12700"/>
                <a:gd name="connsiteY1" fmla="*/ 0 h 43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8657">
                  <a:moveTo>
                    <a:pt x="0" y="4386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AC1AAB72-78F5-423A-92C5-18E8AB375932}"/>
                </a:ext>
              </a:extLst>
            </p:cNvPr>
            <p:cNvSpPr/>
            <p:nvPr/>
          </p:nvSpPr>
          <p:spPr>
            <a:xfrm>
              <a:off x="2878835" y="25445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E060BA7-F714-4CC1-B25E-78E2E8FA4209}"/>
                </a:ext>
              </a:extLst>
            </p:cNvPr>
            <p:cNvSpPr/>
            <p:nvPr/>
          </p:nvSpPr>
          <p:spPr>
            <a:xfrm>
              <a:off x="2975864" y="2983230"/>
              <a:ext cx="12700" cy="10413"/>
            </a:xfrm>
            <a:custGeom>
              <a:avLst/>
              <a:gdLst>
                <a:gd name="connsiteX0" fmla="*/ 0 w 12700"/>
                <a:gd name="connsiteY0" fmla="*/ 0 h 10413"/>
                <a:gd name="connsiteX1" fmla="*/ 0 w 12700"/>
                <a:gd name="connsiteY1" fmla="*/ 10414 h 1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13">
                  <a:moveTo>
                    <a:pt x="0" y="0"/>
                  </a:moveTo>
                  <a:lnTo>
                    <a:pt x="0" y="104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C7AEE01-CC7F-4483-AB6F-C1ED157E69E8}"/>
                </a:ext>
              </a:extLst>
            </p:cNvPr>
            <p:cNvSpPr/>
            <p:nvPr/>
          </p:nvSpPr>
          <p:spPr>
            <a:xfrm>
              <a:off x="2961894" y="29414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3173A1-A382-4863-89D4-6898847B0F81}"/>
                </a:ext>
              </a:extLst>
            </p:cNvPr>
            <p:cNvSpPr/>
            <p:nvPr/>
          </p:nvSpPr>
          <p:spPr>
            <a:xfrm>
              <a:off x="2764790" y="2983230"/>
              <a:ext cx="12700" cy="566673"/>
            </a:xfrm>
            <a:custGeom>
              <a:avLst/>
              <a:gdLst>
                <a:gd name="connsiteX0" fmla="*/ 0 w 12700"/>
                <a:gd name="connsiteY0" fmla="*/ 0 h 566673"/>
                <a:gd name="connsiteX1" fmla="*/ 0 w 12700"/>
                <a:gd name="connsiteY1" fmla="*/ 566674 h 56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673">
                  <a:moveTo>
                    <a:pt x="0" y="0"/>
                  </a:moveTo>
                  <a:lnTo>
                    <a:pt x="0" y="5666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9CA7C40-160F-419A-A1D2-6537C5B56276}"/>
                </a:ext>
              </a:extLst>
            </p:cNvPr>
            <p:cNvSpPr/>
            <p:nvPr/>
          </p:nvSpPr>
          <p:spPr>
            <a:xfrm>
              <a:off x="2750820" y="349770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DFAD051-C1E4-49E4-8831-F6CED614C9FF}"/>
                </a:ext>
              </a:extLst>
            </p:cNvPr>
            <p:cNvSpPr/>
            <p:nvPr/>
          </p:nvSpPr>
          <p:spPr>
            <a:xfrm>
              <a:off x="2865628" y="2983230"/>
              <a:ext cx="12700" cy="1363471"/>
            </a:xfrm>
            <a:custGeom>
              <a:avLst/>
              <a:gdLst>
                <a:gd name="connsiteX0" fmla="*/ 0 w 12700"/>
                <a:gd name="connsiteY0" fmla="*/ 0 h 1363471"/>
                <a:gd name="connsiteX1" fmla="*/ 0 w 12700"/>
                <a:gd name="connsiteY1" fmla="*/ 1363472 h 13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3471">
                  <a:moveTo>
                    <a:pt x="0" y="0"/>
                  </a:moveTo>
                  <a:lnTo>
                    <a:pt x="0" y="136347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44969F7-EEBF-48A9-954E-C2C13A934B72}"/>
                </a:ext>
              </a:extLst>
            </p:cNvPr>
            <p:cNvSpPr/>
            <p:nvPr/>
          </p:nvSpPr>
          <p:spPr>
            <a:xfrm>
              <a:off x="2851657" y="42945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54E8AFC-9734-4AE8-AA93-F180C8C3FEBA}"/>
                </a:ext>
              </a:extLst>
            </p:cNvPr>
            <p:cNvSpPr/>
            <p:nvPr/>
          </p:nvSpPr>
          <p:spPr>
            <a:xfrm>
              <a:off x="2785999" y="2757170"/>
              <a:ext cx="12700" cy="226060"/>
            </a:xfrm>
            <a:custGeom>
              <a:avLst/>
              <a:gdLst>
                <a:gd name="connsiteX0" fmla="*/ 0 w 12700"/>
                <a:gd name="connsiteY0" fmla="*/ 226060 h 226060"/>
                <a:gd name="connsiteX1" fmla="*/ 0 w 12700"/>
                <a:gd name="connsiteY1" fmla="*/ 0 h 22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6060">
                  <a:moveTo>
                    <a:pt x="0" y="2260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C547067-E98B-4E02-B071-B10E84307034}"/>
                </a:ext>
              </a:extLst>
            </p:cNvPr>
            <p:cNvSpPr/>
            <p:nvPr/>
          </p:nvSpPr>
          <p:spPr>
            <a:xfrm>
              <a:off x="2772029" y="275717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124AFC64-E78B-4B3B-8738-DC88460AB351}"/>
                </a:ext>
              </a:extLst>
            </p:cNvPr>
            <p:cNvSpPr/>
            <p:nvPr/>
          </p:nvSpPr>
          <p:spPr>
            <a:xfrm>
              <a:off x="2902966" y="2983230"/>
              <a:ext cx="12700" cy="74040"/>
            </a:xfrm>
            <a:custGeom>
              <a:avLst/>
              <a:gdLst>
                <a:gd name="connsiteX0" fmla="*/ 0 w 12700"/>
                <a:gd name="connsiteY0" fmla="*/ 0 h 74040"/>
                <a:gd name="connsiteX1" fmla="*/ 0 w 12700"/>
                <a:gd name="connsiteY1" fmla="*/ 74041 h 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40">
                  <a:moveTo>
                    <a:pt x="0" y="0"/>
                  </a:moveTo>
                  <a:lnTo>
                    <a:pt x="0" y="740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90DF0A1-80CA-4E29-A89F-7E5F00CE98E2}"/>
                </a:ext>
              </a:extLst>
            </p:cNvPr>
            <p:cNvSpPr/>
            <p:nvPr/>
          </p:nvSpPr>
          <p:spPr>
            <a:xfrm>
              <a:off x="2888995" y="300507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9A9ABFCA-EBFB-4BA3-9855-7A22DC05AEA0}"/>
                </a:ext>
              </a:extLst>
            </p:cNvPr>
            <p:cNvSpPr/>
            <p:nvPr/>
          </p:nvSpPr>
          <p:spPr>
            <a:xfrm>
              <a:off x="2859151" y="2802636"/>
              <a:ext cx="12700" cy="180594"/>
            </a:xfrm>
            <a:custGeom>
              <a:avLst/>
              <a:gdLst>
                <a:gd name="connsiteX0" fmla="*/ 0 w 12700"/>
                <a:gd name="connsiteY0" fmla="*/ 180594 h 180594"/>
                <a:gd name="connsiteX1" fmla="*/ 0 w 12700"/>
                <a:gd name="connsiteY1" fmla="*/ 0 h 18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0594">
                  <a:moveTo>
                    <a:pt x="0" y="1805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534F093-752E-48DF-8286-EB393C592F96}"/>
                </a:ext>
              </a:extLst>
            </p:cNvPr>
            <p:cNvSpPr/>
            <p:nvPr/>
          </p:nvSpPr>
          <p:spPr>
            <a:xfrm>
              <a:off x="2845180" y="2802635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A43118BA-B26D-4C97-A0E8-3C58628051F8}"/>
                </a:ext>
              </a:extLst>
            </p:cNvPr>
            <p:cNvSpPr/>
            <p:nvPr/>
          </p:nvSpPr>
          <p:spPr>
            <a:xfrm>
              <a:off x="2934843" y="2983230"/>
              <a:ext cx="12700" cy="167386"/>
            </a:xfrm>
            <a:custGeom>
              <a:avLst/>
              <a:gdLst>
                <a:gd name="connsiteX0" fmla="*/ 0 w 12700"/>
                <a:gd name="connsiteY0" fmla="*/ 0 h 167386"/>
                <a:gd name="connsiteX1" fmla="*/ 0 w 12700"/>
                <a:gd name="connsiteY1" fmla="*/ 167386 h 16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386">
                  <a:moveTo>
                    <a:pt x="0" y="0"/>
                  </a:moveTo>
                  <a:lnTo>
                    <a:pt x="0" y="16738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FFAF516A-1ECD-4EDF-A9DF-3C893A749B29}"/>
                </a:ext>
              </a:extLst>
            </p:cNvPr>
            <p:cNvSpPr/>
            <p:nvPr/>
          </p:nvSpPr>
          <p:spPr>
            <a:xfrm>
              <a:off x="2920873" y="309841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B365221C-25FA-42E1-8AD0-1AB158A330E1}"/>
                </a:ext>
              </a:extLst>
            </p:cNvPr>
            <p:cNvSpPr/>
            <p:nvPr/>
          </p:nvSpPr>
          <p:spPr>
            <a:xfrm>
              <a:off x="2800477" y="2983230"/>
              <a:ext cx="12700" cy="218694"/>
            </a:xfrm>
            <a:custGeom>
              <a:avLst/>
              <a:gdLst>
                <a:gd name="connsiteX0" fmla="*/ 0 w 12700"/>
                <a:gd name="connsiteY0" fmla="*/ 0 h 218694"/>
                <a:gd name="connsiteX1" fmla="*/ 0 w 12700"/>
                <a:gd name="connsiteY1" fmla="*/ 218694 h 21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8694">
                  <a:moveTo>
                    <a:pt x="0" y="0"/>
                  </a:moveTo>
                  <a:lnTo>
                    <a:pt x="0" y="21869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8CC2E912-2573-4101-97CE-A39D77125D5E}"/>
                </a:ext>
              </a:extLst>
            </p:cNvPr>
            <p:cNvSpPr/>
            <p:nvPr/>
          </p:nvSpPr>
          <p:spPr>
            <a:xfrm>
              <a:off x="2786507" y="314972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778C880-330E-4F2D-AF2E-041E12606874}"/>
                </a:ext>
              </a:extLst>
            </p:cNvPr>
            <p:cNvSpPr/>
            <p:nvPr/>
          </p:nvSpPr>
          <p:spPr>
            <a:xfrm>
              <a:off x="2751709" y="2375154"/>
              <a:ext cx="12700" cy="608076"/>
            </a:xfrm>
            <a:custGeom>
              <a:avLst/>
              <a:gdLst>
                <a:gd name="connsiteX0" fmla="*/ 0 w 12700"/>
                <a:gd name="connsiteY0" fmla="*/ 608076 h 608076"/>
                <a:gd name="connsiteX1" fmla="*/ 0 w 12700"/>
                <a:gd name="connsiteY1" fmla="*/ 0 h 60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8076">
                  <a:moveTo>
                    <a:pt x="0" y="6080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40D7A67-77A0-4508-B948-89A18518AEA8}"/>
                </a:ext>
              </a:extLst>
            </p:cNvPr>
            <p:cNvSpPr/>
            <p:nvPr/>
          </p:nvSpPr>
          <p:spPr>
            <a:xfrm>
              <a:off x="2737739" y="2375154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EB34496-CC25-441B-A50D-BB3FE777E8C8}"/>
                </a:ext>
              </a:extLst>
            </p:cNvPr>
            <p:cNvSpPr/>
            <p:nvPr/>
          </p:nvSpPr>
          <p:spPr>
            <a:xfrm>
              <a:off x="2834640" y="2983230"/>
              <a:ext cx="12700" cy="1484630"/>
            </a:xfrm>
            <a:custGeom>
              <a:avLst/>
              <a:gdLst>
                <a:gd name="connsiteX0" fmla="*/ 0 w 12700"/>
                <a:gd name="connsiteY0" fmla="*/ 0 h 1484630"/>
                <a:gd name="connsiteX1" fmla="*/ 0 w 12700"/>
                <a:gd name="connsiteY1" fmla="*/ 1484630 h 14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4630">
                  <a:moveTo>
                    <a:pt x="0" y="0"/>
                  </a:moveTo>
                  <a:lnTo>
                    <a:pt x="0" y="148463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A5AC4099-2F57-43CC-B5B7-F4386CE0F356}"/>
                </a:ext>
              </a:extLst>
            </p:cNvPr>
            <p:cNvSpPr/>
            <p:nvPr/>
          </p:nvSpPr>
          <p:spPr>
            <a:xfrm>
              <a:off x="2820670" y="441566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C1ECAF71-3273-44CF-A017-56D0EC5F1FB2}"/>
                </a:ext>
              </a:extLst>
            </p:cNvPr>
            <p:cNvSpPr/>
            <p:nvPr/>
          </p:nvSpPr>
          <p:spPr>
            <a:xfrm>
              <a:off x="2872740" y="2983230"/>
              <a:ext cx="12700" cy="617855"/>
            </a:xfrm>
            <a:custGeom>
              <a:avLst/>
              <a:gdLst>
                <a:gd name="connsiteX0" fmla="*/ 0 w 12700"/>
                <a:gd name="connsiteY0" fmla="*/ 0 h 617855"/>
                <a:gd name="connsiteX1" fmla="*/ 0 w 12700"/>
                <a:gd name="connsiteY1" fmla="*/ 617855 h 61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7855">
                  <a:moveTo>
                    <a:pt x="0" y="0"/>
                  </a:moveTo>
                  <a:lnTo>
                    <a:pt x="0" y="61785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DEB26D1C-CD1D-42DC-9EAC-FFF0BF162BB0}"/>
                </a:ext>
              </a:extLst>
            </p:cNvPr>
            <p:cNvSpPr/>
            <p:nvPr/>
          </p:nvSpPr>
          <p:spPr>
            <a:xfrm>
              <a:off x="2858770" y="354888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C7FAAA4-B7FB-438D-8CB4-8437341A358E}"/>
                </a:ext>
              </a:extLst>
            </p:cNvPr>
            <p:cNvSpPr/>
            <p:nvPr/>
          </p:nvSpPr>
          <p:spPr>
            <a:xfrm>
              <a:off x="2848610" y="1502918"/>
              <a:ext cx="12700" cy="1480312"/>
            </a:xfrm>
            <a:custGeom>
              <a:avLst/>
              <a:gdLst>
                <a:gd name="connsiteX0" fmla="*/ 0 w 12700"/>
                <a:gd name="connsiteY0" fmla="*/ 1480312 h 1480312"/>
                <a:gd name="connsiteX1" fmla="*/ 0 w 12700"/>
                <a:gd name="connsiteY1" fmla="*/ 0 h 148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0312">
                  <a:moveTo>
                    <a:pt x="0" y="14803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5E5B059F-6D58-4B15-9EBD-3DD3F27C130F}"/>
                </a:ext>
              </a:extLst>
            </p:cNvPr>
            <p:cNvSpPr/>
            <p:nvPr/>
          </p:nvSpPr>
          <p:spPr>
            <a:xfrm>
              <a:off x="2834639" y="150291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B5F231-FEFD-4C34-BB8A-5E15E207ABB5}"/>
                </a:ext>
              </a:extLst>
            </p:cNvPr>
            <p:cNvSpPr/>
            <p:nvPr/>
          </p:nvSpPr>
          <p:spPr>
            <a:xfrm>
              <a:off x="2826512" y="2983230"/>
              <a:ext cx="12700" cy="592200"/>
            </a:xfrm>
            <a:custGeom>
              <a:avLst/>
              <a:gdLst>
                <a:gd name="connsiteX0" fmla="*/ 0 w 12700"/>
                <a:gd name="connsiteY0" fmla="*/ 0 h 592200"/>
                <a:gd name="connsiteX1" fmla="*/ 0 w 12700"/>
                <a:gd name="connsiteY1" fmla="*/ 592201 h 59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2200">
                  <a:moveTo>
                    <a:pt x="0" y="0"/>
                  </a:moveTo>
                  <a:lnTo>
                    <a:pt x="0" y="59220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A5726E6D-9F8F-4197-80BC-45C0E8582717}"/>
                </a:ext>
              </a:extLst>
            </p:cNvPr>
            <p:cNvSpPr/>
            <p:nvPr/>
          </p:nvSpPr>
          <p:spPr>
            <a:xfrm>
              <a:off x="2812542" y="352336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3384577-3A6B-4B64-93B2-ACA0367D0160}"/>
                </a:ext>
              </a:extLst>
            </p:cNvPr>
            <p:cNvSpPr/>
            <p:nvPr/>
          </p:nvSpPr>
          <p:spPr>
            <a:xfrm>
              <a:off x="2870581" y="2278634"/>
              <a:ext cx="12700" cy="704596"/>
            </a:xfrm>
            <a:custGeom>
              <a:avLst/>
              <a:gdLst>
                <a:gd name="connsiteX0" fmla="*/ 0 w 12700"/>
                <a:gd name="connsiteY0" fmla="*/ 704596 h 704596"/>
                <a:gd name="connsiteX1" fmla="*/ 0 w 12700"/>
                <a:gd name="connsiteY1" fmla="*/ 0 h 70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596">
                  <a:moveTo>
                    <a:pt x="0" y="7045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EE0FF5A-58D8-43EC-8972-B8FBE30F3923}"/>
                </a:ext>
              </a:extLst>
            </p:cNvPr>
            <p:cNvSpPr/>
            <p:nvPr/>
          </p:nvSpPr>
          <p:spPr>
            <a:xfrm>
              <a:off x="2856610" y="227863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!!g7">
            <a:extLst>
              <a:ext uri="{FF2B5EF4-FFF2-40B4-BE49-F238E27FC236}">
                <a16:creationId xmlns:a16="http://schemas.microsoft.com/office/drawing/2014/main" id="{070D1762-9417-4E56-B539-DA30DBA2ACA2}"/>
              </a:ext>
            </a:extLst>
          </p:cNvPr>
          <p:cNvGrpSpPr/>
          <p:nvPr/>
        </p:nvGrpSpPr>
        <p:grpSpPr>
          <a:xfrm>
            <a:off x="3052064" y="1209039"/>
            <a:ext cx="330708" cy="3053715"/>
            <a:chOff x="3052064" y="1209039"/>
            <a:chExt cx="330708" cy="305371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417F3F-6535-436D-A861-1388FA3C2501}"/>
                </a:ext>
              </a:extLst>
            </p:cNvPr>
            <p:cNvSpPr/>
            <p:nvPr/>
          </p:nvSpPr>
          <p:spPr>
            <a:xfrm>
              <a:off x="3052064" y="2958592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F7C88B5-18F5-4DA6-8DF6-41B6D8036177}"/>
                </a:ext>
              </a:extLst>
            </p:cNvPr>
            <p:cNvSpPr/>
            <p:nvPr/>
          </p:nvSpPr>
          <p:spPr>
            <a:xfrm>
              <a:off x="3164967" y="2958592"/>
              <a:ext cx="12700" cy="423163"/>
            </a:xfrm>
            <a:custGeom>
              <a:avLst/>
              <a:gdLst>
                <a:gd name="connsiteX0" fmla="*/ 0 w 12700"/>
                <a:gd name="connsiteY0" fmla="*/ 0 h 423163"/>
                <a:gd name="connsiteX1" fmla="*/ 0 w 12700"/>
                <a:gd name="connsiteY1" fmla="*/ 423164 h 42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3163">
                  <a:moveTo>
                    <a:pt x="0" y="0"/>
                  </a:moveTo>
                  <a:lnTo>
                    <a:pt x="0" y="42316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37D08EE-0E0B-4816-843E-E3013ED362A8}"/>
                </a:ext>
              </a:extLst>
            </p:cNvPr>
            <p:cNvSpPr/>
            <p:nvPr/>
          </p:nvSpPr>
          <p:spPr>
            <a:xfrm>
              <a:off x="3150997" y="332955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43C890-07E0-4079-B254-D21A5E357A03}"/>
                </a:ext>
              </a:extLst>
            </p:cNvPr>
            <p:cNvSpPr/>
            <p:nvPr/>
          </p:nvSpPr>
          <p:spPr>
            <a:xfrm>
              <a:off x="3289300" y="2630678"/>
              <a:ext cx="12700" cy="327914"/>
            </a:xfrm>
            <a:custGeom>
              <a:avLst/>
              <a:gdLst>
                <a:gd name="connsiteX0" fmla="*/ 0 w 12700"/>
                <a:gd name="connsiteY0" fmla="*/ 327914 h 327914"/>
                <a:gd name="connsiteX1" fmla="*/ 0 w 12700"/>
                <a:gd name="connsiteY1" fmla="*/ 0 h 3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7914">
                  <a:moveTo>
                    <a:pt x="0" y="3279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11E6887-23D2-472C-A07E-2B934640DED6}"/>
                </a:ext>
              </a:extLst>
            </p:cNvPr>
            <p:cNvSpPr/>
            <p:nvPr/>
          </p:nvSpPr>
          <p:spPr>
            <a:xfrm>
              <a:off x="3275329" y="263067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B0CEE6E-3B79-4CAC-83B3-862D8870BDE3}"/>
                </a:ext>
              </a:extLst>
            </p:cNvPr>
            <p:cNvSpPr/>
            <p:nvPr/>
          </p:nvSpPr>
          <p:spPr>
            <a:xfrm>
              <a:off x="3100959" y="2958592"/>
              <a:ext cx="12700" cy="480821"/>
            </a:xfrm>
            <a:custGeom>
              <a:avLst/>
              <a:gdLst>
                <a:gd name="connsiteX0" fmla="*/ 0 w 12700"/>
                <a:gd name="connsiteY0" fmla="*/ 0 h 480821"/>
                <a:gd name="connsiteX1" fmla="*/ 0 w 12700"/>
                <a:gd name="connsiteY1" fmla="*/ 480822 h 48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0821">
                  <a:moveTo>
                    <a:pt x="0" y="0"/>
                  </a:moveTo>
                  <a:lnTo>
                    <a:pt x="0" y="4808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CBBB7CB-3C43-4923-85DE-7E994759C9C9}"/>
                </a:ext>
              </a:extLst>
            </p:cNvPr>
            <p:cNvSpPr/>
            <p:nvPr/>
          </p:nvSpPr>
          <p:spPr>
            <a:xfrm>
              <a:off x="3086989" y="338734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C5A131-21E6-40D0-B715-84F5D61CCC94}"/>
                </a:ext>
              </a:extLst>
            </p:cNvPr>
            <p:cNvSpPr/>
            <p:nvPr/>
          </p:nvSpPr>
          <p:spPr>
            <a:xfrm>
              <a:off x="3204718" y="1863344"/>
              <a:ext cx="12700" cy="1095248"/>
            </a:xfrm>
            <a:custGeom>
              <a:avLst/>
              <a:gdLst>
                <a:gd name="connsiteX0" fmla="*/ 0 w 12700"/>
                <a:gd name="connsiteY0" fmla="*/ 1095248 h 1095248"/>
                <a:gd name="connsiteX1" fmla="*/ 0 w 12700"/>
                <a:gd name="connsiteY1" fmla="*/ 0 h 109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5248">
                  <a:moveTo>
                    <a:pt x="0" y="10952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3ED4333-EF2D-4412-8F03-10021DE42686}"/>
                </a:ext>
              </a:extLst>
            </p:cNvPr>
            <p:cNvSpPr/>
            <p:nvPr/>
          </p:nvSpPr>
          <p:spPr>
            <a:xfrm>
              <a:off x="3190748" y="186334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4A96556-99D0-47B4-90C9-079526E28FFE}"/>
                </a:ext>
              </a:extLst>
            </p:cNvPr>
            <p:cNvSpPr/>
            <p:nvPr/>
          </p:nvSpPr>
          <p:spPr>
            <a:xfrm>
              <a:off x="3272282" y="2958592"/>
              <a:ext cx="12700" cy="323215"/>
            </a:xfrm>
            <a:custGeom>
              <a:avLst/>
              <a:gdLst>
                <a:gd name="connsiteX0" fmla="*/ 0 w 12700"/>
                <a:gd name="connsiteY0" fmla="*/ 0 h 323215"/>
                <a:gd name="connsiteX1" fmla="*/ 0 w 12700"/>
                <a:gd name="connsiteY1" fmla="*/ 323215 h 32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3215">
                  <a:moveTo>
                    <a:pt x="0" y="0"/>
                  </a:moveTo>
                  <a:lnTo>
                    <a:pt x="0" y="3232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81068BF-65E1-45C4-9504-D393BB2991FB}"/>
                </a:ext>
              </a:extLst>
            </p:cNvPr>
            <p:cNvSpPr/>
            <p:nvPr/>
          </p:nvSpPr>
          <p:spPr>
            <a:xfrm>
              <a:off x="3258311" y="322973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9F2DD50-C0E3-4F05-9B71-969CD215D0F1}"/>
                </a:ext>
              </a:extLst>
            </p:cNvPr>
            <p:cNvSpPr/>
            <p:nvPr/>
          </p:nvSpPr>
          <p:spPr>
            <a:xfrm>
              <a:off x="3199765" y="2675128"/>
              <a:ext cx="12700" cy="283464"/>
            </a:xfrm>
            <a:custGeom>
              <a:avLst/>
              <a:gdLst>
                <a:gd name="connsiteX0" fmla="*/ 0 w 12700"/>
                <a:gd name="connsiteY0" fmla="*/ 283464 h 283464"/>
                <a:gd name="connsiteX1" fmla="*/ 0 w 12700"/>
                <a:gd name="connsiteY1" fmla="*/ 0 h 28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3464">
                  <a:moveTo>
                    <a:pt x="0" y="2834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52EDACE-B15E-48DA-99EF-2E14CD6A8498}"/>
                </a:ext>
              </a:extLst>
            </p:cNvPr>
            <p:cNvSpPr/>
            <p:nvPr/>
          </p:nvSpPr>
          <p:spPr>
            <a:xfrm>
              <a:off x="3185795" y="267512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E86E11C-EE4F-4EDB-82E9-55F7A8859EBC}"/>
                </a:ext>
              </a:extLst>
            </p:cNvPr>
            <p:cNvSpPr/>
            <p:nvPr/>
          </p:nvSpPr>
          <p:spPr>
            <a:xfrm>
              <a:off x="3170555" y="2392299"/>
              <a:ext cx="12700" cy="566293"/>
            </a:xfrm>
            <a:custGeom>
              <a:avLst/>
              <a:gdLst>
                <a:gd name="connsiteX0" fmla="*/ 0 w 12700"/>
                <a:gd name="connsiteY0" fmla="*/ 566293 h 566293"/>
                <a:gd name="connsiteX1" fmla="*/ 0 w 12700"/>
                <a:gd name="connsiteY1" fmla="*/ 0 h 56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293">
                  <a:moveTo>
                    <a:pt x="0" y="5662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042784F-122D-446F-A4E4-A1787873D413}"/>
                </a:ext>
              </a:extLst>
            </p:cNvPr>
            <p:cNvSpPr/>
            <p:nvPr/>
          </p:nvSpPr>
          <p:spPr>
            <a:xfrm>
              <a:off x="3156585" y="2392298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C95E891-F4E4-4AC1-896D-C294DA43EAF4}"/>
                </a:ext>
              </a:extLst>
            </p:cNvPr>
            <p:cNvSpPr/>
            <p:nvPr/>
          </p:nvSpPr>
          <p:spPr>
            <a:xfrm>
              <a:off x="3215894" y="1209040"/>
              <a:ext cx="12700" cy="1749552"/>
            </a:xfrm>
            <a:custGeom>
              <a:avLst/>
              <a:gdLst>
                <a:gd name="connsiteX0" fmla="*/ 0 w 12700"/>
                <a:gd name="connsiteY0" fmla="*/ 1749552 h 1749552"/>
                <a:gd name="connsiteX1" fmla="*/ 0 w 12700"/>
                <a:gd name="connsiteY1" fmla="*/ 0 h 17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49552">
                  <a:moveTo>
                    <a:pt x="0" y="17495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DE6A97-1116-4BED-9A31-8808695C35E7}"/>
                </a:ext>
              </a:extLst>
            </p:cNvPr>
            <p:cNvSpPr/>
            <p:nvPr/>
          </p:nvSpPr>
          <p:spPr>
            <a:xfrm>
              <a:off x="3201923" y="120903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B893476-BE35-4CDB-BAD8-FAEA5F56BDCD}"/>
                </a:ext>
              </a:extLst>
            </p:cNvPr>
            <p:cNvSpPr/>
            <p:nvPr/>
          </p:nvSpPr>
          <p:spPr>
            <a:xfrm>
              <a:off x="3237611" y="1562989"/>
              <a:ext cx="12700" cy="1395603"/>
            </a:xfrm>
            <a:custGeom>
              <a:avLst/>
              <a:gdLst>
                <a:gd name="connsiteX0" fmla="*/ 0 w 12700"/>
                <a:gd name="connsiteY0" fmla="*/ 1395603 h 1395603"/>
                <a:gd name="connsiteX1" fmla="*/ 0 w 12700"/>
                <a:gd name="connsiteY1" fmla="*/ 0 h 13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5603">
                  <a:moveTo>
                    <a:pt x="0" y="13956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3CB79B-F6BD-4E83-9EBD-0B88422C0DE1}"/>
                </a:ext>
              </a:extLst>
            </p:cNvPr>
            <p:cNvSpPr/>
            <p:nvPr/>
          </p:nvSpPr>
          <p:spPr>
            <a:xfrm>
              <a:off x="3223641" y="156298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77AA305-26C9-4169-9487-079516EFE819}"/>
                </a:ext>
              </a:extLst>
            </p:cNvPr>
            <p:cNvSpPr/>
            <p:nvPr/>
          </p:nvSpPr>
          <p:spPr>
            <a:xfrm>
              <a:off x="3228213" y="2392045"/>
              <a:ext cx="12700" cy="566547"/>
            </a:xfrm>
            <a:custGeom>
              <a:avLst/>
              <a:gdLst>
                <a:gd name="connsiteX0" fmla="*/ 0 w 12700"/>
                <a:gd name="connsiteY0" fmla="*/ 566547 h 566547"/>
                <a:gd name="connsiteX1" fmla="*/ 0 w 12700"/>
                <a:gd name="connsiteY1" fmla="*/ 0 h 56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547">
                  <a:moveTo>
                    <a:pt x="0" y="5665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5B27E7E-7649-40FA-AB54-209236E4EED5}"/>
                </a:ext>
              </a:extLst>
            </p:cNvPr>
            <p:cNvSpPr/>
            <p:nvPr/>
          </p:nvSpPr>
          <p:spPr>
            <a:xfrm>
              <a:off x="3214242" y="239204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22ACF51-082D-459A-BFAD-3B816667D0BC}"/>
                </a:ext>
              </a:extLst>
            </p:cNvPr>
            <p:cNvSpPr/>
            <p:nvPr/>
          </p:nvSpPr>
          <p:spPr>
            <a:xfrm>
              <a:off x="3287903" y="2939288"/>
              <a:ext cx="12700" cy="19304"/>
            </a:xfrm>
            <a:custGeom>
              <a:avLst/>
              <a:gdLst>
                <a:gd name="connsiteX0" fmla="*/ 0 w 12700"/>
                <a:gd name="connsiteY0" fmla="*/ 19304 h 19304"/>
                <a:gd name="connsiteX1" fmla="*/ 0 w 12700"/>
                <a:gd name="connsiteY1" fmla="*/ 0 h 1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304">
                  <a:moveTo>
                    <a:pt x="0" y="193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4D63808-029A-4607-8DC3-034993DD6F55}"/>
                </a:ext>
              </a:extLst>
            </p:cNvPr>
            <p:cNvSpPr/>
            <p:nvPr/>
          </p:nvSpPr>
          <p:spPr>
            <a:xfrm>
              <a:off x="3273933" y="293928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EB67B29-09F6-4811-9FF6-DD3FF24384A8}"/>
                </a:ext>
              </a:extLst>
            </p:cNvPr>
            <p:cNvSpPr/>
            <p:nvPr/>
          </p:nvSpPr>
          <p:spPr>
            <a:xfrm>
              <a:off x="3148330" y="2729357"/>
              <a:ext cx="12700" cy="229235"/>
            </a:xfrm>
            <a:custGeom>
              <a:avLst/>
              <a:gdLst>
                <a:gd name="connsiteX0" fmla="*/ 0 w 12700"/>
                <a:gd name="connsiteY0" fmla="*/ 229235 h 229235"/>
                <a:gd name="connsiteX1" fmla="*/ 0 w 12700"/>
                <a:gd name="connsiteY1" fmla="*/ 0 h 22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9235">
                  <a:moveTo>
                    <a:pt x="0" y="2292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9A707F2-DE7A-4933-BFAB-F8D73AD25399}"/>
                </a:ext>
              </a:extLst>
            </p:cNvPr>
            <p:cNvSpPr/>
            <p:nvPr/>
          </p:nvSpPr>
          <p:spPr>
            <a:xfrm>
              <a:off x="3134360" y="27293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444F77A-A006-4506-AAAE-925C48A963EA}"/>
                </a:ext>
              </a:extLst>
            </p:cNvPr>
            <p:cNvSpPr/>
            <p:nvPr/>
          </p:nvSpPr>
          <p:spPr>
            <a:xfrm>
              <a:off x="3240532" y="2958592"/>
              <a:ext cx="12700" cy="1083436"/>
            </a:xfrm>
            <a:custGeom>
              <a:avLst/>
              <a:gdLst>
                <a:gd name="connsiteX0" fmla="*/ 0 w 12700"/>
                <a:gd name="connsiteY0" fmla="*/ 0 h 1083436"/>
                <a:gd name="connsiteX1" fmla="*/ 0 w 12700"/>
                <a:gd name="connsiteY1" fmla="*/ 1083437 h 108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3436">
                  <a:moveTo>
                    <a:pt x="0" y="0"/>
                  </a:moveTo>
                  <a:lnTo>
                    <a:pt x="0" y="10834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DF393358-2A79-4D99-BE59-5FAC56AE0ADE}"/>
                </a:ext>
              </a:extLst>
            </p:cNvPr>
            <p:cNvSpPr/>
            <p:nvPr/>
          </p:nvSpPr>
          <p:spPr>
            <a:xfrm>
              <a:off x="3226561" y="398995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CEAADE4-307F-48CB-91FD-30FBA1BD78E7}"/>
                </a:ext>
              </a:extLst>
            </p:cNvPr>
            <p:cNvSpPr/>
            <p:nvPr/>
          </p:nvSpPr>
          <p:spPr>
            <a:xfrm>
              <a:off x="3249676" y="1707388"/>
              <a:ext cx="12700" cy="1251204"/>
            </a:xfrm>
            <a:custGeom>
              <a:avLst/>
              <a:gdLst>
                <a:gd name="connsiteX0" fmla="*/ 0 w 12700"/>
                <a:gd name="connsiteY0" fmla="*/ 1251204 h 1251204"/>
                <a:gd name="connsiteX1" fmla="*/ 0 w 12700"/>
                <a:gd name="connsiteY1" fmla="*/ 0 h 125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1204">
                  <a:moveTo>
                    <a:pt x="0" y="12512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1DADC6F-4812-4581-9E17-6900201D5442}"/>
                </a:ext>
              </a:extLst>
            </p:cNvPr>
            <p:cNvSpPr/>
            <p:nvPr/>
          </p:nvSpPr>
          <p:spPr>
            <a:xfrm>
              <a:off x="3235705" y="170738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BEF02C64-10D1-4021-8BD9-F345CD305B79}"/>
                </a:ext>
              </a:extLst>
            </p:cNvPr>
            <p:cNvSpPr/>
            <p:nvPr/>
          </p:nvSpPr>
          <p:spPr>
            <a:xfrm>
              <a:off x="3199384" y="2958592"/>
              <a:ext cx="12700" cy="185165"/>
            </a:xfrm>
            <a:custGeom>
              <a:avLst/>
              <a:gdLst>
                <a:gd name="connsiteX0" fmla="*/ 0 w 12700"/>
                <a:gd name="connsiteY0" fmla="*/ 0 h 185165"/>
                <a:gd name="connsiteX1" fmla="*/ 0 w 12700"/>
                <a:gd name="connsiteY1" fmla="*/ 185166 h 185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5165">
                  <a:moveTo>
                    <a:pt x="0" y="0"/>
                  </a:moveTo>
                  <a:lnTo>
                    <a:pt x="0" y="18516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F8DFA5E-94B1-4728-94AB-1AAC5B616CA2}"/>
                </a:ext>
              </a:extLst>
            </p:cNvPr>
            <p:cNvSpPr/>
            <p:nvPr/>
          </p:nvSpPr>
          <p:spPr>
            <a:xfrm>
              <a:off x="3185414" y="309156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2AA4766-6858-4052-9918-1D491077CEDB}"/>
                </a:ext>
              </a:extLst>
            </p:cNvPr>
            <p:cNvSpPr/>
            <p:nvPr/>
          </p:nvSpPr>
          <p:spPr>
            <a:xfrm>
              <a:off x="3225927" y="2958592"/>
              <a:ext cx="12700" cy="91185"/>
            </a:xfrm>
            <a:custGeom>
              <a:avLst/>
              <a:gdLst>
                <a:gd name="connsiteX0" fmla="*/ 0 w 12700"/>
                <a:gd name="connsiteY0" fmla="*/ 0 h 91185"/>
                <a:gd name="connsiteX1" fmla="*/ 0 w 12700"/>
                <a:gd name="connsiteY1" fmla="*/ 91186 h 9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185">
                  <a:moveTo>
                    <a:pt x="0" y="0"/>
                  </a:moveTo>
                  <a:lnTo>
                    <a:pt x="0" y="9118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6AE2F17-040E-40C6-A03B-917238FF6707}"/>
                </a:ext>
              </a:extLst>
            </p:cNvPr>
            <p:cNvSpPr/>
            <p:nvPr/>
          </p:nvSpPr>
          <p:spPr>
            <a:xfrm>
              <a:off x="3211957" y="299758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D9CDABC-9EFE-45F2-AA28-1679929F77A5}"/>
                </a:ext>
              </a:extLst>
            </p:cNvPr>
            <p:cNvSpPr/>
            <p:nvPr/>
          </p:nvSpPr>
          <p:spPr>
            <a:xfrm>
              <a:off x="3190621" y="2958592"/>
              <a:ext cx="12700" cy="632586"/>
            </a:xfrm>
            <a:custGeom>
              <a:avLst/>
              <a:gdLst>
                <a:gd name="connsiteX0" fmla="*/ 0 w 12700"/>
                <a:gd name="connsiteY0" fmla="*/ 0 h 632586"/>
                <a:gd name="connsiteX1" fmla="*/ 0 w 12700"/>
                <a:gd name="connsiteY1" fmla="*/ 632587 h 63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2586">
                  <a:moveTo>
                    <a:pt x="0" y="0"/>
                  </a:moveTo>
                  <a:lnTo>
                    <a:pt x="0" y="6325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901C9A87-5B12-443D-936C-EBC67378A3F8}"/>
                </a:ext>
              </a:extLst>
            </p:cNvPr>
            <p:cNvSpPr/>
            <p:nvPr/>
          </p:nvSpPr>
          <p:spPr>
            <a:xfrm>
              <a:off x="3176651" y="3538982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52537489-8F85-453C-9DA3-7E53563A2E95}"/>
                </a:ext>
              </a:extLst>
            </p:cNvPr>
            <p:cNvSpPr/>
            <p:nvPr/>
          </p:nvSpPr>
          <p:spPr>
            <a:xfrm>
              <a:off x="3242437" y="2958592"/>
              <a:ext cx="12700" cy="668146"/>
            </a:xfrm>
            <a:custGeom>
              <a:avLst/>
              <a:gdLst>
                <a:gd name="connsiteX0" fmla="*/ 0 w 12700"/>
                <a:gd name="connsiteY0" fmla="*/ 0 h 668146"/>
                <a:gd name="connsiteX1" fmla="*/ 0 w 12700"/>
                <a:gd name="connsiteY1" fmla="*/ 668147 h 66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8146">
                  <a:moveTo>
                    <a:pt x="0" y="0"/>
                  </a:moveTo>
                  <a:lnTo>
                    <a:pt x="0" y="6681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CD414A9A-6E4E-4B8D-B5DB-DE0CD3FF5D3B}"/>
                </a:ext>
              </a:extLst>
            </p:cNvPr>
            <p:cNvSpPr/>
            <p:nvPr/>
          </p:nvSpPr>
          <p:spPr>
            <a:xfrm>
              <a:off x="3228467" y="357454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8F0B799-1180-4715-BDB4-3B7B192BC801}"/>
                </a:ext>
              </a:extLst>
            </p:cNvPr>
            <p:cNvSpPr/>
            <p:nvPr/>
          </p:nvSpPr>
          <p:spPr>
            <a:xfrm>
              <a:off x="3338957" y="2958592"/>
              <a:ext cx="12700" cy="113410"/>
            </a:xfrm>
            <a:custGeom>
              <a:avLst/>
              <a:gdLst>
                <a:gd name="connsiteX0" fmla="*/ 0 w 12700"/>
                <a:gd name="connsiteY0" fmla="*/ 0 h 113410"/>
                <a:gd name="connsiteX1" fmla="*/ 0 w 12700"/>
                <a:gd name="connsiteY1" fmla="*/ 113411 h 11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410">
                  <a:moveTo>
                    <a:pt x="0" y="0"/>
                  </a:moveTo>
                  <a:lnTo>
                    <a:pt x="0" y="11341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B4850C16-0E71-44E8-A9BB-96ADDB735627}"/>
                </a:ext>
              </a:extLst>
            </p:cNvPr>
            <p:cNvSpPr/>
            <p:nvPr/>
          </p:nvSpPr>
          <p:spPr>
            <a:xfrm>
              <a:off x="3324986" y="30199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F5EEF76-25A0-4B8C-B294-1B7AE71AE830}"/>
                </a:ext>
              </a:extLst>
            </p:cNvPr>
            <p:cNvSpPr/>
            <p:nvPr/>
          </p:nvSpPr>
          <p:spPr>
            <a:xfrm>
              <a:off x="3126105" y="2958592"/>
              <a:ext cx="12700" cy="333247"/>
            </a:xfrm>
            <a:custGeom>
              <a:avLst/>
              <a:gdLst>
                <a:gd name="connsiteX0" fmla="*/ 0 w 12700"/>
                <a:gd name="connsiteY0" fmla="*/ 0 h 333247"/>
                <a:gd name="connsiteX1" fmla="*/ 0 w 12700"/>
                <a:gd name="connsiteY1" fmla="*/ 333248 h 3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3247">
                  <a:moveTo>
                    <a:pt x="0" y="0"/>
                  </a:moveTo>
                  <a:lnTo>
                    <a:pt x="0" y="3332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18848229-1C5E-4B30-92F1-B69B6A8C8692}"/>
                </a:ext>
              </a:extLst>
            </p:cNvPr>
            <p:cNvSpPr/>
            <p:nvPr/>
          </p:nvSpPr>
          <p:spPr>
            <a:xfrm>
              <a:off x="3112135" y="323964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9C41E3A-DAA3-4485-B8DE-91AB91868520}"/>
                </a:ext>
              </a:extLst>
            </p:cNvPr>
            <p:cNvSpPr/>
            <p:nvPr/>
          </p:nvSpPr>
          <p:spPr>
            <a:xfrm>
              <a:off x="3317113" y="2958592"/>
              <a:ext cx="12700" cy="482219"/>
            </a:xfrm>
            <a:custGeom>
              <a:avLst/>
              <a:gdLst>
                <a:gd name="connsiteX0" fmla="*/ 0 w 12700"/>
                <a:gd name="connsiteY0" fmla="*/ 0 h 482219"/>
                <a:gd name="connsiteX1" fmla="*/ 0 w 12700"/>
                <a:gd name="connsiteY1" fmla="*/ 482219 h 4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219">
                  <a:moveTo>
                    <a:pt x="0" y="0"/>
                  </a:moveTo>
                  <a:lnTo>
                    <a:pt x="0" y="48221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84FD71-0388-4BF2-9E2E-DDF1B13AA39D}"/>
                </a:ext>
              </a:extLst>
            </p:cNvPr>
            <p:cNvSpPr/>
            <p:nvPr/>
          </p:nvSpPr>
          <p:spPr>
            <a:xfrm>
              <a:off x="3303142" y="338874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2CF1387-58AE-4C66-8635-4E46205EEB69}"/>
                </a:ext>
              </a:extLst>
            </p:cNvPr>
            <p:cNvSpPr/>
            <p:nvPr/>
          </p:nvSpPr>
          <p:spPr>
            <a:xfrm>
              <a:off x="3308223" y="2958592"/>
              <a:ext cx="12700" cy="350011"/>
            </a:xfrm>
            <a:custGeom>
              <a:avLst/>
              <a:gdLst>
                <a:gd name="connsiteX0" fmla="*/ 0 w 12700"/>
                <a:gd name="connsiteY0" fmla="*/ 0 h 350011"/>
                <a:gd name="connsiteX1" fmla="*/ 0 w 12700"/>
                <a:gd name="connsiteY1" fmla="*/ 350012 h 3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0011">
                  <a:moveTo>
                    <a:pt x="0" y="0"/>
                  </a:moveTo>
                  <a:lnTo>
                    <a:pt x="0" y="35001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B9E76F6-200C-4D45-97C2-230D8374F634}"/>
                </a:ext>
              </a:extLst>
            </p:cNvPr>
            <p:cNvSpPr/>
            <p:nvPr/>
          </p:nvSpPr>
          <p:spPr>
            <a:xfrm>
              <a:off x="3294253" y="325640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96941404-2147-4196-955B-8B5E9AD6EB05}"/>
                </a:ext>
              </a:extLst>
            </p:cNvPr>
            <p:cNvSpPr/>
            <p:nvPr/>
          </p:nvSpPr>
          <p:spPr>
            <a:xfrm>
              <a:off x="3198876" y="2958592"/>
              <a:ext cx="12700" cy="1283716"/>
            </a:xfrm>
            <a:custGeom>
              <a:avLst/>
              <a:gdLst>
                <a:gd name="connsiteX0" fmla="*/ 0 w 12700"/>
                <a:gd name="connsiteY0" fmla="*/ 0 h 1283716"/>
                <a:gd name="connsiteX1" fmla="*/ 0 w 12700"/>
                <a:gd name="connsiteY1" fmla="*/ 1283716 h 12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3716">
                  <a:moveTo>
                    <a:pt x="0" y="0"/>
                  </a:moveTo>
                  <a:lnTo>
                    <a:pt x="0" y="128371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DED42F6C-4DCA-42D2-8F69-FB62F1A5B781}"/>
                </a:ext>
              </a:extLst>
            </p:cNvPr>
            <p:cNvSpPr/>
            <p:nvPr/>
          </p:nvSpPr>
          <p:spPr>
            <a:xfrm>
              <a:off x="3184905" y="419011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B72DD5D5-47B8-4F84-9497-84DD30D0E78F}"/>
                </a:ext>
              </a:extLst>
            </p:cNvPr>
            <p:cNvSpPr/>
            <p:nvPr/>
          </p:nvSpPr>
          <p:spPr>
            <a:xfrm>
              <a:off x="3234690" y="2958592"/>
              <a:ext cx="12700" cy="438404"/>
            </a:xfrm>
            <a:custGeom>
              <a:avLst/>
              <a:gdLst>
                <a:gd name="connsiteX0" fmla="*/ 0 w 12700"/>
                <a:gd name="connsiteY0" fmla="*/ 0 h 438404"/>
                <a:gd name="connsiteX1" fmla="*/ 0 w 12700"/>
                <a:gd name="connsiteY1" fmla="*/ 438404 h 43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8404">
                  <a:moveTo>
                    <a:pt x="0" y="0"/>
                  </a:moveTo>
                  <a:lnTo>
                    <a:pt x="0" y="4384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4E653CBE-A91C-42FD-B2B1-3FBD7D64B1D6}"/>
                </a:ext>
              </a:extLst>
            </p:cNvPr>
            <p:cNvSpPr/>
            <p:nvPr/>
          </p:nvSpPr>
          <p:spPr>
            <a:xfrm>
              <a:off x="3220720" y="334479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629A67DF-3F90-4D5D-B865-5362B4D6F204}"/>
                </a:ext>
              </a:extLst>
            </p:cNvPr>
            <p:cNvSpPr/>
            <p:nvPr/>
          </p:nvSpPr>
          <p:spPr>
            <a:xfrm>
              <a:off x="3247644" y="2698877"/>
              <a:ext cx="12700" cy="259715"/>
            </a:xfrm>
            <a:custGeom>
              <a:avLst/>
              <a:gdLst>
                <a:gd name="connsiteX0" fmla="*/ 0 w 12700"/>
                <a:gd name="connsiteY0" fmla="*/ 259715 h 259715"/>
                <a:gd name="connsiteX1" fmla="*/ 0 w 12700"/>
                <a:gd name="connsiteY1" fmla="*/ 0 h 25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715">
                  <a:moveTo>
                    <a:pt x="0" y="2597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8C2AA04-F3E8-4F8F-96D5-16317725DB79}"/>
                </a:ext>
              </a:extLst>
            </p:cNvPr>
            <p:cNvSpPr/>
            <p:nvPr/>
          </p:nvSpPr>
          <p:spPr>
            <a:xfrm>
              <a:off x="3233673" y="26988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1044716-4DEB-477F-BE4B-AC770D659817}"/>
                </a:ext>
              </a:extLst>
            </p:cNvPr>
            <p:cNvSpPr/>
            <p:nvPr/>
          </p:nvSpPr>
          <p:spPr>
            <a:xfrm>
              <a:off x="3191002" y="1598930"/>
              <a:ext cx="12700" cy="1359662"/>
            </a:xfrm>
            <a:custGeom>
              <a:avLst/>
              <a:gdLst>
                <a:gd name="connsiteX0" fmla="*/ 0 w 12700"/>
                <a:gd name="connsiteY0" fmla="*/ 1359662 h 1359662"/>
                <a:gd name="connsiteX1" fmla="*/ 0 w 12700"/>
                <a:gd name="connsiteY1" fmla="*/ 0 h 135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9662">
                  <a:moveTo>
                    <a:pt x="0" y="13596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53CCE0D-D2BC-4F21-B58C-68D9E295A592}"/>
                </a:ext>
              </a:extLst>
            </p:cNvPr>
            <p:cNvSpPr/>
            <p:nvPr/>
          </p:nvSpPr>
          <p:spPr>
            <a:xfrm>
              <a:off x="3177032" y="1598930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24C4EB30-0B8C-4A15-BA9A-1AAFB8CCFC65}"/>
                </a:ext>
              </a:extLst>
            </p:cNvPr>
            <p:cNvSpPr/>
            <p:nvPr/>
          </p:nvSpPr>
          <p:spPr>
            <a:xfrm>
              <a:off x="3155823" y="2958592"/>
              <a:ext cx="12700" cy="762254"/>
            </a:xfrm>
            <a:custGeom>
              <a:avLst/>
              <a:gdLst>
                <a:gd name="connsiteX0" fmla="*/ 0 w 12700"/>
                <a:gd name="connsiteY0" fmla="*/ 0 h 762254"/>
                <a:gd name="connsiteX1" fmla="*/ 0 w 12700"/>
                <a:gd name="connsiteY1" fmla="*/ 762254 h 76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2254">
                  <a:moveTo>
                    <a:pt x="0" y="0"/>
                  </a:moveTo>
                  <a:lnTo>
                    <a:pt x="0" y="76225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DEBF5642-3E2D-406B-B7CB-5EE7885CB68A}"/>
                </a:ext>
              </a:extLst>
            </p:cNvPr>
            <p:cNvSpPr/>
            <p:nvPr/>
          </p:nvSpPr>
          <p:spPr>
            <a:xfrm>
              <a:off x="3141852" y="366877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771E554-DE05-422A-A275-69ECA8E62CE5}"/>
                </a:ext>
              </a:extLst>
            </p:cNvPr>
            <p:cNvSpPr/>
            <p:nvPr/>
          </p:nvSpPr>
          <p:spPr>
            <a:xfrm>
              <a:off x="3159633" y="2958592"/>
              <a:ext cx="12700" cy="42290"/>
            </a:xfrm>
            <a:custGeom>
              <a:avLst/>
              <a:gdLst>
                <a:gd name="connsiteX0" fmla="*/ 0 w 12700"/>
                <a:gd name="connsiteY0" fmla="*/ 0 h 42290"/>
                <a:gd name="connsiteX1" fmla="*/ 0 w 12700"/>
                <a:gd name="connsiteY1" fmla="*/ 42291 h 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290">
                  <a:moveTo>
                    <a:pt x="0" y="0"/>
                  </a:moveTo>
                  <a:lnTo>
                    <a:pt x="0" y="422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5D3CC657-AEB3-4EB5-9D27-550A8574E1D7}"/>
                </a:ext>
              </a:extLst>
            </p:cNvPr>
            <p:cNvSpPr/>
            <p:nvPr/>
          </p:nvSpPr>
          <p:spPr>
            <a:xfrm>
              <a:off x="3145663" y="294868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9ACBE1B-1F2E-4CD1-AF42-07684D215A81}"/>
                </a:ext>
              </a:extLst>
            </p:cNvPr>
            <p:cNvSpPr/>
            <p:nvPr/>
          </p:nvSpPr>
          <p:spPr>
            <a:xfrm>
              <a:off x="3087751" y="2958592"/>
              <a:ext cx="12700" cy="106044"/>
            </a:xfrm>
            <a:custGeom>
              <a:avLst/>
              <a:gdLst>
                <a:gd name="connsiteX0" fmla="*/ 0 w 12700"/>
                <a:gd name="connsiteY0" fmla="*/ 0 h 106044"/>
                <a:gd name="connsiteX1" fmla="*/ 0 w 12700"/>
                <a:gd name="connsiteY1" fmla="*/ 106045 h 10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044">
                  <a:moveTo>
                    <a:pt x="0" y="0"/>
                  </a:moveTo>
                  <a:lnTo>
                    <a:pt x="0" y="1060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36CCF848-4EED-4EC4-8C5D-A2514CF476DD}"/>
                </a:ext>
              </a:extLst>
            </p:cNvPr>
            <p:cNvSpPr/>
            <p:nvPr/>
          </p:nvSpPr>
          <p:spPr>
            <a:xfrm>
              <a:off x="3073780" y="3012567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11D35BA-D178-4D67-ACB9-499D53099286}"/>
                </a:ext>
              </a:extLst>
            </p:cNvPr>
            <p:cNvSpPr/>
            <p:nvPr/>
          </p:nvSpPr>
          <p:spPr>
            <a:xfrm>
              <a:off x="3217418" y="2958592"/>
              <a:ext cx="12700" cy="1304162"/>
            </a:xfrm>
            <a:custGeom>
              <a:avLst/>
              <a:gdLst>
                <a:gd name="connsiteX0" fmla="*/ 0 w 12700"/>
                <a:gd name="connsiteY0" fmla="*/ 0 h 1304162"/>
                <a:gd name="connsiteX1" fmla="*/ 0 w 12700"/>
                <a:gd name="connsiteY1" fmla="*/ 1304163 h 130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4162">
                  <a:moveTo>
                    <a:pt x="0" y="0"/>
                  </a:moveTo>
                  <a:lnTo>
                    <a:pt x="0" y="130416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8F4B3E3E-2D40-4A80-B1F3-EA2EAFF325FE}"/>
                </a:ext>
              </a:extLst>
            </p:cNvPr>
            <p:cNvSpPr/>
            <p:nvPr/>
          </p:nvSpPr>
          <p:spPr>
            <a:xfrm>
              <a:off x="3203448" y="42105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!!g8">
            <a:extLst>
              <a:ext uri="{FF2B5EF4-FFF2-40B4-BE49-F238E27FC236}">
                <a16:creationId xmlns:a16="http://schemas.microsoft.com/office/drawing/2014/main" id="{4779C76B-C50F-4FB2-9CBA-620B29EBDD56}"/>
              </a:ext>
            </a:extLst>
          </p:cNvPr>
          <p:cNvGrpSpPr/>
          <p:nvPr/>
        </p:nvGrpSpPr>
        <p:grpSpPr>
          <a:xfrm>
            <a:off x="3419475" y="1197483"/>
            <a:ext cx="330708" cy="3729990"/>
            <a:chOff x="3419475" y="1197483"/>
            <a:chExt cx="330708" cy="372999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0FB5E2-2B42-450D-AC74-139A3C8FD6CD}"/>
                </a:ext>
              </a:extLst>
            </p:cNvPr>
            <p:cNvSpPr/>
            <p:nvPr/>
          </p:nvSpPr>
          <p:spPr>
            <a:xfrm>
              <a:off x="3419475" y="328612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615C145-A575-431D-9E7B-22FC20257900}"/>
                </a:ext>
              </a:extLst>
            </p:cNvPr>
            <p:cNvSpPr/>
            <p:nvPr/>
          </p:nvSpPr>
          <p:spPr>
            <a:xfrm>
              <a:off x="3522217" y="3114167"/>
              <a:ext cx="12700" cy="171957"/>
            </a:xfrm>
            <a:custGeom>
              <a:avLst/>
              <a:gdLst>
                <a:gd name="connsiteX0" fmla="*/ 0 w 12700"/>
                <a:gd name="connsiteY0" fmla="*/ 171958 h 171957"/>
                <a:gd name="connsiteX1" fmla="*/ 0 w 12700"/>
                <a:gd name="connsiteY1" fmla="*/ 0 h 17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957">
                  <a:moveTo>
                    <a:pt x="0" y="1719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19495D0-398B-45BD-BF1D-DA6FEFF1324D}"/>
                </a:ext>
              </a:extLst>
            </p:cNvPr>
            <p:cNvSpPr/>
            <p:nvPr/>
          </p:nvSpPr>
          <p:spPr>
            <a:xfrm>
              <a:off x="3508247" y="31141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F1CBA6C-3A8A-4F42-8DF8-07EACC0ABE50}"/>
                </a:ext>
              </a:extLst>
            </p:cNvPr>
            <p:cNvSpPr/>
            <p:nvPr/>
          </p:nvSpPr>
          <p:spPr>
            <a:xfrm>
              <a:off x="3665220" y="2992374"/>
              <a:ext cx="12700" cy="293750"/>
            </a:xfrm>
            <a:custGeom>
              <a:avLst/>
              <a:gdLst>
                <a:gd name="connsiteX0" fmla="*/ 0 w 12700"/>
                <a:gd name="connsiteY0" fmla="*/ 293751 h 293750"/>
                <a:gd name="connsiteX1" fmla="*/ 0 w 12700"/>
                <a:gd name="connsiteY1" fmla="*/ 0 h 2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3750">
                  <a:moveTo>
                    <a:pt x="0" y="293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AAFF051-CBA2-4B05-A46C-4082D1439216}"/>
                </a:ext>
              </a:extLst>
            </p:cNvPr>
            <p:cNvSpPr/>
            <p:nvPr/>
          </p:nvSpPr>
          <p:spPr>
            <a:xfrm>
              <a:off x="3651250" y="2992373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FB2713C-4973-4BCD-AB96-823678EEBAD0}"/>
                </a:ext>
              </a:extLst>
            </p:cNvPr>
            <p:cNvSpPr/>
            <p:nvPr/>
          </p:nvSpPr>
          <p:spPr>
            <a:xfrm>
              <a:off x="3566667" y="3286125"/>
              <a:ext cx="12700" cy="176784"/>
            </a:xfrm>
            <a:custGeom>
              <a:avLst/>
              <a:gdLst>
                <a:gd name="connsiteX0" fmla="*/ 0 w 12700"/>
                <a:gd name="connsiteY0" fmla="*/ 0 h 176784"/>
                <a:gd name="connsiteX1" fmla="*/ 0 w 12700"/>
                <a:gd name="connsiteY1" fmla="*/ 176784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784">
                  <a:moveTo>
                    <a:pt x="0" y="0"/>
                  </a:moveTo>
                  <a:lnTo>
                    <a:pt x="0" y="17678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1D1FAEC-DCBF-4703-AE1D-1397E50D9CC1}"/>
                </a:ext>
              </a:extLst>
            </p:cNvPr>
            <p:cNvSpPr/>
            <p:nvPr/>
          </p:nvSpPr>
          <p:spPr>
            <a:xfrm>
              <a:off x="3552697" y="341071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F636B4A-D8ED-41BC-BABD-F3E6967B7B0E}"/>
                </a:ext>
              </a:extLst>
            </p:cNvPr>
            <p:cNvSpPr/>
            <p:nvPr/>
          </p:nvSpPr>
          <p:spPr>
            <a:xfrm>
              <a:off x="3629405" y="3286125"/>
              <a:ext cx="12700" cy="1290701"/>
            </a:xfrm>
            <a:custGeom>
              <a:avLst/>
              <a:gdLst>
                <a:gd name="connsiteX0" fmla="*/ 0 w 12700"/>
                <a:gd name="connsiteY0" fmla="*/ 0 h 1290701"/>
                <a:gd name="connsiteX1" fmla="*/ 0 w 12700"/>
                <a:gd name="connsiteY1" fmla="*/ 1290701 h 129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0701">
                  <a:moveTo>
                    <a:pt x="0" y="0"/>
                  </a:moveTo>
                  <a:lnTo>
                    <a:pt x="0" y="129070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6C13F3C-3155-452C-982C-509982CFBD4B}"/>
                </a:ext>
              </a:extLst>
            </p:cNvPr>
            <p:cNvSpPr/>
            <p:nvPr/>
          </p:nvSpPr>
          <p:spPr>
            <a:xfrm>
              <a:off x="3615435" y="452462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DE326F1-5863-45BA-B0BC-65CC44711790}"/>
                </a:ext>
              </a:extLst>
            </p:cNvPr>
            <p:cNvSpPr/>
            <p:nvPr/>
          </p:nvSpPr>
          <p:spPr>
            <a:xfrm>
              <a:off x="3584829" y="3286125"/>
              <a:ext cx="12700" cy="1641348"/>
            </a:xfrm>
            <a:custGeom>
              <a:avLst/>
              <a:gdLst>
                <a:gd name="connsiteX0" fmla="*/ 0 w 12700"/>
                <a:gd name="connsiteY0" fmla="*/ 0 h 1641348"/>
                <a:gd name="connsiteX1" fmla="*/ 0 w 12700"/>
                <a:gd name="connsiteY1" fmla="*/ 1641348 h 164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41348">
                  <a:moveTo>
                    <a:pt x="0" y="0"/>
                  </a:moveTo>
                  <a:lnTo>
                    <a:pt x="0" y="16413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BF5E304-5055-4736-8580-0D1F2E700F95}"/>
                </a:ext>
              </a:extLst>
            </p:cNvPr>
            <p:cNvSpPr/>
            <p:nvPr/>
          </p:nvSpPr>
          <p:spPr>
            <a:xfrm>
              <a:off x="3570859" y="4875403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2B8DE3A-5603-4B8A-ADF4-4464E408809D}"/>
                </a:ext>
              </a:extLst>
            </p:cNvPr>
            <p:cNvSpPr/>
            <p:nvPr/>
          </p:nvSpPr>
          <p:spPr>
            <a:xfrm>
              <a:off x="3529838" y="3286125"/>
              <a:ext cx="12700" cy="559308"/>
            </a:xfrm>
            <a:custGeom>
              <a:avLst/>
              <a:gdLst>
                <a:gd name="connsiteX0" fmla="*/ 0 w 12700"/>
                <a:gd name="connsiteY0" fmla="*/ 0 h 559308"/>
                <a:gd name="connsiteX1" fmla="*/ 0 w 12700"/>
                <a:gd name="connsiteY1" fmla="*/ 559308 h 5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9308">
                  <a:moveTo>
                    <a:pt x="0" y="0"/>
                  </a:moveTo>
                  <a:lnTo>
                    <a:pt x="0" y="5593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D12F32B-1A14-487D-9616-D2F5F7BF9B1F}"/>
                </a:ext>
              </a:extLst>
            </p:cNvPr>
            <p:cNvSpPr/>
            <p:nvPr/>
          </p:nvSpPr>
          <p:spPr>
            <a:xfrm>
              <a:off x="3515867" y="37933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6EF5551-8610-4A74-BDEF-6A56B8BEF96B}"/>
                </a:ext>
              </a:extLst>
            </p:cNvPr>
            <p:cNvSpPr/>
            <p:nvPr/>
          </p:nvSpPr>
          <p:spPr>
            <a:xfrm>
              <a:off x="3620262" y="1988693"/>
              <a:ext cx="12700" cy="1297432"/>
            </a:xfrm>
            <a:custGeom>
              <a:avLst/>
              <a:gdLst>
                <a:gd name="connsiteX0" fmla="*/ 0 w 12700"/>
                <a:gd name="connsiteY0" fmla="*/ 1297432 h 1297432"/>
                <a:gd name="connsiteX1" fmla="*/ 0 w 12700"/>
                <a:gd name="connsiteY1" fmla="*/ 0 h 129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7432">
                  <a:moveTo>
                    <a:pt x="0" y="12974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742362E1-0D22-479A-9B81-DA8DBFA67402}"/>
                </a:ext>
              </a:extLst>
            </p:cNvPr>
            <p:cNvSpPr/>
            <p:nvPr/>
          </p:nvSpPr>
          <p:spPr>
            <a:xfrm>
              <a:off x="3606291" y="19886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BCF69A4-CB14-4491-A1AF-679AD9ED9B5F}"/>
                </a:ext>
              </a:extLst>
            </p:cNvPr>
            <p:cNvSpPr/>
            <p:nvPr/>
          </p:nvSpPr>
          <p:spPr>
            <a:xfrm>
              <a:off x="3639185" y="3286125"/>
              <a:ext cx="12700" cy="199136"/>
            </a:xfrm>
            <a:custGeom>
              <a:avLst/>
              <a:gdLst>
                <a:gd name="connsiteX0" fmla="*/ 0 w 12700"/>
                <a:gd name="connsiteY0" fmla="*/ 0 h 199136"/>
                <a:gd name="connsiteX1" fmla="*/ 0 w 12700"/>
                <a:gd name="connsiteY1" fmla="*/ 199136 h 19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136">
                  <a:moveTo>
                    <a:pt x="0" y="0"/>
                  </a:moveTo>
                  <a:lnTo>
                    <a:pt x="0" y="19913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A259E81C-0EB0-4DFD-97E0-14D4BB488865}"/>
                </a:ext>
              </a:extLst>
            </p:cNvPr>
            <p:cNvSpPr/>
            <p:nvPr/>
          </p:nvSpPr>
          <p:spPr>
            <a:xfrm>
              <a:off x="3625215" y="343306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6DA53E17-DCD2-4A5B-938B-632CE4244530}"/>
                </a:ext>
              </a:extLst>
            </p:cNvPr>
            <p:cNvSpPr/>
            <p:nvPr/>
          </p:nvSpPr>
          <p:spPr>
            <a:xfrm>
              <a:off x="3461892" y="3286125"/>
              <a:ext cx="12700" cy="760602"/>
            </a:xfrm>
            <a:custGeom>
              <a:avLst/>
              <a:gdLst>
                <a:gd name="connsiteX0" fmla="*/ 0 w 12700"/>
                <a:gd name="connsiteY0" fmla="*/ 0 h 760602"/>
                <a:gd name="connsiteX1" fmla="*/ 0 w 12700"/>
                <a:gd name="connsiteY1" fmla="*/ 760603 h 7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0602">
                  <a:moveTo>
                    <a:pt x="0" y="0"/>
                  </a:moveTo>
                  <a:lnTo>
                    <a:pt x="0" y="76060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4ABF8-B646-430B-AC69-E92FCD6980D1}"/>
                </a:ext>
              </a:extLst>
            </p:cNvPr>
            <p:cNvSpPr/>
            <p:nvPr/>
          </p:nvSpPr>
          <p:spPr>
            <a:xfrm>
              <a:off x="3447922" y="399465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CC47DC5-61B8-4A8F-B776-851204029649}"/>
                </a:ext>
              </a:extLst>
            </p:cNvPr>
            <p:cNvSpPr/>
            <p:nvPr/>
          </p:nvSpPr>
          <p:spPr>
            <a:xfrm>
              <a:off x="3531108" y="2095627"/>
              <a:ext cx="12700" cy="1190498"/>
            </a:xfrm>
            <a:custGeom>
              <a:avLst/>
              <a:gdLst>
                <a:gd name="connsiteX0" fmla="*/ 0 w 12700"/>
                <a:gd name="connsiteY0" fmla="*/ 1190498 h 1190498"/>
                <a:gd name="connsiteX1" fmla="*/ 0 w 12700"/>
                <a:gd name="connsiteY1" fmla="*/ 0 h 1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498">
                  <a:moveTo>
                    <a:pt x="0" y="11904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4C1B228-98D5-4987-9021-DC03EE82B192}"/>
                </a:ext>
              </a:extLst>
            </p:cNvPr>
            <p:cNvSpPr/>
            <p:nvPr/>
          </p:nvSpPr>
          <p:spPr>
            <a:xfrm>
              <a:off x="3517138" y="209562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97E5043-EB3F-40A9-86F0-47036B9B015E}"/>
                </a:ext>
              </a:extLst>
            </p:cNvPr>
            <p:cNvSpPr/>
            <p:nvPr/>
          </p:nvSpPr>
          <p:spPr>
            <a:xfrm>
              <a:off x="3450336" y="3232912"/>
              <a:ext cx="12700" cy="53212"/>
            </a:xfrm>
            <a:custGeom>
              <a:avLst/>
              <a:gdLst>
                <a:gd name="connsiteX0" fmla="*/ 0 w 12700"/>
                <a:gd name="connsiteY0" fmla="*/ 53213 h 53212"/>
                <a:gd name="connsiteX1" fmla="*/ 0 w 12700"/>
                <a:gd name="connsiteY1" fmla="*/ 0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212">
                  <a:moveTo>
                    <a:pt x="0" y="532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4C38B21-2A6D-48E5-AAA9-807720CA0B4E}"/>
                </a:ext>
              </a:extLst>
            </p:cNvPr>
            <p:cNvSpPr/>
            <p:nvPr/>
          </p:nvSpPr>
          <p:spPr>
            <a:xfrm>
              <a:off x="3436365" y="32329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50CBC78-B309-43A8-B190-D4979D863094}"/>
                </a:ext>
              </a:extLst>
            </p:cNvPr>
            <p:cNvSpPr/>
            <p:nvPr/>
          </p:nvSpPr>
          <p:spPr>
            <a:xfrm>
              <a:off x="3493642" y="3286125"/>
              <a:ext cx="12700" cy="1006221"/>
            </a:xfrm>
            <a:custGeom>
              <a:avLst/>
              <a:gdLst>
                <a:gd name="connsiteX0" fmla="*/ 0 w 12700"/>
                <a:gd name="connsiteY0" fmla="*/ 0 h 1006221"/>
                <a:gd name="connsiteX1" fmla="*/ 0 w 12700"/>
                <a:gd name="connsiteY1" fmla="*/ 1006221 h 100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6221">
                  <a:moveTo>
                    <a:pt x="0" y="0"/>
                  </a:moveTo>
                  <a:lnTo>
                    <a:pt x="0" y="10062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D1889AC-BBCC-4A64-A177-405ECCA0E412}"/>
                </a:ext>
              </a:extLst>
            </p:cNvPr>
            <p:cNvSpPr/>
            <p:nvPr/>
          </p:nvSpPr>
          <p:spPr>
            <a:xfrm>
              <a:off x="3479672" y="424027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B555D408-FF25-4A2C-A943-768C844F0516}"/>
                </a:ext>
              </a:extLst>
            </p:cNvPr>
            <p:cNvSpPr/>
            <p:nvPr/>
          </p:nvSpPr>
          <p:spPr>
            <a:xfrm>
              <a:off x="3545459" y="2365248"/>
              <a:ext cx="12700" cy="920876"/>
            </a:xfrm>
            <a:custGeom>
              <a:avLst/>
              <a:gdLst>
                <a:gd name="connsiteX0" fmla="*/ 0 w 12700"/>
                <a:gd name="connsiteY0" fmla="*/ 920877 h 920876"/>
                <a:gd name="connsiteX1" fmla="*/ 0 w 12700"/>
                <a:gd name="connsiteY1" fmla="*/ 0 h 92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0876">
                  <a:moveTo>
                    <a:pt x="0" y="92087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5F2BD7F-3E52-430E-9223-9120A1882C21}"/>
                </a:ext>
              </a:extLst>
            </p:cNvPr>
            <p:cNvSpPr/>
            <p:nvPr/>
          </p:nvSpPr>
          <p:spPr>
            <a:xfrm>
              <a:off x="3531489" y="236524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AFF8842-F62C-4E3E-BB10-79CD9FA43DC8}"/>
                </a:ext>
              </a:extLst>
            </p:cNvPr>
            <p:cNvSpPr/>
            <p:nvPr/>
          </p:nvSpPr>
          <p:spPr>
            <a:xfrm>
              <a:off x="3602354" y="3286125"/>
              <a:ext cx="12700" cy="754634"/>
            </a:xfrm>
            <a:custGeom>
              <a:avLst/>
              <a:gdLst>
                <a:gd name="connsiteX0" fmla="*/ 0 w 12700"/>
                <a:gd name="connsiteY0" fmla="*/ 0 h 754634"/>
                <a:gd name="connsiteX1" fmla="*/ 0 w 12700"/>
                <a:gd name="connsiteY1" fmla="*/ 754634 h 75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4634">
                  <a:moveTo>
                    <a:pt x="0" y="0"/>
                  </a:moveTo>
                  <a:lnTo>
                    <a:pt x="0" y="75463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C26DA23-08E2-49D6-AFF5-18F275FA5111}"/>
                </a:ext>
              </a:extLst>
            </p:cNvPr>
            <p:cNvSpPr/>
            <p:nvPr/>
          </p:nvSpPr>
          <p:spPr>
            <a:xfrm>
              <a:off x="3588384" y="398856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ECB2A4A-2A94-424B-A85E-9AFE49CF5F2A}"/>
                </a:ext>
              </a:extLst>
            </p:cNvPr>
            <p:cNvSpPr/>
            <p:nvPr/>
          </p:nvSpPr>
          <p:spPr>
            <a:xfrm>
              <a:off x="3558413" y="2656332"/>
              <a:ext cx="12700" cy="629793"/>
            </a:xfrm>
            <a:custGeom>
              <a:avLst/>
              <a:gdLst>
                <a:gd name="connsiteX0" fmla="*/ 0 w 12700"/>
                <a:gd name="connsiteY0" fmla="*/ 629793 h 629793"/>
                <a:gd name="connsiteX1" fmla="*/ 0 w 12700"/>
                <a:gd name="connsiteY1" fmla="*/ 0 h 62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9793">
                  <a:moveTo>
                    <a:pt x="0" y="6297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6A0320-2291-4D89-ACF1-7C63F96DDCFC}"/>
                </a:ext>
              </a:extLst>
            </p:cNvPr>
            <p:cNvSpPr/>
            <p:nvPr/>
          </p:nvSpPr>
          <p:spPr>
            <a:xfrm>
              <a:off x="3544442" y="26563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461FBA9-F157-4E7A-AE10-E9235EF69126}"/>
                </a:ext>
              </a:extLst>
            </p:cNvPr>
            <p:cNvSpPr/>
            <p:nvPr/>
          </p:nvSpPr>
          <p:spPr>
            <a:xfrm>
              <a:off x="3676650" y="3286125"/>
              <a:ext cx="12700" cy="451865"/>
            </a:xfrm>
            <a:custGeom>
              <a:avLst/>
              <a:gdLst>
                <a:gd name="connsiteX0" fmla="*/ 0 w 12700"/>
                <a:gd name="connsiteY0" fmla="*/ 0 h 451865"/>
                <a:gd name="connsiteX1" fmla="*/ 0 w 12700"/>
                <a:gd name="connsiteY1" fmla="*/ 451866 h 45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1865">
                  <a:moveTo>
                    <a:pt x="0" y="0"/>
                  </a:moveTo>
                  <a:lnTo>
                    <a:pt x="0" y="45186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3C70FC6-9FC8-4449-8452-6B2A4D0ABB25}"/>
                </a:ext>
              </a:extLst>
            </p:cNvPr>
            <p:cNvSpPr/>
            <p:nvPr/>
          </p:nvSpPr>
          <p:spPr>
            <a:xfrm>
              <a:off x="3662679" y="36857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FA8579B4-9226-4779-92F4-1B406D972D83}"/>
                </a:ext>
              </a:extLst>
            </p:cNvPr>
            <p:cNvSpPr/>
            <p:nvPr/>
          </p:nvSpPr>
          <p:spPr>
            <a:xfrm>
              <a:off x="3697478" y="2580640"/>
              <a:ext cx="12700" cy="705485"/>
            </a:xfrm>
            <a:custGeom>
              <a:avLst/>
              <a:gdLst>
                <a:gd name="connsiteX0" fmla="*/ 0 w 12700"/>
                <a:gd name="connsiteY0" fmla="*/ 705485 h 705485"/>
                <a:gd name="connsiteX1" fmla="*/ 0 w 12700"/>
                <a:gd name="connsiteY1" fmla="*/ 0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5485">
                  <a:moveTo>
                    <a:pt x="0" y="7054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4B88C6E-9F8D-4296-91FF-62F8DBD66FD8}"/>
                </a:ext>
              </a:extLst>
            </p:cNvPr>
            <p:cNvSpPr/>
            <p:nvPr/>
          </p:nvSpPr>
          <p:spPr>
            <a:xfrm>
              <a:off x="3683380" y="2580639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555C2DE-9DD3-4B11-A90B-C7683AD7212E}"/>
                </a:ext>
              </a:extLst>
            </p:cNvPr>
            <p:cNvSpPr/>
            <p:nvPr/>
          </p:nvSpPr>
          <p:spPr>
            <a:xfrm>
              <a:off x="3629025" y="2702814"/>
              <a:ext cx="12700" cy="583311"/>
            </a:xfrm>
            <a:custGeom>
              <a:avLst/>
              <a:gdLst>
                <a:gd name="connsiteX0" fmla="*/ 0 w 12700"/>
                <a:gd name="connsiteY0" fmla="*/ 583311 h 583311"/>
                <a:gd name="connsiteX1" fmla="*/ 0 w 12700"/>
                <a:gd name="connsiteY1" fmla="*/ 0 h 5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3311">
                  <a:moveTo>
                    <a:pt x="0" y="5833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FAE74EE-68A2-42C2-B860-7CFE51D4CC7C}"/>
                </a:ext>
              </a:extLst>
            </p:cNvPr>
            <p:cNvSpPr/>
            <p:nvPr/>
          </p:nvSpPr>
          <p:spPr>
            <a:xfrm>
              <a:off x="3615054" y="270281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4857E25-F732-4D72-8287-66CE60BD513D}"/>
                </a:ext>
              </a:extLst>
            </p:cNvPr>
            <p:cNvSpPr/>
            <p:nvPr/>
          </p:nvSpPr>
          <p:spPr>
            <a:xfrm>
              <a:off x="3687826" y="3286125"/>
              <a:ext cx="12700" cy="814197"/>
            </a:xfrm>
            <a:custGeom>
              <a:avLst/>
              <a:gdLst>
                <a:gd name="connsiteX0" fmla="*/ 0 w 12700"/>
                <a:gd name="connsiteY0" fmla="*/ 0 h 814197"/>
                <a:gd name="connsiteX1" fmla="*/ 0 w 12700"/>
                <a:gd name="connsiteY1" fmla="*/ 814197 h 81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4197">
                  <a:moveTo>
                    <a:pt x="0" y="0"/>
                  </a:moveTo>
                  <a:lnTo>
                    <a:pt x="0" y="81419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194C986D-8EB2-4B7E-A2FC-AB34FBE86CA9}"/>
                </a:ext>
              </a:extLst>
            </p:cNvPr>
            <p:cNvSpPr/>
            <p:nvPr/>
          </p:nvSpPr>
          <p:spPr>
            <a:xfrm>
              <a:off x="3673855" y="40481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522F849-68EE-4AF5-BEA6-3F635D781872}"/>
                </a:ext>
              </a:extLst>
            </p:cNvPr>
            <p:cNvSpPr/>
            <p:nvPr/>
          </p:nvSpPr>
          <p:spPr>
            <a:xfrm>
              <a:off x="3583686" y="1197483"/>
              <a:ext cx="12700" cy="2088641"/>
            </a:xfrm>
            <a:custGeom>
              <a:avLst/>
              <a:gdLst>
                <a:gd name="connsiteX0" fmla="*/ 0 w 12700"/>
                <a:gd name="connsiteY0" fmla="*/ 2088642 h 2088641"/>
                <a:gd name="connsiteX1" fmla="*/ 0 w 12700"/>
                <a:gd name="connsiteY1" fmla="*/ 0 h 208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88641">
                  <a:moveTo>
                    <a:pt x="0" y="20886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DDA462B-E4FE-43AB-9433-7B733E65EB5E}"/>
                </a:ext>
              </a:extLst>
            </p:cNvPr>
            <p:cNvSpPr/>
            <p:nvPr/>
          </p:nvSpPr>
          <p:spPr>
            <a:xfrm>
              <a:off x="3569715" y="119748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6FB55316-0AFD-41BC-AC46-9DE97F2F6ECE}"/>
                </a:ext>
              </a:extLst>
            </p:cNvPr>
            <p:cNvSpPr/>
            <p:nvPr/>
          </p:nvSpPr>
          <p:spPr>
            <a:xfrm>
              <a:off x="3493008" y="3286125"/>
              <a:ext cx="12700" cy="438658"/>
            </a:xfrm>
            <a:custGeom>
              <a:avLst/>
              <a:gdLst>
                <a:gd name="connsiteX0" fmla="*/ 0 w 12700"/>
                <a:gd name="connsiteY0" fmla="*/ 0 h 438658"/>
                <a:gd name="connsiteX1" fmla="*/ 0 w 12700"/>
                <a:gd name="connsiteY1" fmla="*/ 438658 h 43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8658">
                  <a:moveTo>
                    <a:pt x="0" y="0"/>
                  </a:moveTo>
                  <a:lnTo>
                    <a:pt x="0" y="4386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1BFC25F-BF5A-4913-96DB-5DDACC6222E3}"/>
                </a:ext>
              </a:extLst>
            </p:cNvPr>
            <p:cNvSpPr/>
            <p:nvPr/>
          </p:nvSpPr>
          <p:spPr>
            <a:xfrm>
              <a:off x="3479038" y="36725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9A94354-9656-4195-9646-3B3C82EE26F1}"/>
                </a:ext>
              </a:extLst>
            </p:cNvPr>
            <p:cNvSpPr/>
            <p:nvPr/>
          </p:nvSpPr>
          <p:spPr>
            <a:xfrm>
              <a:off x="3551174" y="3286125"/>
              <a:ext cx="12700" cy="854075"/>
            </a:xfrm>
            <a:custGeom>
              <a:avLst/>
              <a:gdLst>
                <a:gd name="connsiteX0" fmla="*/ 0 w 12700"/>
                <a:gd name="connsiteY0" fmla="*/ 0 h 854075"/>
                <a:gd name="connsiteX1" fmla="*/ 0 w 12700"/>
                <a:gd name="connsiteY1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075">
                  <a:moveTo>
                    <a:pt x="0" y="0"/>
                  </a:moveTo>
                  <a:lnTo>
                    <a:pt x="0" y="85407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AEF3794C-E89F-4A11-ACA8-55413BD1D279}"/>
                </a:ext>
              </a:extLst>
            </p:cNvPr>
            <p:cNvSpPr/>
            <p:nvPr/>
          </p:nvSpPr>
          <p:spPr>
            <a:xfrm>
              <a:off x="3537077" y="4088003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FBEC7BA2-3BC2-4C7C-8559-E6B7C59AE356}"/>
                </a:ext>
              </a:extLst>
            </p:cNvPr>
            <p:cNvSpPr/>
            <p:nvPr/>
          </p:nvSpPr>
          <p:spPr>
            <a:xfrm>
              <a:off x="3710813" y="3286125"/>
              <a:ext cx="12700" cy="56261"/>
            </a:xfrm>
            <a:custGeom>
              <a:avLst/>
              <a:gdLst>
                <a:gd name="connsiteX0" fmla="*/ 0 w 12700"/>
                <a:gd name="connsiteY0" fmla="*/ 0 h 56261"/>
                <a:gd name="connsiteX1" fmla="*/ 0 w 12700"/>
                <a:gd name="connsiteY1" fmla="*/ 56261 h 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261">
                  <a:moveTo>
                    <a:pt x="0" y="0"/>
                  </a:moveTo>
                  <a:lnTo>
                    <a:pt x="0" y="5626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342F555-48EB-40FB-8ADD-7527149549A0}"/>
                </a:ext>
              </a:extLst>
            </p:cNvPr>
            <p:cNvSpPr/>
            <p:nvPr/>
          </p:nvSpPr>
          <p:spPr>
            <a:xfrm>
              <a:off x="3696842" y="329031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CDF35AF-D599-4CEF-988F-A7EE8A75D2EE}"/>
                </a:ext>
              </a:extLst>
            </p:cNvPr>
            <p:cNvSpPr/>
            <p:nvPr/>
          </p:nvSpPr>
          <p:spPr>
            <a:xfrm>
              <a:off x="3479927" y="2405888"/>
              <a:ext cx="12700" cy="880237"/>
            </a:xfrm>
            <a:custGeom>
              <a:avLst/>
              <a:gdLst>
                <a:gd name="connsiteX0" fmla="*/ 0 w 12700"/>
                <a:gd name="connsiteY0" fmla="*/ 880237 h 880237"/>
                <a:gd name="connsiteX1" fmla="*/ 0 w 12700"/>
                <a:gd name="connsiteY1" fmla="*/ 0 h 8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237">
                  <a:moveTo>
                    <a:pt x="0" y="8802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8BDF691-A8B8-4BA4-99A5-3BA35307EA95}"/>
                </a:ext>
              </a:extLst>
            </p:cNvPr>
            <p:cNvSpPr/>
            <p:nvPr/>
          </p:nvSpPr>
          <p:spPr>
            <a:xfrm>
              <a:off x="3465957" y="240588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9961A80-3358-47F7-A6DD-A93028F1026D}"/>
                </a:ext>
              </a:extLst>
            </p:cNvPr>
            <p:cNvSpPr/>
            <p:nvPr/>
          </p:nvSpPr>
          <p:spPr>
            <a:xfrm>
              <a:off x="3548761" y="3286125"/>
              <a:ext cx="12700" cy="1437132"/>
            </a:xfrm>
            <a:custGeom>
              <a:avLst/>
              <a:gdLst>
                <a:gd name="connsiteX0" fmla="*/ 0 w 12700"/>
                <a:gd name="connsiteY0" fmla="*/ 0 h 1437132"/>
                <a:gd name="connsiteX1" fmla="*/ 0 w 12700"/>
                <a:gd name="connsiteY1" fmla="*/ 1437132 h 143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7132">
                  <a:moveTo>
                    <a:pt x="0" y="0"/>
                  </a:moveTo>
                  <a:lnTo>
                    <a:pt x="0" y="143713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B9ACBDF8-ED83-4706-9DA0-FCF5AF07852D}"/>
                </a:ext>
              </a:extLst>
            </p:cNvPr>
            <p:cNvSpPr/>
            <p:nvPr/>
          </p:nvSpPr>
          <p:spPr>
            <a:xfrm>
              <a:off x="3534790" y="467105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8002A1F7-05BA-4191-8ED2-521745FABFBD}"/>
                </a:ext>
              </a:extLst>
            </p:cNvPr>
            <p:cNvSpPr/>
            <p:nvPr/>
          </p:nvSpPr>
          <p:spPr>
            <a:xfrm>
              <a:off x="3486658" y="2825877"/>
              <a:ext cx="12700" cy="460248"/>
            </a:xfrm>
            <a:custGeom>
              <a:avLst/>
              <a:gdLst>
                <a:gd name="connsiteX0" fmla="*/ 0 w 12700"/>
                <a:gd name="connsiteY0" fmla="*/ 460248 h 460248"/>
                <a:gd name="connsiteX1" fmla="*/ 0 w 12700"/>
                <a:gd name="connsiteY1" fmla="*/ 0 h 4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0248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4AB383C-FDE7-4C15-AFFF-4FEA6DADC2DC}"/>
                </a:ext>
              </a:extLst>
            </p:cNvPr>
            <p:cNvSpPr/>
            <p:nvPr/>
          </p:nvSpPr>
          <p:spPr>
            <a:xfrm>
              <a:off x="3472688" y="28258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72743DF-AD75-479A-BE09-A36F6767CDFA}"/>
                </a:ext>
              </a:extLst>
            </p:cNvPr>
            <p:cNvSpPr/>
            <p:nvPr/>
          </p:nvSpPr>
          <p:spPr>
            <a:xfrm>
              <a:off x="3664458" y="2261362"/>
              <a:ext cx="12700" cy="1024763"/>
            </a:xfrm>
            <a:custGeom>
              <a:avLst/>
              <a:gdLst>
                <a:gd name="connsiteX0" fmla="*/ 0 w 12700"/>
                <a:gd name="connsiteY0" fmla="*/ 1024763 h 1024763"/>
                <a:gd name="connsiteX1" fmla="*/ 0 w 12700"/>
                <a:gd name="connsiteY1" fmla="*/ 0 h 102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24763">
                  <a:moveTo>
                    <a:pt x="0" y="10247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6851B625-B7EE-495D-A7D1-0659CB5FA0D2}"/>
                </a:ext>
              </a:extLst>
            </p:cNvPr>
            <p:cNvSpPr/>
            <p:nvPr/>
          </p:nvSpPr>
          <p:spPr>
            <a:xfrm>
              <a:off x="3650488" y="22613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C7F5A41-1921-428E-8641-A5F8E034716B}"/>
                </a:ext>
              </a:extLst>
            </p:cNvPr>
            <p:cNvSpPr/>
            <p:nvPr/>
          </p:nvSpPr>
          <p:spPr>
            <a:xfrm>
              <a:off x="3593719" y="3163570"/>
              <a:ext cx="12700" cy="122555"/>
            </a:xfrm>
            <a:custGeom>
              <a:avLst/>
              <a:gdLst>
                <a:gd name="connsiteX0" fmla="*/ 0 w 12700"/>
                <a:gd name="connsiteY0" fmla="*/ 122555 h 122555"/>
                <a:gd name="connsiteX1" fmla="*/ 0 w 12700"/>
                <a:gd name="connsiteY1" fmla="*/ 0 h 12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555">
                  <a:moveTo>
                    <a:pt x="0" y="1225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8D2BE52E-A03C-4231-B463-5B621CAC45FC}"/>
                </a:ext>
              </a:extLst>
            </p:cNvPr>
            <p:cNvSpPr/>
            <p:nvPr/>
          </p:nvSpPr>
          <p:spPr>
            <a:xfrm>
              <a:off x="3579748" y="316357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B97E1E1B-7F3B-4F13-AAC2-14DC01DA5717}"/>
                </a:ext>
              </a:extLst>
            </p:cNvPr>
            <p:cNvSpPr/>
            <p:nvPr/>
          </p:nvSpPr>
          <p:spPr>
            <a:xfrm>
              <a:off x="3608451" y="2372106"/>
              <a:ext cx="12700" cy="914019"/>
            </a:xfrm>
            <a:custGeom>
              <a:avLst/>
              <a:gdLst>
                <a:gd name="connsiteX0" fmla="*/ 0 w 12700"/>
                <a:gd name="connsiteY0" fmla="*/ 914019 h 914019"/>
                <a:gd name="connsiteX1" fmla="*/ 0 w 12700"/>
                <a:gd name="connsiteY1" fmla="*/ 0 h 91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4019">
                  <a:moveTo>
                    <a:pt x="0" y="9140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DDF4957-D23B-401A-9BEA-393772A6DF34}"/>
                </a:ext>
              </a:extLst>
            </p:cNvPr>
            <p:cNvSpPr/>
            <p:nvPr/>
          </p:nvSpPr>
          <p:spPr>
            <a:xfrm>
              <a:off x="3594480" y="2372105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28808CA0-8B52-404A-8C5C-E9764B70B72E}"/>
                </a:ext>
              </a:extLst>
            </p:cNvPr>
            <p:cNvSpPr/>
            <p:nvPr/>
          </p:nvSpPr>
          <p:spPr>
            <a:xfrm>
              <a:off x="3617722" y="3286125"/>
              <a:ext cx="12700" cy="897254"/>
            </a:xfrm>
            <a:custGeom>
              <a:avLst/>
              <a:gdLst>
                <a:gd name="connsiteX0" fmla="*/ 0 w 12700"/>
                <a:gd name="connsiteY0" fmla="*/ 0 h 897254"/>
                <a:gd name="connsiteX1" fmla="*/ 0 w 12700"/>
                <a:gd name="connsiteY1" fmla="*/ 897255 h 89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7254">
                  <a:moveTo>
                    <a:pt x="0" y="0"/>
                  </a:moveTo>
                  <a:lnTo>
                    <a:pt x="0" y="89725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412D021A-E560-4EA3-9E66-286A1F254290}"/>
                </a:ext>
              </a:extLst>
            </p:cNvPr>
            <p:cNvSpPr/>
            <p:nvPr/>
          </p:nvSpPr>
          <p:spPr>
            <a:xfrm>
              <a:off x="3603752" y="413130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!!g9">
            <a:extLst>
              <a:ext uri="{FF2B5EF4-FFF2-40B4-BE49-F238E27FC236}">
                <a16:creationId xmlns:a16="http://schemas.microsoft.com/office/drawing/2014/main" id="{FAB5D770-C296-4ACC-A4AD-1F39E72A42BF}"/>
              </a:ext>
            </a:extLst>
          </p:cNvPr>
          <p:cNvGrpSpPr/>
          <p:nvPr/>
        </p:nvGrpSpPr>
        <p:grpSpPr>
          <a:xfrm>
            <a:off x="3786886" y="1866645"/>
            <a:ext cx="330580" cy="2919477"/>
            <a:chOff x="3786886" y="1866645"/>
            <a:chExt cx="330580" cy="291947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C20FEC-26AD-4043-B673-FB4E156FE9D8}"/>
                </a:ext>
              </a:extLst>
            </p:cNvPr>
            <p:cNvSpPr/>
            <p:nvPr/>
          </p:nvSpPr>
          <p:spPr>
            <a:xfrm>
              <a:off x="3786886" y="339255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833BC0-3F57-42A0-9CEB-C9E18BE0B403}"/>
                </a:ext>
              </a:extLst>
            </p:cNvPr>
            <p:cNvSpPr/>
            <p:nvPr/>
          </p:nvSpPr>
          <p:spPr>
            <a:xfrm>
              <a:off x="4032123" y="3392551"/>
              <a:ext cx="12700" cy="168021"/>
            </a:xfrm>
            <a:custGeom>
              <a:avLst/>
              <a:gdLst>
                <a:gd name="connsiteX0" fmla="*/ 0 w 12700"/>
                <a:gd name="connsiteY0" fmla="*/ 0 h 168021"/>
                <a:gd name="connsiteX1" fmla="*/ 0 w 12700"/>
                <a:gd name="connsiteY1" fmla="*/ 168021 h 16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021">
                  <a:moveTo>
                    <a:pt x="0" y="0"/>
                  </a:moveTo>
                  <a:lnTo>
                    <a:pt x="0" y="1680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55B52A-E4A1-401D-9A27-3E780BBBC958}"/>
                </a:ext>
              </a:extLst>
            </p:cNvPr>
            <p:cNvSpPr/>
            <p:nvPr/>
          </p:nvSpPr>
          <p:spPr>
            <a:xfrm>
              <a:off x="4018153" y="3508502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79D5DF2-C8D3-460D-9292-5068CB3D35E8}"/>
                </a:ext>
              </a:extLst>
            </p:cNvPr>
            <p:cNvSpPr/>
            <p:nvPr/>
          </p:nvSpPr>
          <p:spPr>
            <a:xfrm>
              <a:off x="3888359" y="3256661"/>
              <a:ext cx="12700" cy="135889"/>
            </a:xfrm>
            <a:custGeom>
              <a:avLst/>
              <a:gdLst>
                <a:gd name="connsiteX0" fmla="*/ 0 w 12700"/>
                <a:gd name="connsiteY0" fmla="*/ 135890 h 135889"/>
                <a:gd name="connsiteX1" fmla="*/ 0 w 12700"/>
                <a:gd name="connsiteY1" fmla="*/ 0 h 13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889">
                  <a:moveTo>
                    <a:pt x="0" y="1358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9CFDEF5-C6AA-484D-B4E7-0A98DF5EBF62}"/>
                </a:ext>
              </a:extLst>
            </p:cNvPr>
            <p:cNvSpPr/>
            <p:nvPr/>
          </p:nvSpPr>
          <p:spPr>
            <a:xfrm>
              <a:off x="3874389" y="325666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B73C991-230E-4B8F-9AFA-C5EEB0CE1B0F}"/>
                </a:ext>
              </a:extLst>
            </p:cNvPr>
            <p:cNvSpPr/>
            <p:nvPr/>
          </p:nvSpPr>
          <p:spPr>
            <a:xfrm>
              <a:off x="4033520" y="3234309"/>
              <a:ext cx="12700" cy="158242"/>
            </a:xfrm>
            <a:custGeom>
              <a:avLst/>
              <a:gdLst>
                <a:gd name="connsiteX0" fmla="*/ 0 w 12700"/>
                <a:gd name="connsiteY0" fmla="*/ 158242 h 158242"/>
                <a:gd name="connsiteX1" fmla="*/ 0 w 12700"/>
                <a:gd name="connsiteY1" fmla="*/ 0 h 15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242">
                  <a:moveTo>
                    <a:pt x="0" y="1582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F0DE6FD-D076-4F9B-BCCC-557B660D3833}"/>
                </a:ext>
              </a:extLst>
            </p:cNvPr>
            <p:cNvSpPr/>
            <p:nvPr/>
          </p:nvSpPr>
          <p:spPr>
            <a:xfrm>
              <a:off x="4019550" y="323430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81FED62-04AD-4F59-AD90-F4B0C34D5ABA}"/>
                </a:ext>
              </a:extLst>
            </p:cNvPr>
            <p:cNvSpPr/>
            <p:nvPr/>
          </p:nvSpPr>
          <p:spPr>
            <a:xfrm>
              <a:off x="3921125" y="2066163"/>
              <a:ext cx="12700" cy="1326388"/>
            </a:xfrm>
            <a:custGeom>
              <a:avLst/>
              <a:gdLst>
                <a:gd name="connsiteX0" fmla="*/ 0 w 12700"/>
                <a:gd name="connsiteY0" fmla="*/ 1326388 h 1326388"/>
                <a:gd name="connsiteX1" fmla="*/ 0 w 12700"/>
                <a:gd name="connsiteY1" fmla="*/ 0 h 132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26388">
                  <a:moveTo>
                    <a:pt x="0" y="13263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F4D2A24-FCA4-420A-B9D8-1F671E4CEE1B}"/>
                </a:ext>
              </a:extLst>
            </p:cNvPr>
            <p:cNvSpPr/>
            <p:nvPr/>
          </p:nvSpPr>
          <p:spPr>
            <a:xfrm>
              <a:off x="3907154" y="206616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099DFFA-AB38-4F18-ADC2-3FC68DBF1118}"/>
                </a:ext>
              </a:extLst>
            </p:cNvPr>
            <p:cNvSpPr/>
            <p:nvPr/>
          </p:nvSpPr>
          <p:spPr>
            <a:xfrm>
              <a:off x="3934967" y="2164080"/>
              <a:ext cx="12700" cy="1228470"/>
            </a:xfrm>
            <a:custGeom>
              <a:avLst/>
              <a:gdLst>
                <a:gd name="connsiteX0" fmla="*/ 0 w 12700"/>
                <a:gd name="connsiteY0" fmla="*/ 1228471 h 1228470"/>
                <a:gd name="connsiteX1" fmla="*/ 0 w 12700"/>
                <a:gd name="connsiteY1" fmla="*/ 0 h 122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8470">
                  <a:moveTo>
                    <a:pt x="0" y="12284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C56334E-675C-40C6-B1B3-BD9D16441DFB}"/>
                </a:ext>
              </a:extLst>
            </p:cNvPr>
            <p:cNvSpPr/>
            <p:nvPr/>
          </p:nvSpPr>
          <p:spPr>
            <a:xfrm>
              <a:off x="3920997" y="2164079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473A6D8F-B8B4-44BB-9896-344CB255DF5B}"/>
                </a:ext>
              </a:extLst>
            </p:cNvPr>
            <p:cNvSpPr/>
            <p:nvPr/>
          </p:nvSpPr>
          <p:spPr>
            <a:xfrm>
              <a:off x="4005453" y="3392551"/>
              <a:ext cx="12700" cy="33020"/>
            </a:xfrm>
            <a:custGeom>
              <a:avLst/>
              <a:gdLst>
                <a:gd name="connsiteX0" fmla="*/ 0 w 12700"/>
                <a:gd name="connsiteY0" fmla="*/ 0 h 33020"/>
                <a:gd name="connsiteX1" fmla="*/ 0 w 12700"/>
                <a:gd name="connsiteY1" fmla="*/ 33020 h 3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020">
                  <a:moveTo>
                    <a:pt x="0" y="0"/>
                  </a:moveTo>
                  <a:lnTo>
                    <a:pt x="0" y="3302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8A46D2A-B4ED-4F19-A855-745DDE4DF817}"/>
                </a:ext>
              </a:extLst>
            </p:cNvPr>
            <p:cNvSpPr/>
            <p:nvPr/>
          </p:nvSpPr>
          <p:spPr>
            <a:xfrm>
              <a:off x="3991483" y="337350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07AF64C-F307-49DF-AB80-5FBED820D91D}"/>
                </a:ext>
              </a:extLst>
            </p:cNvPr>
            <p:cNvSpPr/>
            <p:nvPr/>
          </p:nvSpPr>
          <p:spPr>
            <a:xfrm>
              <a:off x="3973067" y="3392551"/>
              <a:ext cx="12700" cy="747902"/>
            </a:xfrm>
            <a:custGeom>
              <a:avLst/>
              <a:gdLst>
                <a:gd name="connsiteX0" fmla="*/ 0 w 12700"/>
                <a:gd name="connsiteY0" fmla="*/ 0 h 747902"/>
                <a:gd name="connsiteX1" fmla="*/ 0 w 12700"/>
                <a:gd name="connsiteY1" fmla="*/ 747903 h 74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7902">
                  <a:moveTo>
                    <a:pt x="0" y="0"/>
                  </a:moveTo>
                  <a:lnTo>
                    <a:pt x="0" y="74790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930DE34-F920-4BB1-B042-7BA5BE5BC141}"/>
                </a:ext>
              </a:extLst>
            </p:cNvPr>
            <p:cNvSpPr/>
            <p:nvPr/>
          </p:nvSpPr>
          <p:spPr>
            <a:xfrm>
              <a:off x="3959097" y="40882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9CED0FE-B8A5-4436-8F4A-E4AEE46E36D3}"/>
                </a:ext>
              </a:extLst>
            </p:cNvPr>
            <p:cNvSpPr/>
            <p:nvPr/>
          </p:nvSpPr>
          <p:spPr>
            <a:xfrm>
              <a:off x="3990213" y="2144014"/>
              <a:ext cx="12700" cy="1248537"/>
            </a:xfrm>
            <a:custGeom>
              <a:avLst/>
              <a:gdLst>
                <a:gd name="connsiteX0" fmla="*/ 0 w 12700"/>
                <a:gd name="connsiteY0" fmla="*/ 1248537 h 1248537"/>
                <a:gd name="connsiteX1" fmla="*/ 0 w 12700"/>
                <a:gd name="connsiteY1" fmla="*/ 0 h 124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8537">
                  <a:moveTo>
                    <a:pt x="0" y="12485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F0CFDD2-38A6-45EA-A03A-4982CE464C89}"/>
                </a:ext>
              </a:extLst>
            </p:cNvPr>
            <p:cNvSpPr/>
            <p:nvPr/>
          </p:nvSpPr>
          <p:spPr>
            <a:xfrm>
              <a:off x="3976242" y="214401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74DBB52-DED7-445E-A5A0-25747A8C6B23}"/>
                </a:ext>
              </a:extLst>
            </p:cNvPr>
            <p:cNvSpPr/>
            <p:nvPr/>
          </p:nvSpPr>
          <p:spPr>
            <a:xfrm>
              <a:off x="3855720" y="3181604"/>
              <a:ext cx="12700" cy="210946"/>
            </a:xfrm>
            <a:custGeom>
              <a:avLst/>
              <a:gdLst>
                <a:gd name="connsiteX0" fmla="*/ 0 w 12700"/>
                <a:gd name="connsiteY0" fmla="*/ 210947 h 210946"/>
                <a:gd name="connsiteX1" fmla="*/ 0 w 12700"/>
                <a:gd name="connsiteY1" fmla="*/ 0 h 21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946">
                  <a:moveTo>
                    <a:pt x="0" y="2109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8F013F-D25A-4A8E-AEB8-12788342BD16}"/>
                </a:ext>
              </a:extLst>
            </p:cNvPr>
            <p:cNvSpPr/>
            <p:nvPr/>
          </p:nvSpPr>
          <p:spPr>
            <a:xfrm>
              <a:off x="3841750" y="31816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E27BAE7-B02F-4A89-AE0A-A9D91BF318A4}"/>
                </a:ext>
              </a:extLst>
            </p:cNvPr>
            <p:cNvSpPr/>
            <p:nvPr/>
          </p:nvSpPr>
          <p:spPr>
            <a:xfrm>
              <a:off x="3963289" y="3392551"/>
              <a:ext cx="12700" cy="620013"/>
            </a:xfrm>
            <a:custGeom>
              <a:avLst/>
              <a:gdLst>
                <a:gd name="connsiteX0" fmla="*/ 0 w 12700"/>
                <a:gd name="connsiteY0" fmla="*/ 0 h 620013"/>
                <a:gd name="connsiteX1" fmla="*/ 0 w 12700"/>
                <a:gd name="connsiteY1" fmla="*/ 620014 h 6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013">
                  <a:moveTo>
                    <a:pt x="0" y="0"/>
                  </a:moveTo>
                  <a:lnTo>
                    <a:pt x="0" y="6200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5B341E-EF1D-45C7-924B-E6BA25D103E6}"/>
                </a:ext>
              </a:extLst>
            </p:cNvPr>
            <p:cNvSpPr/>
            <p:nvPr/>
          </p:nvSpPr>
          <p:spPr>
            <a:xfrm>
              <a:off x="3949319" y="39603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C82DC73-408C-4A05-A370-D9E7AC0B5097}"/>
                </a:ext>
              </a:extLst>
            </p:cNvPr>
            <p:cNvSpPr/>
            <p:nvPr/>
          </p:nvSpPr>
          <p:spPr>
            <a:xfrm>
              <a:off x="4053078" y="3066034"/>
              <a:ext cx="12700" cy="326517"/>
            </a:xfrm>
            <a:custGeom>
              <a:avLst/>
              <a:gdLst>
                <a:gd name="connsiteX0" fmla="*/ 0 w 12700"/>
                <a:gd name="connsiteY0" fmla="*/ 326517 h 326517"/>
                <a:gd name="connsiteX1" fmla="*/ 0 w 12700"/>
                <a:gd name="connsiteY1" fmla="*/ 0 h 3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517">
                  <a:moveTo>
                    <a:pt x="0" y="3265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FB38F14-ECC4-4866-9B06-B48520E11249}"/>
                </a:ext>
              </a:extLst>
            </p:cNvPr>
            <p:cNvSpPr/>
            <p:nvPr/>
          </p:nvSpPr>
          <p:spPr>
            <a:xfrm>
              <a:off x="4039108" y="306603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03F521A-01FD-402F-9389-8A3F3AA79374}"/>
                </a:ext>
              </a:extLst>
            </p:cNvPr>
            <p:cNvSpPr/>
            <p:nvPr/>
          </p:nvSpPr>
          <p:spPr>
            <a:xfrm>
              <a:off x="3904615" y="3392551"/>
              <a:ext cx="12700" cy="1139952"/>
            </a:xfrm>
            <a:custGeom>
              <a:avLst/>
              <a:gdLst>
                <a:gd name="connsiteX0" fmla="*/ 0 w 12700"/>
                <a:gd name="connsiteY0" fmla="*/ 0 h 1139952"/>
                <a:gd name="connsiteX1" fmla="*/ 0 w 12700"/>
                <a:gd name="connsiteY1" fmla="*/ 1139952 h 113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9952">
                  <a:moveTo>
                    <a:pt x="0" y="0"/>
                  </a:moveTo>
                  <a:lnTo>
                    <a:pt x="0" y="113995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F81FB16-09BF-4183-8214-FC203AAEC6EF}"/>
                </a:ext>
              </a:extLst>
            </p:cNvPr>
            <p:cNvSpPr/>
            <p:nvPr/>
          </p:nvSpPr>
          <p:spPr>
            <a:xfrm>
              <a:off x="3890645" y="448030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E3A2C4F-8FEB-4D39-87EF-77AFB8FADFF5}"/>
                </a:ext>
              </a:extLst>
            </p:cNvPr>
            <p:cNvSpPr/>
            <p:nvPr/>
          </p:nvSpPr>
          <p:spPr>
            <a:xfrm>
              <a:off x="3983101" y="3392551"/>
              <a:ext cx="12700" cy="1163574"/>
            </a:xfrm>
            <a:custGeom>
              <a:avLst/>
              <a:gdLst>
                <a:gd name="connsiteX0" fmla="*/ 0 w 12700"/>
                <a:gd name="connsiteY0" fmla="*/ 0 h 1163574"/>
                <a:gd name="connsiteX1" fmla="*/ 0 w 12700"/>
                <a:gd name="connsiteY1" fmla="*/ 1163574 h 116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3574">
                  <a:moveTo>
                    <a:pt x="0" y="0"/>
                  </a:moveTo>
                  <a:lnTo>
                    <a:pt x="0" y="11635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3F49326-9E6A-458E-9494-CD557F6775CF}"/>
                </a:ext>
              </a:extLst>
            </p:cNvPr>
            <p:cNvSpPr/>
            <p:nvPr/>
          </p:nvSpPr>
          <p:spPr>
            <a:xfrm>
              <a:off x="3969130" y="450392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B8A3FFF-0852-4CB0-8087-CD7B5934F099}"/>
                </a:ext>
              </a:extLst>
            </p:cNvPr>
            <p:cNvSpPr/>
            <p:nvPr/>
          </p:nvSpPr>
          <p:spPr>
            <a:xfrm>
              <a:off x="3853053" y="3053334"/>
              <a:ext cx="12700" cy="339217"/>
            </a:xfrm>
            <a:custGeom>
              <a:avLst/>
              <a:gdLst>
                <a:gd name="connsiteX0" fmla="*/ 0 w 12700"/>
                <a:gd name="connsiteY0" fmla="*/ 339217 h 339217"/>
                <a:gd name="connsiteX1" fmla="*/ 0 w 12700"/>
                <a:gd name="connsiteY1" fmla="*/ 0 h 3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9217">
                  <a:moveTo>
                    <a:pt x="0" y="3392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D982CFB9-CF40-4B5A-8B13-A7A60D70DF78}"/>
                </a:ext>
              </a:extLst>
            </p:cNvPr>
            <p:cNvSpPr/>
            <p:nvPr/>
          </p:nvSpPr>
          <p:spPr>
            <a:xfrm>
              <a:off x="3839083" y="305333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9F41C51-0DF9-44B2-8693-915851D121BF}"/>
                </a:ext>
              </a:extLst>
            </p:cNvPr>
            <p:cNvSpPr/>
            <p:nvPr/>
          </p:nvSpPr>
          <p:spPr>
            <a:xfrm>
              <a:off x="3931285" y="3392551"/>
              <a:ext cx="12700" cy="747013"/>
            </a:xfrm>
            <a:custGeom>
              <a:avLst/>
              <a:gdLst>
                <a:gd name="connsiteX0" fmla="*/ 0 w 12700"/>
                <a:gd name="connsiteY0" fmla="*/ 0 h 747013"/>
                <a:gd name="connsiteX1" fmla="*/ 0 w 12700"/>
                <a:gd name="connsiteY1" fmla="*/ 747014 h 74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7013">
                  <a:moveTo>
                    <a:pt x="0" y="0"/>
                  </a:moveTo>
                  <a:lnTo>
                    <a:pt x="0" y="7470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D42E0EA-D97D-4ADC-9396-04488EF7ACC3}"/>
                </a:ext>
              </a:extLst>
            </p:cNvPr>
            <p:cNvSpPr/>
            <p:nvPr/>
          </p:nvSpPr>
          <p:spPr>
            <a:xfrm>
              <a:off x="3917315" y="408749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9F93EBC-DF46-49AE-9B59-4578F8F5B2FE}"/>
                </a:ext>
              </a:extLst>
            </p:cNvPr>
            <p:cNvSpPr/>
            <p:nvPr/>
          </p:nvSpPr>
          <p:spPr>
            <a:xfrm>
              <a:off x="3926586" y="3392551"/>
              <a:ext cx="12700" cy="1315847"/>
            </a:xfrm>
            <a:custGeom>
              <a:avLst/>
              <a:gdLst>
                <a:gd name="connsiteX0" fmla="*/ 0 w 12700"/>
                <a:gd name="connsiteY0" fmla="*/ 0 h 1315847"/>
                <a:gd name="connsiteX1" fmla="*/ 0 w 12700"/>
                <a:gd name="connsiteY1" fmla="*/ 1315847 h 131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847">
                  <a:moveTo>
                    <a:pt x="0" y="0"/>
                  </a:moveTo>
                  <a:lnTo>
                    <a:pt x="0" y="13158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4FA9BF1C-B52C-4916-8CE8-C8F72807E53E}"/>
                </a:ext>
              </a:extLst>
            </p:cNvPr>
            <p:cNvSpPr/>
            <p:nvPr/>
          </p:nvSpPr>
          <p:spPr>
            <a:xfrm>
              <a:off x="3912615" y="465620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B406CAA8-C19D-4F96-B7C6-7F882A940197}"/>
                </a:ext>
              </a:extLst>
            </p:cNvPr>
            <p:cNvSpPr/>
            <p:nvPr/>
          </p:nvSpPr>
          <p:spPr>
            <a:xfrm>
              <a:off x="3962908" y="2689098"/>
              <a:ext cx="12700" cy="703452"/>
            </a:xfrm>
            <a:custGeom>
              <a:avLst/>
              <a:gdLst>
                <a:gd name="connsiteX0" fmla="*/ 0 w 12700"/>
                <a:gd name="connsiteY0" fmla="*/ 703453 h 703452"/>
                <a:gd name="connsiteX1" fmla="*/ 0 w 12700"/>
                <a:gd name="connsiteY1" fmla="*/ 0 h 70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3452">
                  <a:moveTo>
                    <a:pt x="0" y="7034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41031D2-5A60-4A74-9815-F4C7B20F073D}"/>
                </a:ext>
              </a:extLst>
            </p:cNvPr>
            <p:cNvSpPr/>
            <p:nvPr/>
          </p:nvSpPr>
          <p:spPr>
            <a:xfrm>
              <a:off x="3948938" y="26890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86CBDDB-1B6B-43AF-A4BF-E6D509E8CC77}"/>
                </a:ext>
              </a:extLst>
            </p:cNvPr>
            <p:cNvSpPr/>
            <p:nvPr/>
          </p:nvSpPr>
          <p:spPr>
            <a:xfrm>
              <a:off x="3866515" y="3392551"/>
              <a:ext cx="12700" cy="87375"/>
            </a:xfrm>
            <a:custGeom>
              <a:avLst/>
              <a:gdLst>
                <a:gd name="connsiteX0" fmla="*/ 0 w 12700"/>
                <a:gd name="connsiteY0" fmla="*/ 0 h 87375"/>
                <a:gd name="connsiteX1" fmla="*/ 0 w 12700"/>
                <a:gd name="connsiteY1" fmla="*/ 87376 h 8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375">
                  <a:moveTo>
                    <a:pt x="0" y="0"/>
                  </a:moveTo>
                  <a:lnTo>
                    <a:pt x="0" y="8737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A13F33E-7E73-4849-ACF9-6302266C8EDF}"/>
                </a:ext>
              </a:extLst>
            </p:cNvPr>
            <p:cNvSpPr/>
            <p:nvPr/>
          </p:nvSpPr>
          <p:spPr>
            <a:xfrm>
              <a:off x="3852545" y="342772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BCBADA1B-F5B2-4A02-9E51-99B97344A3FF}"/>
                </a:ext>
              </a:extLst>
            </p:cNvPr>
            <p:cNvSpPr/>
            <p:nvPr/>
          </p:nvSpPr>
          <p:spPr>
            <a:xfrm>
              <a:off x="3949319" y="1866645"/>
              <a:ext cx="12700" cy="1525905"/>
            </a:xfrm>
            <a:custGeom>
              <a:avLst/>
              <a:gdLst>
                <a:gd name="connsiteX0" fmla="*/ 0 w 12700"/>
                <a:gd name="connsiteY0" fmla="*/ 1525905 h 1525905"/>
                <a:gd name="connsiteX1" fmla="*/ 0 w 12700"/>
                <a:gd name="connsiteY1" fmla="*/ 0 h 152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5905">
                  <a:moveTo>
                    <a:pt x="0" y="15259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F353014-9C02-46F8-A29A-09C7BF105501}"/>
                </a:ext>
              </a:extLst>
            </p:cNvPr>
            <p:cNvSpPr/>
            <p:nvPr/>
          </p:nvSpPr>
          <p:spPr>
            <a:xfrm>
              <a:off x="3935348" y="186664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6951336-4272-4E17-B8FA-F38AD8C573FE}"/>
                </a:ext>
              </a:extLst>
            </p:cNvPr>
            <p:cNvSpPr/>
            <p:nvPr/>
          </p:nvSpPr>
          <p:spPr>
            <a:xfrm>
              <a:off x="3934333" y="3392551"/>
              <a:ext cx="12700" cy="23113"/>
            </a:xfrm>
            <a:custGeom>
              <a:avLst/>
              <a:gdLst>
                <a:gd name="connsiteX0" fmla="*/ 0 w 12700"/>
                <a:gd name="connsiteY0" fmla="*/ 0 h 23113"/>
                <a:gd name="connsiteX1" fmla="*/ 0 w 12700"/>
                <a:gd name="connsiteY1" fmla="*/ 23114 h 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113">
                  <a:moveTo>
                    <a:pt x="0" y="0"/>
                  </a:moveTo>
                  <a:lnTo>
                    <a:pt x="0" y="231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3953962-06AD-4BF6-950A-A6F2F0F935B0}"/>
                </a:ext>
              </a:extLst>
            </p:cNvPr>
            <p:cNvSpPr/>
            <p:nvPr/>
          </p:nvSpPr>
          <p:spPr>
            <a:xfrm>
              <a:off x="3920363" y="33634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BF9C2A1-BDEB-439B-B774-C68B9A662725}"/>
                </a:ext>
              </a:extLst>
            </p:cNvPr>
            <p:cNvSpPr/>
            <p:nvPr/>
          </p:nvSpPr>
          <p:spPr>
            <a:xfrm>
              <a:off x="4015486" y="3392551"/>
              <a:ext cx="12700" cy="727201"/>
            </a:xfrm>
            <a:custGeom>
              <a:avLst/>
              <a:gdLst>
                <a:gd name="connsiteX0" fmla="*/ 0 w 12700"/>
                <a:gd name="connsiteY0" fmla="*/ 0 h 727201"/>
                <a:gd name="connsiteX1" fmla="*/ 0 w 12700"/>
                <a:gd name="connsiteY1" fmla="*/ 727202 h 72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7201">
                  <a:moveTo>
                    <a:pt x="0" y="0"/>
                  </a:moveTo>
                  <a:lnTo>
                    <a:pt x="0" y="7272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5591214-E55A-4334-9B7E-B242FE83B23B}"/>
                </a:ext>
              </a:extLst>
            </p:cNvPr>
            <p:cNvSpPr/>
            <p:nvPr/>
          </p:nvSpPr>
          <p:spPr>
            <a:xfrm>
              <a:off x="4001515" y="40675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DA14B349-41BE-430B-A0E5-CA9633D551B6}"/>
                </a:ext>
              </a:extLst>
            </p:cNvPr>
            <p:cNvSpPr/>
            <p:nvPr/>
          </p:nvSpPr>
          <p:spPr>
            <a:xfrm>
              <a:off x="3992626" y="3098419"/>
              <a:ext cx="12700" cy="294131"/>
            </a:xfrm>
            <a:custGeom>
              <a:avLst/>
              <a:gdLst>
                <a:gd name="connsiteX0" fmla="*/ 0 w 12700"/>
                <a:gd name="connsiteY0" fmla="*/ 294132 h 294131"/>
                <a:gd name="connsiteX1" fmla="*/ 0 w 12700"/>
                <a:gd name="connsiteY1" fmla="*/ 0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4131">
                  <a:moveTo>
                    <a:pt x="0" y="2941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22133C3-13D6-46DA-855B-EC1C66892E20}"/>
                </a:ext>
              </a:extLst>
            </p:cNvPr>
            <p:cNvSpPr/>
            <p:nvPr/>
          </p:nvSpPr>
          <p:spPr>
            <a:xfrm>
              <a:off x="3978655" y="309841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9711643-8C86-424F-813D-B3D9D1DE16B4}"/>
                </a:ext>
              </a:extLst>
            </p:cNvPr>
            <p:cNvSpPr/>
            <p:nvPr/>
          </p:nvSpPr>
          <p:spPr>
            <a:xfrm>
              <a:off x="3874897" y="3392551"/>
              <a:ext cx="12700" cy="629285"/>
            </a:xfrm>
            <a:custGeom>
              <a:avLst/>
              <a:gdLst>
                <a:gd name="connsiteX0" fmla="*/ 0 w 12700"/>
                <a:gd name="connsiteY0" fmla="*/ 0 h 629285"/>
                <a:gd name="connsiteX1" fmla="*/ 0 w 12700"/>
                <a:gd name="connsiteY1" fmla="*/ 629285 h 6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9285">
                  <a:moveTo>
                    <a:pt x="0" y="0"/>
                  </a:moveTo>
                  <a:lnTo>
                    <a:pt x="0" y="62928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A39A6A9B-7EFF-4176-B0D5-181FEEB2B731}"/>
                </a:ext>
              </a:extLst>
            </p:cNvPr>
            <p:cNvSpPr/>
            <p:nvPr/>
          </p:nvSpPr>
          <p:spPr>
            <a:xfrm>
              <a:off x="3860927" y="396963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A52F4C6-AEF9-4D71-8C1C-5CBE3F0A9451}"/>
                </a:ext>
              </a:extLst>
            </p:cNvPr>
            <p:cNvSpPr/>
            <p:nvPr/>
          </p:nvSpPr>
          <p:spPr>
            <a:xfrm>
              <a:off x="3976242" y="2055622"/>
              <a:ext cx="12700" cy="1336928"/>
            </a:xfrm>
            <a:custGeom>
              <a:avLst/>
              <a:gdLst>
                <a:gd name="connsiteX0" fmla="*/ 0 w 12700"/>
                <a:gd name="connsiteY0" fmla="*/ 1336929 h 1336928"/>
                <a:gd name="connsiteX1" fmla="*/ 0 w 12700"/>
                <a:gd name="connsiteY1" fmla="*/ 0 h 133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6928">
                  <a:moveTo>
                    <a:pt x="0" y="13369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6D95EEC2-DC1E-4865-9E8D-F197E21780F7}"/>
                </a:ext>
              </a:extLst>
            </p:cNvPr>
            <p:cNvSpPr/>
            <p:nvPr/>
          </p:nvSpPr>
          <p:spPr>
            <a:xfrm>
              <a:off x="3962272" y="205562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388DCEF0-B53B-4535-B84D-8BCDBE4A217C}"/>
                </a:ext>
              </a:extLst>
            </p:cNvPr>
            <p:cNvSpPr/>
            <p:nvPr/>
          </p:nvSpPr>
          <p:spPr>
            <a:xfrm>
              <a:off x="3961384" y="3325114"/>
              <a:ext cx="12700" cy="67437"/>
            </a:xfrm>
            <a:custGeom>
              <a:avLst/>
              <a:gdLst>
                <a:gd name="connsiteX0" fmla="*/ 0 w 12700"/>
                <a:gd name="connsiteY0" fmla="*/ 67437 h 67437"/>
                <a:gd name="connsiteX1" fmla="*/ 0 w 12700"/>
                <a:gd name="connsiteY1" fmla="*/ 0 h 6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437">
                  <a:moveTo>
                    <a:pt x="0" y="674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07AD868A-EFD5-4212-A049-F261BB075ED4}"/>
                </a:ext>
              </a:extLst>
            </p:cNvPr>
            <p:cNvSpPr/>
            <p:nvPr/>
          </p:nvSpPr>
          <p:spPr>
            <a:xfrm>
              <a:off x="3947414" y="3325114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45C7870-9EF8-4854-9797-4B1642D48BCD}"/>
                </a:ext>
              </a:extLst>
            </p:cNvPr>
            <p:cNvSpPr/>
            <p:nvPr/>
          </p:nvSpPr>
          <p:spPr>
            <a:xfrm>
              <a:off x="3915029" y="3392551"/>
              <a:ext cx="12700" cy="433704"/>
            </a:xfrm>
            <a:custGeom>
              <a:avLst/>
              <a:gdLst>
                <a:gd name="connsiteX0" fmla="*/ 0 w 12700"/>
                <a:gd name="connsiteY0" fmla="*/ 0 h 433704"/>
                <a:gd name="connsiteX1" fmla="*/ 0 w 12700"/>
                <a:gd name="connsiteY1" fmla="*/ 433705 h 43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3704">
                  <a:moveTo>
                    <a:pt x="0" y="0"/>
                  </a:moveTo>
                  <a:lnTo>
                    <a:pt x="0" y="43370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6D1C3967-C30E-4F29-92A3-F7D58B5D1F73}"/>
                </a:ext>
              </a:extLst>
            </p:cNvPr>
            <p:cNvSpPr/>
            <p:nvPr/>
          </p:nvSpPr>
          <p:spPr>
            <a:xfrm>
              <a:off x="3901059" y="377405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102ACC0-BAB1-4E1F-BFE9-A3B0A51C4849}"/>
                </a:ext>
              </a:extLst>
            </p:cNvPr>
            <p:cNvSpPr/>
            <p:nvPr/>
          </p:nvSpPr>
          <p:spPr>
            <a:xfrm>
              <a:off x="3952240" y="3392551"/>
              <a:ext cx="12700" cy="1393571"/>
            </a:xfrm>
            <a:custGeom>
              <a:avLst/>
              <a:gdLst>
                <a:gd name="connsiteX0" fmla="*/ 0 w 12700"/>
                <a:gd name="connsiteY0" fmla="*/ 0 h 1393571"/>
                <a:gd name="connsiteX1" fmla="*/ 0 w 12700"/>
                <a:gd name="connsiteY1" fmla="*/ 1393571 h 13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3571">
                  <a:moveTo>
                    <a:pt x="0" y="0"/>
                  </a:moveTo>
                  <a:lnTo>
                    <a:pt x="0" y="139357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28F80192-C4FC-47DB-9052-01741B16AB45}"/>
                </a:ext>
              </a:extLst>
            </p:cNvPr>
            <p:cNvSpPr/>
            <p:nvPr/>
          </p:nvSpPr>
          <p:spPr>
            <a:xfrm>
              <a:off x="3938270" y="473392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7DEF207-C462-4744-9D4F-6681B47E6AEF}"/>
                </a:ext>
              </a:extLst>
            </p:cNvPr>
            <p:cNvSpPr/>
            <p:nvPr/>
          </p:nvSpPr>
          <p:spPr>
            <a:xfrm>
              <a:off x="3928237" y="3087243"/>
              <a:ext cx="12700" cy="305307"/>
            </a:xfrm>
            <a:custGeom>
              <a:avLst/>
              <a:gdLst>
                <a:gd name="connsiteX0" fmla="*/ 0 w 12700"/>
                <a:gd name="connsiteY0" fmla="*/ 305308 h 305307"/>
                <a:gd name="connsiteX1" fmla="*/ 0 w 12700"/>
                <a:gd name="connsiteY1" fmla="*/ 0 h 30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5307">
                  <a:moveTo>
                    <a:pt x="0" y="3053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FA9A18B-15D1-44E0-B6A9-D3EB36E79588}"/>
                </a:ext>
              </a:extLst>
            </p:cNvPr>
            <p:cNvSpPr/>
            <p:nvPr/>
          </p:nvSpPr>
          <p:spPr>
            <a:xfrm>
              <a:off x="3914266" y="30872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4D82EE2A-7524-41EC-80DD-E50F10873BAD}"/>
                </a:ext>
              </a:extLst>
            </p:cNvPr>
            <p:cNvSpPr/>
            <p:nvPr/>
          </p:nvSpPr>
          <p:spPr>
            <a:xfrm>
              <a:off x="4078986" y="3383026"/>
              <a:ext cx="12700" cy="9525"/>
            </a:xfrm>
            <a:custGeom>
              <a:avLst/>
              <a:gdLst>
                <a:gd name="connsiteX0" fmla="*/ 0 w 12700"/>
                <a:gd name="connsiteY0" fmla="*/ 9525 h 9525"/>
                <a:gd name="connsiteX1" fmla="*/ 0 w 127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25">
                  <a:moveTo>
                    <a:pt x="0" y="95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6401306-51DB-484E-8E3D-93AD194E413A}"/>
                </a:ext>
              </a:extLst>
            </p:cNvPr>
            <p:cNvSpPr/>
            <p:nvPr/>
          </p:nvSpPr>
          <p:spPr>
            <a:xfrm>
              <a:off x="4065015" y="338302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2212138-0297-404A-8B0C-BC6A2A084D15}"/>
                </a:ext>
              </a:extLst>
            </p:cNvPr>
            <p:cNvSpPr/>
            <p:nvPr/>
          </p:nvSpPr>
          <p:spPr>
            <a:xfrm>
              <a:off x="3816223" y="3381121"/>
              <a:ext cx="12700" cy="11429"/>
            </a:xfrm>
            <a:custGeom>
              <a:avLst/>
              <a:gdLst>
                <a:gd name="connsiteX0" fmla="*/ 0 w 12700"/>
                <a:gd name="connsiteY0" fmla="*/ 11430 h 11429"/>
                <a:gd name="connsiteX1" fmla="*/ 0 w 12700"/>
                <a:gd name="connsiteY1" fmla="*/ 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F95634C5-DFDB-4BEC-BD88-1DE44F0BD938}"/>
                </a:ext>
              </a:extLst>
            </p:cNvPr>
            <p:cNvSpPr/>
            <p:nvPr/>
          </p:nvSpPr>
          <p:spPr>
            <a:xfrm>
              <a:off x="3802253" y="3381121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!!g10">
            <a:extLst>
              <a:ext uri="{FF2B5EF4-FFF2-40B4-BE49-F238E27FC236}">
                <a16:creationId xmlns:a16="http://schemas.microsoft.com/office/drawing/2014/main" id="{B4FBEB2F-5A30-4DA3-BC71-6B47E26EAAE3}"/>
              </a:ext>
            </a:extLst>
          </p:cNvPr>
          <p:cNvGrpSpPr/>
          <p:nvPr/>
        </p:nvGrpSpPr>
        <p:grpSpPr>
          <a:xfrm>
            <a:off x="4154297" y="1684147"/>
            <a:ext cx="330580" cy="2877439"/>
            <a:chOff x="4154297" y="1684147"/>
            <a:chExt cx="330580" cy="287743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4E3F69-9C96-4588-A4DD-2EFC340F3EAE}"/>
                </a:ext>
              </a:extLst>
            </p:cNvPr>
            <p:cNvSpPr/>
            <p:nvPr/>
          </p:nvSpPr>
          <p:spPr>
            <a:xfrm>
              <a:off x="4154297" y="3370961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20AFD99-EAA9-40A9-97A4-45E2136B992E}"/>
                </a:ext>
              </a:extLst>
            </p:cNvPr>
            <p:cNvSpPr/>
            <p:nvPr/>
          </p:nvSpPr>
          <p:spPr>
            <a:xfrm>
              <a:off x="4203319" y="3370961"/>
              <a:ext cx="12700" cy="458724"/>
            </a:xfrm>
            <a:custGeom>
              <a:avLst/>
              <a:gdLst>
                <a:gd name="connsiteX0" fmla="*/ 0 w 12700"/>
                <a:gd name="connsiteY0" fmla="*/ 0 h 458724"/>
                <a:gd name="connsiteX1" fmla="*/ 0 w 12700"/>
                <a:gd name="connsiteY1" fmla="*/ 458724 h 45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8724">
                  <a:moveTo>
                    <a:pt x="0" y="0"/>
                  </a:moveTo>
                  <a:lnTo>
                    <a:pt x="0" y="4587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F50D60-606D-4AF6-A946-A721736D3679}"/>
                </a:ext>
              </a:extLst>
            </p:cNvPr>
            <p:cNvSpPr/>
            <p:nvPr/>
          </p:nvSpPr>
          <p:spPr>
            <a:xfrm>
              <a:off x="4189221" y="3777488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E8A330-97BE-4DB9-B968-E4B07F766CEB}"/>
                </a:ext>
              </a:extLst>
            </p:cNvPr>
            <p:cNvSpPr/>
            <p:nvPr/>
          </p:nvSpPr>
          <p:spPr>
            <a:xfrm>
              <a:off x="4229354" y="3370961"/>
              <a:ext cx="12700" cy="278891"/>
            </a:xfrm>
            <a:custGeom>
              <a:avLst/>
              <a:gdLst>
                <a:gd name="connsiteX0" fmla="*/ 0 w 12700"/>
                <a:gd name="connsiteY0" fmla="*/ 0 h 278891"/>
                <a:gd name="connsiteX1" fmla="*/ 0 w 12700"/>
                <a:gd name="connsiteY1" fmla="*/ 278892 h 27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891">
                  <a:moveTo>
                    <a:pt x="0" y="0"/>
                  </a:moveTo>
                  <a:lnTo>
                    <a:pt x="0" y="2788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6B88F46-CFA2-46CC-A295-679F0603731B}"/>
                </a:ext>
              </a:extLst>
            </p:cNvPr>
            <p:cNvSpPr/>
            <p:nvPr/>
          </p:nvSpPr>
          <p:spPr>
            <a:xfrm>
              <a:off x="4215384" y="359778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B41BDC-F2FB-4813-9A8E-D703B04FFA99}"/>
                </a:ext>
              </a:extLst>
            </p:cNvPr>
            <p:cNvSpPr/>
            <p:nvPr/>
          </p:nvSpPr>
          <p:spPr>
            <a:xfrm>
              <a:off x="4252722" y="3370961"/>
              <a:ext cx="12700" cy="969644"/>
            </a:xfrm>
            <a:custGeom>
              <a:avLst/>
              <a:gdLst>
                <a:gd name="connsiteX0" fmla="*/ 0 w 12700"/>
                <a:gd name="connsiteY0" fmla="*/ 0 h 969644"/>
                <a:gd name="connsiteX1" fmla="*/ 0 w 12700"/>
                <a:gd name="connsiteY1" fmla="*/ 969645 h 96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9644">
                  <a:moveTo>
                    <a:pt x="0" y="0"/>
                  </a:moveTo>
                  <a:lnTo>
                    <a:pt x="0" y="9696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DE795D9-C91C-4E4C-A1B3-012FACEF28E6}"/>
                </a:ext>
              </a:extLst>
            </p:cNvPr>
            <p:cNvSpPr/>
            <p:nvPr/>
          </p:nvSpPr>
          <p:spPr>
            <a:xfrm>
              <a:off x="4238752" y="428840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D813BB7-310C-48C3-9E6B-8BC9471341A1}"/>
                </a:ext>
              </a:extLst>
            </p:cNvPr>
            <p:cNvSpPr/>
            <p:nvPr/>
          </p:nvSpPr>
          <p:spPr>
            <a:xfrm>
              <a:off x="4287901" y="2280666"/>
              <a:ext cx="12700" cy="1090295"/>
            </a:xfrm>
            <a:custGeom>
              <a:avLst/>
              <a:gdLst>
                <a:gd name="connsiteX0" fmla="*/ 0 w 12700"/>
                <a:gd name="connsiteY0" fmla="*/ 1090295 h 1090295"/>
                <a:gd name="connsiteX1" fmla="*/ 0 w 12700"/>
                <a:gd name="connsiteY1" fmla="*/ 0 h 109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0295">
                  <a:moveTo>
                    <a:pt x="0" y="10902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B0A341B-0C7A-4E98-985B-E4FF14BBE53A}"/>
                </a:ext>
              </a:extLst>
            </p:cNvPr>
            <p:cNvSpPr/>
            <p:nvPr/>
          </p:nvSpPr>
          <p:spPr>
            <a:xfrm>
              <a:off x="4273930" y="228066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62B9C0-D341-4141-9F2D-85129AE19040}"/>
                </a:ext>
              </a:extLst>
            </p:cNvPr>
            <p:cNvSpPr/>
            <p:nvPr/>
          </p:nvSpPr>
          <p:spPr>
            <a:xfrm>
              <a:off x="4267708" y="3370961"/>
              <a:ext cx="12700" cy="387858"/>
            </a:xfrm>
            <a:custGeom>
              <a:avLst/>
              <a:gdLst>
                <a:gd name="connsiteX0" fmla="*/ 0 w 12700"/>
                <a:gd name="connsiteY0" fmla="*/ 0 h 387858"/>
                <a:gd name="connsiteX1" fmla="*/ 0 w 12700"/>
                <a:gd name="connsiteY1" fmla="*/ 387858 h 38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7858">
                  <a:moveTo>
                    <a:pt x="0" y="0"/>
                  </a:moveTo>
                  <a:lnTo>
                    <a:pt x="0" y="3878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5F4E70-E897-473A-8FE3-FBCFD95C76CC}"/>
                </a:ext>
              </a:extLst>
            </p:cNvPr>
            <p:cNvSpPr/>
            <p:nvPr/>
          </p:nvSpPr>
          <p:spPr>
            <a:xfrm>
              <a:off x="4253738" y="370674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EA4C736-1E71-4DDA-B6F8-4C54CE519062}"/>
                </a:ext>
              </a:extLst>
            </p:cNvPr>
            <p:cNvSpPr/>
            <p:nvPr/>
          </p:nvSpPr>
          <p:spPr>
            <a:xfrm>
              <a:off x="4242181" y="2810637"/>
              <a:ext cx="12700" cy="560324"/>
            </a:xfrm>
            <a:custGeom>
              <a:avLst/>
              <a:gdLst>
                <a:gd name="connsiteX0" fmla="*/ 0 w 12700"/>
                <a:gd name="connsiteY0" fmla="*/ 560324 h 560324"/>
                <a:gd name="connsiteX1" fmla="*/ 0 w 12700"/>
                <a:gd name="connsiteY1" fmla="*/ 0 h 56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0324">
                  <a:moveTo>
                    <a:pt x="0" y="5603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0792F41-5CF5-4786-8216-5077094EC21A}"/>
                </a:ext>
              </a:extLst>
            </p:cNvPr>
            <p:cNvSpPr/>
            <p:nvPr/>
          </p:nvSpPr>
          <p:spPr>
            <a:xfrm>
              <a:off x="4228210" y="281063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017BDF3-E592-44C5-9658-8FECCA0EB1F8}"/>
                </a:ext>
              </a:extLst>
            </p:cNvPr>
            <p:cNvSpPr/>
            <p:nvPr/>
          </p:nvSpPr>
          <p:spPr>
            <a:xfrm>
              <a:off x="4335526" y="2687066"/>
              <a:ext cx="12700" cy="683894"/>
            </a:xfrm>
            <a:custGeom>
              <a:avLst/>
              <a:gdLst>
                <a:gd name="connsiteX0" fmla="*/ 0 w 12700"/>
                <a:gd name="connsiteY0" fmla="*/ 683895 h 683894"/>
                <a:gd name="connsiteX1" fmla="*/ 0 w 12700"/>
                <a:gd name="connsiteY1" fmla="*/ 0 h 68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894">
                  <a:moveTo>
                    <a:pt x="0" y="683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705A81B-2F3D-427A-BA8C-B18CDA095BB6}"/>
                </a:ext>
              </a:extLst>
            </p:cNvPr>
            <p:cNvSpPr/>
            <p:nvPr/>
          </p:nvSpPr>
          <p:spPr>
            <a:xfrm>
              <a:off x="4321555" y="268706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288E933-2D4A-4CB0-8780-3D1EFE2FA3BC}"/>
                </a:ext>
              </a:extLst>
            </p:cNvPr>
            <p:cNvSpPr/>
            <p:nvPr/>
          </p:nvSpPr>
          <p:spPr>
            <a:xfrm>
              <a:off x="4373880" y="3370961"/>
              <a:ext cx="12700" cy="267462"/>
            </a:xfrm>
            <a:custGeom>
              <a:avLst/>
              <a:gdLst>
                <a:gd name="connsiteX0" fmla="*/ 0 w 12700"/>
                <a:gd name="connsiteY0" fmla="*/ 0 h 267462"/>
                <a:gd name="connsiteX1" fmla="*/ 0 w 12700"/>
                <a:gd name="connsiteY1" fmla="*/ 267462 h 26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7462">
                  <a:moveTo>
                    <a:pt x="0" y="0"/>
                  </a:moveTo>
                  <a:lnTo>
                    <a:pt x="0" y="26746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CE55872-AC07-4D66-8A72-89D81E929275}"/>
                </a:ext>
              </a:extLst>
            </p:cNvPr>
            <p:cNvSpPr/>
            <p:nvPr/>
          </p:nvSpPr>
          <p:spPr>
            <a:xfrm>
              <a:off x="4359909" y="35862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AF88B48-6A50-44D8-9FA4-2F78FACB5DAD}"/>
                </a:ext>
              </a:extLst>
            </p:cNvPr>
            <p:cNvSpPr/>
            <p:nvPr/>
          </p:nvSpPr>
          <p:spPr>
            <a:xfrm>
              <a:off x="4447794" y="3370961"/>
              <a:ext cx="12700" cy="112775"/>
            </a:xfrm>
            <a:custGeom>
              <a:avLst/>
              <a:gdLst>
                <a:gd name="connsiteX0" fmla="*/ 0 w 12700"/>
                <a:gd name="connsiteY0" fmla="*/ 0 h 112775"/>
                <a:gd name="connsiteX1" fmla="*/ 0 w 12700"/>
                <a:gd name="connsiteY1" fmla="*/ 112776 h 11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75">
                  <a:moveTo>
                    <a:pt x="0" y="0"/>
                  </a:moveTo>
                  <a:lnTo>
                    <a:pt x="0" y="11277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1832AD33-1BC6-481A-AA2A-2D86208212D5}"/>
                </a:ext>
              </a:extLst>
            </p:cNvPr>
            <p:cNvSpPr/>
            <p:nvPr/>
          </p:nvSpPr>
          <p:spPr>
            <a:xfrm>
              <a:off x="4433823" y="34315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A07F6F9-987B-4088-B5FA-67E71CF8A4DD}"/>
                </a:ext>
              </a:extLst>
            </p:cNvPr>
            <p:cNvSpPr/>
            <p:nvPr/>
          </p:nvSpPr>
          <p:spPr>
            <a:xfrm>
              <a:off x="4395089" y="3242691"/>
              <a:ext cx="12700" cy="128269"/>
            </a:xfrm>
            <a:custGeom>
              <a:avLst/>
              <a:gdLst>
                <a:gd name="connsiteX0" fmla="*/ 0 w 12700"/>
                <a:gd name="connsiteY0" fmla="*/ 128270 h 128269"/>
                <a:gd name="connsiteX1" fmla="*/ 0 w 12700"/>
                <a:gd name="connsiteY1" fmla="*/ 0 h 1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269">
                  <a:moveTo>
                    <a:pt x="0" y="1282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FAA9752-401B-46AB-87D2-15DF641770B6}"/>
                </a:ext>
              </a:extLst>
            </p:cNvPr>
            <p:cNvSpPr/>
            <p:nvPr/>
          </p:nvSpPr>
          <p:spPr>
            <a:xfrm>
              <a:off x="4381119" y="324269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BB433EB-1747-4E2B-BE7C-5B958EFE138F}"/>
                </a:ext>
              </a:extLst>
            </p:cNvPr>
            <p:cNvSpPr/>
            <p:nvPr/>
          </p:nvSpPr>
          <p:spPr>
            <a:xfrm>
              <a:off x="4336415" y="1990217"/>
              <a:ext cx="12700" cy="1380744"/>
            </a:xfrm>
            <a:custGeom>
              <a:avLst/>
              <a:gdLst>
                <a:gd name="connsiteX0" fmla="*/ 0 w 12700"/>
                <a:gd name="connsiteY0" fmla="*/ 1380744 h 1380744"/>
                <a:gd name="connsiteX1" fmla="*/ 0 w 12700"/>
                <a:gd name="connsiteY1" fmla="*/ 0 h 13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0744">
                  <a:moveTo>
                    <a:pt x="0" y="138074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923FC118-C10C-4528-94D2-53A55AA5255F}"/>
                </a:ext>
              </a:extLst>
            </p:cNvPr>
            <p:cNvSpPr/>
            <p:nvPr/>
          </p:nvSpPr>
          <p:spPr>
            <a:xfrm>
              <a:off x="4322445" y="1990217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3B4A55D-03B8-4BF4-9E14-9587B42C6D31}"/>
                </a:ext>
              </a:extLst>
            </p:cNvPr>
            <p:cNvSpPr/>
            <p:nvPr/>
          </p:nvSpPr>
          <p:spPr>
            <a:xfrm>
              <a:off x="4319524" y="3370961"/>
              <a:ext cx="12700" cy="1190625"/>
            </a:xfrm>
            <a:custGeom>
              <a:avLst/>
              <a:gdLst>
                <a:gd name="connsiteX0" fmla="*/ 0 w 12700"/>
                <a:gd name="connsiteY0" fmla="*/ 0 h 1190625"/>
                <a:gd name="connsiteX1" fmla="*/ 0 w 12700"/>
                <a:gd name="connsiteY1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625">
                  <a:moveTo>
                    <a:pt x="0" y="0"/>
                  </a:moveTo>
                  <a:lnTo>
                    <a:pt x="0" y="119062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7360D2B-7E5B-4287-944E-8CE7F0198151}"/>
                </a:ext>
              </a:extLst>
            </p:cNvPr>
            <p:cNvSpPr/>
            <p:nvPr/>
          </p:nvSpPr>
          <p:spPr>
            <a:xfrm>
              <a:off x="4305553" y="45093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460047A-3E33-43ED-AABF-3D3F09CC04FC}"/>
                </a:ext>
              </a:extLst>
            </p:cNvPr>
            <p:cNvSpPr/>
            <p:nvPr/>
          </p:nvSpPr>
          <p:spPr>
            <a:xfrm>
              <a:off x="4232529" y="3150743"/>
              <a:ext cx="12700" cy="220218"/>
            </a:xfrm>
            <a:custGeom>
              <a:avLst/>
              <a:gdLst>
                <a:gd name="connsiteX0" fmla="*/ 0 w 12700"/>
                <a:gd name="connsiteY0" fmla="*/ 220218 h 220218"/>
                <a:gd name="connsiteX1" fmla="*/ 0 w 12700"/>
                <a:gd name="connsiteY1" fmla="*/ 0 h 22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0218">
                  <a:moveTo>
                    <a:pt x="0" y="2202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D61D967-BCBB-4865-9C4A-5C95152655CC}"/>
                </a:ext>
              </a:extLst>
            </p:cNvPr>
            <p:cNvSpPr/>
            <p:nvPr/>
          </p:nvSpPr>
          <p:spPr>
            <a:xfrm>
              <a:off x="4218559" y="315074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4AB3338-BBFC-4CBE-A581-3CBF933ABE00}"/>
                </a:ext>
              </a:extLst>
            </p:cNvPr>
            <p:cNvSpPr/>
            <p:nvPr/>
          </p:nvSpPr>
          <p:spPr>
            <a:xfrm>
              <a:off x="4292600" y="3370961"/>
              <a:ext cx="12700" cy="766444"/>
            </a:xfrm>
            <a:custGeom>
              <a:avLst/>
              <a:gdLst>
                <a:gd name="connsiteX0" fmla="*/ 0 w 12700"/>
                <a:gd name="connsiteY0" fmla="*/ 0 h 766444"/>
                <a:gd name="connsiteX1" fmla="*/ 0 w 12700"/>
                <a:gd name="connsiteY1" fmla="*/ 766445 h 76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6444">
                  <a:moveTo>
                    <a:pt x="0" y="0"/>
                  </a:moveTo>
                  <a:lnTo>
                    <a:pt x="0" y="7664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C4E5E0-0EB2-45D3-B1BD-1B403E56BA6D}"/>
                </a:ext>
              </a:extLst>
            </p:cNvPr>
            <p:cNvSpPr/>
            <p:nvPr/>
          </p:nvSpPr>
          <p:spPr>
            <a:xfrm>
              <a:off x="4278629" y="408520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871C32C-0BB4-45C1-8A8D-D68A382BCA57}"/>
                </a:ext>
              </a:extLst>
            </p:cNvPr>
            <p:cNvSpPr/>
            <p:nvPr/>
          </p:nvSpPr>
          <p:spPr>
            <a:xfrm>
              <a:off x="4297680" y="2483866"/>
              <a:ext cx="12700" cy="887094"/>
            </a:xfrm>
            <a:custGeom>
              <a:avLst/>
              <a:gdLst>
                <a:gd name="connsiteX0" fmla="*/ 0 w 12700"/>
                <a:gd name="connsiteY0" fmla="*/ 887095 h 887094"/>
                <a:gd name="connsiteX1" fmla="*/ 0 w 12700"/>
                <a:gd name="connsiteY1" fmla="*/ 0 h 88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7094">
                  <a:moveTo>
                    <a:pt x="0" y="8870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D39C7E6-7B0A-491A-AD74-2C98C2C34735}"/>
                </a:ext>
              </a:extLst>
            </p:cNvPr>
            <p:cNvSpPr/>
            <p:nvPr/>
          </p:nvSpPr>
          <p:spPr>
            <a:xfrm>
              <a:off x="4283709" y="248386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2089DB1-F2B4-43C9-A7B1-9446D4B4F3E5}"/>
                </a:ext>
              </a:extLst>
            </p:cNvPr>
            <p:cNvSpPr/>
            <p:nvPr/>
          </p:nvSpPr>
          <p:spPr>
            <a:xfrm>
              <a:off x="4363085" y="3370961"/>
              <a:ext cx="12700" cy="988187"/>
            </a:xfrm>
            <a:custGeom>
              <a:avLst/>
              <a:gdLst>
                <a:gd name="connsiteX0" fmla="*/ 0 w 12700"/>
                <a:gd name="connsiteY0" fmla="*/ 0 h 988187"/>
                <a:gd name="connsiteX1" fmla="*/ 0 w 12700"/>
                <a:gd name="connsiteY1" fmla="*/ 988187 h 98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8187">
                  <a:moveTo>
                    <a:pt x="0" y="0"/>
                  </a:moveTo>
                  <a:lnTo>
                    <a:pt x="0" y="9881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10524F-84A9-4165-BDAD-C8691E9BE57F}"/>
                </a:ext>
              </a:extLst>
            </p:cNvPr>
            <p:cNvSpPr/>
            <p:nvPr/>
          </p:nvSpPr>
          <p:spPr>
            <a:xfrm>
              <a:off x="4349115" y="430695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C2295542-C4E1-450E-8037-33E393B23E82}"/>
                </a:ext>
              </a:extLst>
            </p:cNvPr>
            <p:cNvSpPr/>
            <p:nvPr/>
          </p:nvSpPr>
          <p:spPr>
            <a:xfrm>
              <a:off x="4301236" y="3370961"/>
              <a:ext cx="12700" cy="159130"/>
            </a:xfrm>
            <a:custGeom>
              <a:avLst/>
              <a:gdLst>
                <a:gd name="connsiteX0" fmla="*/ 0 w 12700"/>
                <a:gd name="connsiteY0" fmla="*/ 0 h 159130"/>
                <a:gd name="connsiteX1" fmla="*/ 0 w 12700"/>
                <a:gd name="connsiteY1" fmla="*/ 159131 h 15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130">
                  <a:moveTo>
                    <a:pt x="0" y="0"/>
                  </a:moveTo>
                  <a:lnTo>
                    <a:pt x="0" y="15913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F56055BB-025D-4552-8CAD-3A8EB2B02BA6}"/>
                </a:ext>
              </a:extLst>
            </p:cNvPr>
            <p:cNvSpPr/>
            <p:nvPr/>
          </p:nvSpPr>
          <p:spPr>
            <a:xfrm>
              <a:off x="4287265" y="347802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33F659F-808D-43A9-ACE2-EF71A6F21ED8}"/>
                </a:ext>
              </a:extLst>
            </p:cNvPr>
            <p:cNvSpPr/>
            <p:nvPr/>
          </p:nvSpPr>
          <p:spPr>
            <a:xfrm>
              <a:off x="4328541" y="3370961"/>
              <a:ext cx="12700" cy="2286"/>
            </a:xfrm>
            <a:custGeom>
              <a:avLst/>
              <a:gdLst>
                <a:gd name="connsiteX0" fmla="*/ 0 w 12700"/>
                <a:gd name="connsiteY0" fmla="*/ 0 h 2286"/>
                <a:gd name="connsiteX1" fmla="*/ 0 w 12700"/>
                <a:gd name="connsiteY1" fmla="*/ 2286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6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CEA46804-97EC-4382-98AA-8B1A03925C3F}"/>
                </a:ext>
              </a:extLst>
            </p:cNvPr>
            <p:cNvSpPr/>
            <p:nvPr/>
          </p:nvSpPr>
          <p:spPr>
            <a:xfrm>
              <a:off x="4314571" y="332105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3D31B8DC-F0FF-4191-8880-EAA20BAD5DC1}"/>
                </a:ext>
              </a:extLst>
            </p:cNvPr>
            <p:cNvSpPr/>
            <p:nvPr/>
          </p:nvSpPr>
          <p:spPr>
            <a:xfrm>
              <a:off x="4363974" y="2403983"/>
              <a:ext cx="12700" cy="966978"/>
            </a:xfrm>
            <a:custGeom>
              <a:avLst/>
              <a:gdLst>
                <a:gd name="connsiteX0" fmla="*/ 0 w 12700"/>
                <a:gd name="connsiteY0" fmla="*/ 966978 h 966978"/>
                <a:gd name="connsiteX1" fmla="*/ 0 w 12700"/>
                <a:gd name="connsiteY1" fmla="*/ 0 h 96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6978">
                  <a:moveTo>
                    <a:pt x="0" y="96697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F91069C6-BF36-43DE-B4DC-C22F7CA2E4D9}"/>
                </a:ext>
              </a:extLst>
            </p:cNvPr>
            <p:cNvSpPr/>
            <p:nvPr/>
          </p:nvSpPr>
          <p:spPr>
            <a:xfrm>
              <a:off x="4350003" y="240398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F2D90FE2-CE77-4D33-99EC-559B613EC2D7}"/>
                </a:ext>
              </a:extLst>
            </p:cNvPr>
            <p:cNvSpPr/>
            <p:nvPr/>
          </p:nvSpPr>
          <p:spPr>
            <a:xfrm>
              <a:off x="4346448" y="3370961"/>
              <a:ext cx="12700" cy="773556"/>
            </a:xfrm>
            <a:custGeom>
              <a:avLst/>
              <a:gdLst>
                <a:gd name="connsiteX0" fmla="*/ 0 w 12700"/>
                <a:gd name="connsiteY0" fmla="*/ 0 h 773556"/>
                <a:gd name="connsiteX1" fmla="*/ 0 w 12700"/>
                <a:gd name="connsiteY1" fmla="*/ 773557 h 77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3556">
                  <a:moveTo>
                    <a:pt x="0" y="0"/>
                  </a:moveTo>
                  <a:lnTo>
                    <a:pt x="0" y="77355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4DAE1CE-E9A2-446E-A50B-1883DA4A6DC6}"/>
                </a:ext>
              </a:extLst>
            </p:cNvPr>
            <p:cNvSpPr/>
            <p:nvPr/>
          </p:nvSpPr>
          <p:spPr>
            <a:xfrm>
              <a:off x="4332478" y="4092447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5D4D0E41-4AE4-441F-AC01-4A8D63C5A308}"/>
                </a:ext>
              </a:extLst>
            </p:cNvPr>
            <p:cNvSpPr/>
            <p:nvPr/>
          </p:nvSpPr>
          <p:spPr>
            <a:xfrm>
              <a:off x="4403090" y="3370961"/>
              <a:ext cx="12700" cy="722629"/>
            </a:xfrm>
            <a:custGeom>
              <a:avLst/>
              <a:gdLst>
                <a:gd name="connsiteX0" fmla="*/ 0 w 12700"/>
                <a:gd name="connsiteY0" fmla="*/ 0 h 722629"/>
                <a:gd name="connsiteX1" fmla="*/ 0 w 12700"/>
                <a:gd name="connsiteY1" fmla="*/ 722630 h 72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629">
                  <a:moveTo>
                    <a:pt x="0" y="0"/>
                  </a:moveTo>
                  <a:lnTo>
                    <a:pt x="0" y="72263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1AD2096-B35E-4DC6-988F-DDCBCD308DDD}"/>
                </a:ext>
              </a:extLst>
            </p:cNvPr>
            <p:cNvSpPr/>
            <p:nvPr/>
          </p:nvSpPr>
          <p:spPr>
            <a:xfrm>
              <a:off x="4389120" y="4041521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8034AD0A-BF09-467A-A9F2-6B2BFD7D239A}"/>
                </a:ext>
              </a:extLst>
            </p:cNvPr>
            <p:cNvSpPr/>
            <p:nvPr/>
          </p:nvSpPr>
          <p:spPr>
            <a:xfrm>
              <a:off x="4184015" y="3370961"/>
              <a:ext cx="12700" cy="40131"/>
            </a:xfrm>
            <a:custGeom>
              <a:avLst/>
              <a:gdLst>
                <a:gd name="connsiteX0" fmla="*/ 0 w 12700"/>
                <a:gd name="connsiteY0" fmla="*/ 0 h 40131"/>
                <a:gd name="connsiteX1" fmla="*/ 0 w 12700"/>
                <a:gd name="connsiteY1" fmla="*/ 40132 h 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31">
                  <a:moveTo>
                    <a:pt x="0" y="0"/>
                  </a:moveTo>
                  <a:lnTo>
                    <a:pt x="0" y="4013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4AC29B2B-54FF-4E0B-96FE-0909980D5C9A}"/>
                </a:ext>
              </a:extLst>
            </p:cNvPr>
            <p:cNvSpPr/>
            <p:nvPr/>
          </p:nvSpPr>
          <p:spPr>
            <a:xfrm>
              <a:off x="4170045" y="3359022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3970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153219AD-7175-45F5-AFB5-7A48F974EF3E}"/>
                </a:ext>
              </a:extLst>
            </p:cNvPr>
            <p:cNvSpPr/>
            <p:nvPr/>
          </p:nvSpPr>
          <p:spPr>
            <a:xfrm>
              <a:off x="4278884" y="3370961"/>
              <a:ext cx="12700" cy="1035176"/>
            </a:xfrm>
            <a:custGeom>
              <a:avLst/>
              <a:gdLst>
                <a:gd name="connsiteX0" fmla="*/ 0 w 12700"/>
                <a:gd name="connsiteY0" fmla="*/ 0 h 1035176"/>
                <a:gd name="connsiteX1" fmla="*/ 0 w 12700"/>
                <a:gd name="connsiteY1" fmla="*/ 1035177 h 103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5176">
                  <a:moveTo>
                    <a:pt x="0" y="0"/>
                  </a:moveTo>
                  <a:lnTo>
                    <a:pt x="0" y="103517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353A8B-9B6D-4C5A-807E-A7E989EDA20B}"/>
                </a:ext>
              </a:extLst>
            </p:cNvPr>
            <p:cNvSpPr/>
            <p:nvPr/>
          </p:nvSpPr>
          <p:spPr>
            <a:xfrm>
              <a:off x="4264914" y="435394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E6212C7D-54E5-4102-9685-B4F24CB1E148}"/>
                </a:ext>
              </a:extLst>
            </p:cNvPr>
            <p:cNvSpPr/>
            <p:nvPr/>
          </p:nvSpPr>
          <p:spPr>
            <a:xfrm>
              <a:off x="4408297" y="3370961"/>
              <a:ext cx="12700" cy="328549"/>
            </a:xfrm>
            <a:custGeom>
              <a:avLst/>
              <a:gdLst>
                <a:gd name="connsiteX0" fmla="*/ 0 w 12700"/>
                <a:gd name="connsiteY0" fmla="*/ 0 h 328549"/>
                <a:gd name="connsiteX1" fmla="*/ 0 w 12700"/>
                <a:gd name="connsiteY1" fmla="*/ 328549 h 32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8549">
                  <a:moveTo>
                    <a:pt x="0" y="0"/>
                  </a:moveTo>
                  <a:lnTo>
                    <a:pt x="0" y="32854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3CC69E92-C652-4B39-A189-1FE306C448D5}"/>
                </a:ext>
              </a:extLst>
            </p:cNvPr>
            <p:cNvSpPr/>
            <p:nvPr/>
          </p:nvSpPr>
          <p:spPr>
            <a:xfrm>
              <a:off x="4394327" y="364731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10B68D7-0DF7-42FC-9010-0DCA70807476}"/>
                </a:ext>
              </a:extLst>
            </p:cNvPr>
            <p:cNvSpPr/>
            <p:nvPr/>
          </p:nvSpPr>
          <p:spPr>
            <a:xfrm>
              <a:off x="4404868" y="2917825"/>
              <a:ext cx="12700" cy="453136"/>
            </a:xfrm>
            <a:custGeom>
              <a:avLst/>
              <a:gdLst>
                <a:gd name="connsiteX0" fmla="*/ 0 w 12700"/>
                <a:gd name="connsiteY0" fmla="*/ 453136 h 453136"/>
                <a:gd name="connsiteX1" fmla="*/ 0 w 12700"/>
                <a:gd name="connsiteY1" fmla="*/ 0 h 45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136">
                  <a:moveTo>
                    <a:pt x="0" y="453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DCCCF92-BA47-490E-9578-51E24B05C8D3}"/>
                </a:ext>
              </a:extLst>
            </p:cNvPr>
            <p:cNvSpPr/>
            <p:nvPr/>
          </p:nvSpPr>
          <p:spPr>
            <a:xfrm>
              <a:off x="4390897" y="291782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7C0DDC3-0CCC-4FFE-B670-4924F231E8D0}"/>
                </a:ext>
              </a:extLst>
            </p:cNvPr>
            <p:cNvSpPr/>
            <p:nvPr/>
          </p:nvSpPr>
          <p:spPr>
            <a:xfrm>
              <a:off x="4336542" y="3370961"/>
              <a:ext cx="12700" cy="423417"/>
            </a:xfrm>
            <a:custGeom>
              <a:avLst/>
              <a:gdLst>
                <a:gd name="connsiteX0" fmla="*/ 0 w 12700"/>
                <a:gd name="connsiteY0" fmla="*/ 0 h 423417"/>
                <a:gd name="connsiteX1" fmla="*/ 0 w 12700"/>
                <a:gd name="connsiteY1" fmla="*/ 423418 h 42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3417">
                  <a:moveTo>
                    <a:pt x="0" y="0"/>
                  </a:moveTo>
                  <a:lnTo>
                    <a:pt x="0" y="42341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DA2A24C-E0E1-4C26-8FB4-9A81E2B8ED7E}"/>
                </a:ext>
              </a:extLst>
            </p:cNvPr>
            <p:cNvSpPr/>
            <p:nvPr/>
          </p:nvSpPr>
          <p:spPr>
            <a:xfrm>
              <a:off x="4322571" y="374230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7D1C6AA-023D-4A79-AE2A-2FF9A4D2F289}"/>
                </a:ext>
              </a:extLst>
            </p:cNvPr>
            <p:cNvSpPr/>
            <p:nvPr/>
          </p:nvSpPr>
          <p:spPr>
            <a:xfrm>
              <a:off x="4260596" y="3249803"/>
              <a:ext cx="12700" cy="121158"/>
            </a:xfrm>
            <a:custGeom>
              <a:avLst/>
              <a:gdLst>
                <a:gd name="connsiteX0" fmla="*/ 0 w 12700"/>
                <a:gd name="connsiteY0" fmla="*/ 121158 h 121158"/>
                <a:gd name="connsiteX1" fmla="*/ 0 w 12700"/>
                <a:gd name="connsiteY1" fmla="*/ 0 h 12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1158">
                  <a:moveTo>
                    <a:pt x="0" y="1211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A9FBA1B2-A4DC-4302-B9E8-0999A10738FB}"/>
                </a:ext>
              </a:extLst>
            </p:cNvPr>
            <p:cNvSpPr/>
            <p:nvPr/>
          </p:nvSpPr>
          <p:spPr>
            <a:xfrm>
              <a:off x="4246626" y="324980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973094BC-53D6-463A-8636-B7BF4D81645A}"/>
                </a:ext>
              </a:extLst>
            </p:cNvPr>
            <p:cNvSpPr/>
            <p:nvPr/>
          </p:nvSpPr>
          <p:spPr>
            <a:xfrm>
              <a:off x="4357497" y="3093974"/>
              <a:ext cx="12700" cy="276987"/>
            </a:xfrm>
            <a:custGeom>
              <a:avLst/>
              <a:gdLst>
                <a:gd name="connsiteX0" fmla="*/ 0 w 12700"/>
                <a:gd name="connsiteY0" fmla="*/ 276987 h 276987"/>
                <a:gd name="connsiteX1" fmla="*/ 0 w 12700"/>
                <a:gd name="connsiteY1" fmla="*/ 0 h 27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987">
                  <a:moveTo>
                    <a:pt x="0" y="2769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86B954C-F7D6-4139-8A93-36824CED68D9}"/>
                </a:ext>
              </a:extLst>
            </p:cNvPr>
            <p:cNvSpPr/>
            <p:nvPr/>
          </p:nvSpPr>
          <p:spPr>
            <a:xfrm>
              <a:off x="4343527" y="30939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CE92568-E6FA-4D16-B3CF-E3139830CFCF}"/>
                </a:ext>
              </a:extLst>
            </p:cNvPr>
            <p:cNvSpPr/>
            <p:nvPr/>
          </p:nvSpPr>
          <p:spPr>
            <a:xfrm>
              <a:off x="4299839" y="2920619"/>
              <a:ext cx="12700" cy="450342"/>
            </a:xfrm>
            <a:custGeom>
              <a:avLst/>
              <a:gdLst>
                <a:gd name="connsiteX0" fmla="*/ 0 w 12700"/>
                <a:gd name="connsiteY0" fmla="*/ 450342 h 450342"/>
                <a:gd name="connsiteX1" fmla="*/ 0 w 12700"/>
                <a:gd name="connsiteY1" fmla="*/ 0 h 45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0342">
                  <a:moveTo>
                    <a:pt x="0" y="4503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7A0309-5E1D-4624-B5C7-80E9823939E5}"/>
                </a:ext>
              </a:extLst>
            </p:cNvPr>
            <p:cNvSpPr/>
            <p:nvPr/>
          </p:nvSpPr>
          <p:spPr>
            <a:xfrm>
              <a:off x="4285869" y="292061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FCBD44D0-F765-4BA1-9D9B-B0D0B2CEE936}"/>
                </a:ext>
              </a:extLst>
            </p:cNvPr>
            <p:cNvSpPr/>
            <p:nvPr/>
          </p:nvSpPr>
          <p:spPr>
            <a:xfrm>
              <a:off x="4318127" y="1684147"/>
              <a:ext cx="12700" cy="1686814"/>
            </a:xfrm>
            <a:custGeom>
              <a:avLst/>
              <a:gdLst>
                <a:gd name="connsiteX0" fmla="*/ 0 w 12700"/>
                <a:gd name="connsiteY0" fmla="*/ 1686814 h 1686814"/>
                <a:gd name="connsiteX1" fmla="*/ 0 w 12700"/>
                <a:gd name="connsiteY1" fmla="*/ 0 h 168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6814">
                  <a:moveTo>
                    <a:pt x="0" y="16868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54CC1DBA-642C-4C57-AF27-BA3492B8EF46}"/>
                </a:ext>
              </a:extLst>
            </p:cNvPr>
            <p:cNvSpPr/>
            <p:nvPr/>
          </p:nvSpPr>
          <p:spPr>
            <a:xfrm>
              <a:off x="4304157" y="168414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!!g11">
            <a:extLst>
              <a:ext uri="{FF2B5EF4-FFF2-40B4-BE49-F238E27FC236}">
                <a16:creationId xmlns:a16="http://schemas.microsoft.com/office/drawing/2014/main" id="{470E7D33-7102-4D9A-9EF9-BF5571B347A6}"/>
              </a:ext>
            </a:extLst>
          </p:cNvPr>
          <p:cNvGrpSpPr/>
          <p:nvPr/>
        </p:nvGrpSpPr>
        <p:grpSpPr>
          <a:xfrm>
            <a:off x="4521581" y="2194686"/>
            <a:ext cx="330708" cy="3096768"/>
            <a:chOff x="4521581" y="2194686"/>
            <a:chExt cx="330708" cy="309676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96A275-57C6-494C-AE39-4D6AE2E9BC03}"/>
                </a:ext>
              </a:extLst>
            </p:cNvPr>
            <p:cNvSpPr/>
            <p:nvPr/>
          </p:nvSpPr>
          <p:spPr>
            <a:xfrm>
              <a:off x="4521581" y="3627501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D2EA737-DBDF-4995-9055-A41A40723AB6}"/>
                </a:ext>
              </a:extLst>
            </p:cNvPr>
            <p:cNvSpPr/>
            <p:nvPr/>
          </p:nvSpPr>
          <p:spPr>
            <a:xfrm>
              <a:off x="4721733" y="3627501"/>
              <a:ext cx="12700" cy="979297"/>
            </a:xfrm>
            <a:custGeom>
              <a:avLst/>
              <a:gdLst>
                <a:gd name="connsiteX0" fmla="*/ 0 w 12700"/>
                <a:gd name="connsiteY0" fmla="*/ 0 h 979297"/>
                <a:gd name="connsiteX1" fmla="*/ 0 w 12700"/>
                <a:gd name="connsiteY1" fmla="*/ 979297 h 97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9297">
                  <a:moveTo>
                    <a:pt x="0" y="0"/>
                  </a:moveTo>
                  <a:lnTo>
                    <a:pt x="0" y="97929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EE4D141-82A7-44F6-8B5D-550A1622DCAE}"/>
                </a:ext>
              </a:extLst>
            </p:cNvPr>
            <p:cNvSpPr/>
            <p:nvPr/>
          </p:nvSpPr>
          <p:spPr>
            <a:xfrm>
              <a:off x="4707763" y="455472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462B95A-47B8-460B-86D7-192680C35C61}"/>
                </a:ext>
              </a:extLst>
            </p:cNvPr>
            <p:cNvSpPr/>
            <p:nvPr/>
          </p:nvSpPr>
          <p:spPr>
            <a:xfrm>
              <a:off x="4663821" y="3627501"/>
              <a:ext cx="12700" cy="731520"/>
            </a:xfrm>
            <a:custGeom>
              <a:avLst/>
              <a:gdLst>
                <a:gd name="connsiteX0" fmla="*/ 0 w 12700"/>
                <a:gd name="connsiteY0" fmla="*/ 0 h 731520"/>
                <a:gd name="connsiteX1" fmla="*/ 0 w 12700"/>
                <a:gd name="connsiteY1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1520">
                  <a:moveTo>
                    <a:pt x="0" y="0"/>
                  </a:moveTo>
                  <a:lnTo>
                    <a:pt x="0" y="73152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56F79A9-5CA3-41BD-AC20-ABAF1010F313}"/>
                </a:ext>
              </a:extLst>
            </p:cNvPr>
            <p:cNvSpPr/>
            <p:nvPr/>
          </p:nvSpPr>
          <p:spPr>
            <a:xfrm>
              <a:off x="4649851" y="43068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884CE70-11BB-423E-BD79-1A1949460437}"/>
                </a:ext>
              </a:extLst>
            </p:cNvPr>
            <p:cNvSpPr/>
            <p:nvPr/>
          </p:nvSpPr>
          <p:spPr>
            <a:xfrm>
              <a:off x="4661027" y="3203194"/>
              <a:ext cx="12700" cy="424306"/>
            </a:xfrm>
            <a:custGeom>
              <a:avLst/>
              <a:gdLst>
                <a:gd name="connsiteX0" fmla="*/ 0 w 12700"/>
                <a:gd name="connsiteY0" fmla="*/ 424307 h 424306"/>
                <a:gd name="connsiteX1" fmla="*/ 0 w 12700"/>
                <a:gd name="connsiteY1" fmla="*/ 0 h 4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306">
                  <a:moveTo>
                    <a:pt x="0" y="4243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6966161-B079-4971-A41F-37F990B04B38}"/>
                </a:ext>
              </a:extLst>
            </p:cNvPr>
            <p:cNvSpPr/>
            <p:nvPr/>
          </p:nvSpPr>
          <p:spPr>
            <a:xfrm>
              <a:off x="4647057" y="3203194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0C06B50-9B0F-4B28-9567-760C6C3BAF84}"/>
                </a:ext>
              </a:extLst>
            </p:cNvPr>
            <p:cNvSpPr/>
            <p:nvPr/>
          </p:nvSpPr>
          <p:spPr>
            <a:xfrm>
              <a:off x="4793869" y="3120898"/>
              <a:ext cx="12700" cy="506602"/>
            </a:xfrm>
            <a:custGeom>
              <a:avLst/>
              <a:gdLst>
                <a:gd name="connsiteX0" fmla="*/ 0 w 12700"/>
                <a:gd name="connsiteY0" fmla="*/ 506603 h 506602"/>
                <a:gd name="connsiteX1" fmla="*/ 0 w 12700"/>
                <a:gd name="connsiteY1" fmla="*/ 0 h 5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6602">
                  <a:moveTo>
                    <a:pt x="0" y="5066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80BD522-C75A-4788-B091-7530AAF0550E}"/>
                </a:ext>
              </a:extLst>
            </p:cNvPr>
            <p:cNvSpPr/>
            <p:nvPr/>
          </p:nvSpPr>
          <p:spPr>
            <a:xfrm>
              <a:off x="4779898" y="31208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10ABF8C-F33C-4E20-B9A9-6B4A83AACAD4}"/>
                </a:ext>
              </a:extLst>
            </p:cNvPr>
            <p:cNvSpPr/>
            <p:nvPr/>
          </p:nvSpPr>
          <p:spPr>
            <a:xfrm>
              <a:off x="4591177" y="2991231"/>
              <a:ext cx="12700" cy="636269"/>
            </a:xfrm>
            <a:custGeom>
              <a:avLst/>
              <a:gdLst>
                <a:gd name="connsiteX0" fmla="*/ 0 w 12700"/>
                <a:gd name="connsiteY0" fmla="*/ 636270 h 636269"/>
                <a:gd name="connsiteX1" fmla="*/ 0 w 12700"/>
                <a:gd name="connsiteY1" fmla="*/ 0 h 63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6269">
                  <a:moveTo>
                    <a:pt x="0" y="6362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E186096-74B3-406C-83B8-44F9EE6D8629}"/>
                </a:ext>
              </a:extLst>
            </p:cNvPr>
            <p:cNvSpPr/>
            <p:nvPr/>
          </p:nvSpPr>
          <p:spPr>
            <a:xfrm>
              <a:off x="4577207" y="299123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B8D7679-590F-4605-8A19-3B89BBC890DF}"/>
                </a:ext>
              </a:extLst>
            </p:cNvPr>
            <p:cNvSpPr/>
            <p:nvPr/>
          </p:nvSpPr>
          <p:spPr>
            <a:xfrm>
              <a:off x="4696079" y="3468878"/>
              <a:ext cx="12700" cy="158623"/>
            </a:xfrm>
            <a:custGeom>
              <a:avLst/>
              <a:gdLst>
                <a:gd name="connsiteX0" fmla="*/ 0 w 12700"/>
                <a:gd name="connsiteY0" fmla="*/ 158623 h 158623"/>
                <a:gd name="connsiteX1" fmla="*/ 0 w 12700"/>
                <a:gd name="connsiteY1" fmla="*/ 0 h 15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623">
                  <a:moveTo>
                    <a:pt x="0" y="1586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1232630-28C0-48B1-AB92-C9C87DE827C6}"/>
                </a:ext>
              </a:extLst>
            </p:cNvPr>
            <p:cNvSpPr/>
            <p:nvPr/>
          </p:nvSpPr>
          <p:spPr>
            <a:xfrm>
              <a:off x="4682109" y="346887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744910D-D74F-4444-96B2-D524D9338082}"/>
                </a:ext>
              </a:extLst>
            </p:cNvPr>
            <p:cNvSpPr/>
            <p:nvPr/>
          </p:nvSpPr>
          <p:spPr>
            <a:xfrm>
              <a:off x="4594606" y="3627501"/>
              <a:ext cx="12700" cy="544195"/>
            </a:xfrm>
            <a:custGeom>
              <a:avLst/>
              <a:gdLst>
                <a:gd name="connsiteX0" fmla="*/ 0 w 12700"/>
                <a:gd name="connsiteY0" fmla="*/ 0 h 544195"/>
                <a:gd name="connsiteX1" fmla="*/ 0 w 12700"/>
                <a:gd name="connsiteY1" fmla="*/ 544195 h 5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4195">
                  <a:moveTo>
                    <a:pt x="0" y="0"/>
                  </a:moveTo>
                  <a:lnTo>
                    <a:pt x="0" y="5441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D595215-6597-48C9-9AD6-1DEBE61F800D}"/>
                </a:ext>
              </a:extLst>
            </p:cNvPr>
            <p:cNvSpPr/>
            <p:nvPr/>
          </p:nvSpPr>
          <p:spPr>
            <a:xfrm>
              <a:off x="4580635" y="4119498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C9E7B5F-E64E-4A88-A752-C5D61F031C57}"/>
                </a:ext>
              </a:extLst>
            </p:cNvPr>
            <p:cNvSpPr/>
            <p:nvPr/>
          </p:nvSpPr>
          <p:spPr>
            <a:xfrm>
              <a:off x="4762627" y="3627501"/>
              <a:ext cx="12700" cy="276733"/>
            </a:xfrm>
            <a:custGeom>
              <a:avLst/>
              <a:gdLst>
                <a:gd name="connsiteX0" fmla="*/ 0 w 12700"/>
                <a:gd name="connsiteY0" fmla="*/ 0 h 276733"/>
                <a:gd name="connsiteX1" fmla="*/ 0 w 12700"/>
                <a:gd name="connsiteY1" fmla="*/ 276733 h 27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733">
                  <a:moveTo>
                    <a:pt x="0" y="0"/>
                  </a:moveTo>
                  <a:lnTo>
                    <a:pt x="0" y="27673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EE6CD56-3647-4988-9826-03753FBEEC79}"/>
                </a:ext>
              </a:extLst>
            </p:cNvPr>
            <p:cNvSpPr/>
            <p:nvPr/>
          </p:nvSpPr>
          <p:spPr>
            <a:xfrm>
              <a:off x="4748657" y="3852036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F57F1399-FBE8-4B8E-B9F8-E6E3D9984821}"/>
                </a:ext>
              </a:extLst>
            </p:cNvPr>
            <p:cNvSpPr/>
            <p:nvPr/>
          </p:nvSpPr>
          <p:spPr>
            <a:xfrm>
              <a:off x="4686935" y="3627501"/>
              <a:ext cx="12700" cy="1663953"/>
            </a:xfrm>
            <a:custGeom>
              <a:avLst/>
              <a:gdLst>
                <a:gd name="connsiteX0" fmla="*/ 0 w 12700"/>
                <a:gd name="connsiteY0" fmla="*/ 0 h 1663953"/>
                <a:gd name="connsiteX1" fmla="*/ 0 w 12700"/>
                <a:gd name="connsiteY1" fmla="*/ 1663954 h 166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63953">
                  <a:moveTo>
                    <a:pt x="0" y="0"/>
                  </a:moveTo>
                  <a:lnTo>
                    <a:pt x="0" y="166395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D94479E-42C5-4628-ABD6-03936F56C36C}"/>
                </a:ext>
              </a:extLst>
            </p:cNvPr>
            <p:cNvSpPr/>
            <p:nvPr/>
          </p:nvSpPr>
          <p:spPr>
            <a:xfrm>
              <a:off x="4672965" y="52392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0132049-971E-4A20-8F44-2F361258A900}"/>
                </a:ext>
              </a:extLst>
            </p:cNvPr>
            <p:cNvSpPr/>
            <p:nvPr/>
          </p:nvSpPr>
          <p:spPr>
            <a:xfrm>
              <a:off x="4668901" y="3540633"/>
              <a:ext cx="12700" cy="86867"/>
            </a:xfrm>
            <a:custGeom>
              <a:avLst/>
              <a:gdLst>
                <a:gd name="connsiteX0" fmla="*/ 0 w 12700"/>
                <a:gd name="connsiteY0" fmla="*/ 86868 h 86867"/>
                <a:gd name="connsiteX1" fmla="*/ 0 w 12700"/>
                <a:gd name="connsiteY1" fmla="*/ 0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67">
                  <a:moveTo>
                    <a:pt x="0" y="86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90946DF-2217-4548-8C5C-55ECEABD7334}"/>
                </a:ext>
              </a:extLst>
            </p:cNvPr>
            <p:cNvSpPr/>
            <p:nvPr/>
          </p:nvSpPr>
          <p:spPr>
            <a:xfrm>
              <a:off x="4654930" y="354063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168BF0A-519B-4F91-95D7-6CF5344BD590}"/>
                </a:ext>
              </a:extLst>
            </p:cNvPr>
            <p:cNvSpPr/>
            <p:nvPr/>
          </p:nvSpPr>
          <p:spPr>
            <a:xfrm>
              <a:off x="4666234" y="3627501"/>
              <a:ext cx="12700" cy="1281557"/>
            </a:xfrm>
            <a:custGeom>
              <a:avLst/>
              <a:gdLst>
                <a:gd name="connsiteX0" fmla="*/ 0 w 12700"/>
                <a:gd name="connsiteY0" fmla="*/ 0 h 1281557"/>
                <a:gd name="connsiteX1" fmla="*/ 0 w 12700"/>
                <a:gd name="connsiteY1" fmla="*/ 1281557 h 128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1557">
                  <a:moveTo>
                    <a:pt x="0" y="0"/>
                  </a:moveTo>
                  <a:lnTo>
                    <a:pt x="0" y="128155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1DDD8E-9C44-454A-8C1F-B4134D718D4A}"/>
                </a:ext>
              </a:extLst>
            </p:cNvPr>
            <p:cNvSpPr/>
            <p:nvPr/>
          </p:nvSpPr>
          <p:spPr>
            <a:xfrm>
              <a:off x="4652264" y="485686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2E4957-7734-41FC-B848-A019A67335B9}"/>
                </a:ext>
              </a:extLst>
            </p:cNvPr>
            <p:cNvSpPr/>
            <p:nvPr/>
          </p:nvSpPr>
          <p:spPr>
            <a:xfrm>
              <a:off x="4763135" y="3627501"/>
              <a:ext cx="12700" cy="607060"/>
            </a:xfrm>
            <a:custGeom>
              <a:avLst/>
              <a:gdLst>
                <a:gd name="connsiteX0" fmla="*/ 0 w 12700"/>
                <a:gd name="connsiteY0" fmla="*/ 0 h 607060"/>
                <a:gd name="connsiteX1" fmla="*/ 0 w 12700"/>
                <a:gd name="connsiteY1" fmla="*/ 607060 h 6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7060">
                  <a:moveTo>
                    <a:pt x="0" y="0"/>
                  </a:moveTo>
                  <a:lnTo>
                    <a:pt x="0" y="60706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AC3F2FC-5656-4C0E-8E39-38AE4E59F38B}"/>
                </a:ext>
              </a:extLst>
            </p:cNvPr>
            <p:cNvSpPr/>
            <p:nvPr/>
          </p:nvSpPr>
          <p:spPr>
            <a:xfrm>
              <a:off x="4749165" y="418249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D4320B8-0528-42E4-A6B5-DA9EA1993B7D}"/>
                </a:ext>
              </a:extLst>
            </p:cNvPr>
            <p:cNvSpPr/>
            <p:nvPr/>
          </p:nvSpPr>
          <p:spPr>
            <a:xfrm>
              <a:off x="4711954" y="2499614"/>
              <a:ext cx="12700" cy="1127887"/>
            </a:xfrm>
            <a:custGeom>
              <a:avLst/>
              <a:gdLst>
                <a:gd name="connsiteX0" fmla="*/ 0 w 12700"/>
                <a:gd name="connsiteY0" fmla="*/ 1127887 h 1127887"/>
                <a:gd name="connsiteX1" fmla="*/ 0 w 12700"/>
                <a:gd name="connsiteY1" fmla="*/ 0 h 112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887">
                  <a:moveTo>
                    <a:pt x="0" y="11278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C0EF907-248D-4001-8B95-BC01F2B0D5A6}"/>
                </a:ext>
              </a:extLst>
            </p:cNvPr>
            <p:cNvSpPr/>
            <p:nvPr/>
          </p:nvSpPr>
          <p:spPr>
            <a:xfrm>
              <a:off x="4697984" y="2499614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F3865CD-52A1-469D-A3D6-4BA89FFCF9E5}"/>
                </a:ext>
              </a:extLst>
            </p:cNvPr>
            <p:cNvSpPr/>
            <p:nvPr/>
          </p:nvSpPr>
          <p:spPr>
            <a:xfrm>
              <a:off x="4737608" y="3627501"/>
              <a:ext cx="12700" cy="76581"/>
            </a:xfrm>
            <a:custGeom>
              <a:avLst/>
              <a:gdLst>
                <a:gd name="connsiteX0" fmla="*/ 0 w 12700"/>
                <a:gd name="connsiteY0" fmla="*/ 0 h 76581"/>
                <a:gd name="connsiteX1" fmla="*/ 0 w 12700"/>
                <a:gd name="connsiteY1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581">
                  <a:moveTo>
                    <a:pt x="0" y="0"/>
                  </a:moveTo>
                  <a:lnTo>
                    <a:pt x="0" y="7658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00F69137-0E33-406D-B635-7049B6B529D9}"/>
                </a:ext>
              </a:extLst>
            </p:cNvPr>
            <p:cNvSpPr/>
            <p:nvPr/>
          </p:nvSpPr>
          <p:spPr>
            <a:xfrm>
              <a:off x="4723638" y="365201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1959625F-8686-4B62-866B-540D57BAF0F0}"/>
                </a:ext>
              </a:extLst>
            </p:cNvPr>
            <p:cNvSpPr/>
            <p:nvPr/>
          </p:nvSpPr>
          <p:spPr>
            <a:xfrm>
              <a:off x="4550156" y="3498469"/>
              <a:ext cx="12700" cy="129031"/>
            </a:xfrm>
            <a:custGeom>
              <a:avLst/>
              <a:gdLst>
                <a:gd name="connsiteX0" fmla="*/ 0 w 12700"/>
                <a:gd name="connsiteY0" fmla="*/ 129032 h 129031"/>
                <a:gd name="connsiteX1" fmla="*/ 0 w 12700"/>
                <a:gd name="connsiteY1" fmla="*/ 0 h 12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031">
                  <a:moveTo>
                    <a:pt x="0" y="1290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B06F99-633F-490B-A281-E22C20A4D35F}"/>
                </a:ext>
              </a:extLst>
            </p:cNvPr>
            <p:cNvSpPr/>
            <p:nvPr/>
          </p:nvSpPr>
          <p:spPr>
            <a:xfrm>
              <a:off x="4536185" y="349846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01408183-4916-402A-B2B8-21E3AFAC47C2}"/>
                </a:ext>
              </a:extLst>
            </p:cNvPr>
            <p:cNvSpPr/>
            <p:nvPr/>
          </p:nvSpPr>
          <p:spPr>
            <a:xfrm>
              <a:off x="4755896" y="2846705"/>
              <a:ext cx="12700" cy="780795"/>
            </a:xfrm>
            <a:custGeom>
              <a:avLst/>
              <a:gdLst>
                <a:gd name="connsiteX0" fmla="*/ 0 w 12700"/>
                <a:gd name="connsiteY0" fmla="*/ 780796 h 780795"/>
                <a:gd name="connsiteX1" fmla="*/ 0 w 12700"/>
                <a:gd name="connsiteY1" fmla="*/ 0 h 78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0795">
                  <a:moveTo>
                    <a:pt x="0" y="7807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1EA9DA3-298E-4FBB-873E-CF13EC6D1E9E}"/>
                </a:ext>
              </a:extLst>
            </p:cNvPr>
            <p:cNvSpPr/>
            <p:nvPr/>
          </p:nvSpPr>
          <p:spPr>
            <a:xfrm>
              <a:off x="4741926" y="284670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DD4F9B-BA4F-4D67-A4BF-41FC115C6ACD}"/>
                </a:ext>
              </a:extLst>
            </p:cNvPr>
            <p:cNvSpPr/>
            <p:nvPr/>
          </p:nvSpPr>
          <p:spPr>
            <a:xfrm>
              <a:off x="4642739" y="3627501"/>
              <a:ext cx="12700" cy="326136"/>
            </a:xfrm>
            <a:custGeom>
              <a:avLst/>
              <a:gdLst>
                <a:gd name="connsiteX0" fmla="*/ 0 w 12700"/>
                <a:gd name="connsiteY0" fmla="*/ 0 h 326136"/>
                <a:gd name="connsiteX1" fmla="*/ 0 w 12700"/>
                <a:gd name="connsiteY1" fmla="*/ 326136 h 32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136">
                  <a:moveTo>
                    <a:pt x="0" y="0"/>
                  </a:moveTo>
                  <a:lnTo>
                    <a:pt x="0" y="32613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37B1F62E-0B13-40B5-8AFB-A004BA510F40}"/>
                </a:ext>
              </a:extLst>
            </p:cNvPr>
            <p:cNvSpPr/>
            <p:nvPr/>
          </p:nvSpPr>
          <p:spPr>
            <a:xfrm>
              <a:off x="4628769" y="39014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B364EA5-3F51-4DB5-BFDC-7C91AE4974B5}"/>
                </a:ext>
              </a:extLst>
            </p:cNvPr>
            <p:cNvSpPr/>
            <p:nvPr/>
          </p:nvSpPr>
          <p:spPr>
            <a:xfrm>
              <a:off x="4685157" y="2194687"/>
              <a:ext cx="12700" cy="1432814"/>
            </a:xfrm>
            <a:custGeom>
              <a:avLst/>
              <a:gdLst>
                <a:gd name="connsiteX0" fmla="*/ 0 w 12700"/>
                <a:gd name="connsiteY0" fmla="*/ 1432814 h 1432814"/>
                <a:gd name="connsiteX1" fmla="*/ 0 w 12700"/>
                <a:gd name="connsiteY1" fmla="*/ 0 h 14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2814">
                  <a:moveTo>
                    <a:pt x="0" y="14328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C67CCC5-AECF-48CD-9494-C5B5D1F60E4F}"/>
                </a:ext>
              </a:extLst>
            </p:cNvPr>
            <p:cNvSpPr/>
            <p:nvPr/>
          </p:nvSpPr>
          <p:spPr>
            <a:xfrm>
              <a:off x="4671186" y="219468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47DC823-B58F-4379-8019-2DD3B081B19F}"/>
                </a:ext>
              </a:extLst>
            </p:cNvPr>
            <p:cNvSpPr/>
            <p:nvPr/>
          </p:nvSpPr>
          <p:spPr>
            <a:xfrm>
              <a:off x="4708398" y="3627501"/>
              <a:ext cx="12700" cy="813435"/>
            </a:xfrm>
            <a:custGeom>
              <a:avLst/>
              <a:gdLst>
                <a:gd name="connsiteX0" fmla="*/ 0 w 12700"/>
                <a:gd name="connsiteY0" fmla="*/ 0 h 813435"/>
                <a:gd name="connsiteX1" fmla="*/ 0 w 12700"/>
                <a:gd name="connsiteY1" fmla="*/ 813435 h 81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3435">
                  <a:moveTo>
                    <a:pt x="0" y="0"/>
                  </a:moveTo>
                  <a:lnTo>
                    <a:pt x="0" y="81343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8FDD04-482B-4D7E-81D3-3048DBBE5A22}"/>
                </a:ext>
              </a:extLst>
            </p:cNvPr>
            <p:cNvSpPr/>
            <p:nvPr/>
          </p:nvSpPr>
          <p:spPr>
            <a:xfrm>
              <a:off x="4694428" y="438873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CA2B1D6-C662-4F7F-A3DA-10B05F422B8F}"/>
                </a:ext>
              </a:extLst>
            </p:cNvPr>
            <p:cNvSpPr/>
            <p:nvPr/>
          </p:nvSpPr>
          <p:spPr>
            <a:xfrm>
              <a:off x="4586605" y="3346069"/>
              <a:ext cx="12700" cy="281431"/>
            </a:xfrm>
            <a:custGeom>
              <a:avLst/>
              <a:gdLst>
                <a:gd name="connsiteX0" fmla="*/ 0 w 12700"/>
                <a:gd name="connsiteY0" fmla="*/ 281432 h 281431"/>
                <a:gd name="connsiteX1" fmla="*/ 0 w 12700"/>
                <a:gd name="connsiteY1" fmla="*/ 0 h 28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431">
                  <a:moveTo>
                    <a:pt x="0" y="2814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69A064F-9B06-4227-BDD1-436379422180}"/>
                </a:ext>
              </a:extLst>
            </p:cNvPr>
            <p:cNvSpPr/>
            <p:nvPr/>
          </p:nvSpPr>
          <p:spPr>
            <a:xfrm>
              <a:off x="4572634" y="334606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2BA8961-5B74-4613-BAB7-E717B7ACBF14}"/>
                </a:ext>
              </a:extLst>
            </p:cNvPr>
            <p:cNvSpPr/>
            <p:nvPr/>
          </p:nvSpPr>
          <p:spPr>
            <a:xfrm>
              <a:off x="4769612" y="3440938"/>
              <a:ext cx="12700" cy="186562"/>
            </a:xfrm>
            <a:custGeom>
              <a:avLst/>
              <a:gdLst>
                <a:gd name="connsiteX0" fmla="*/ 0 w 12700"/>
                <a:gd name="connsiteY0" fmla="*/ 186563 h 186562"/>
                <a:gd name="connsiteX1" fmla="*/ 0 w 12700"/>
                <a:gd name="connsiteY1" fmla="*/ 0 h 18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562">
                  <a:moveTo>
                    <a:pt x="0" y="1865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0BFDD36-EA64-4C7F-810F-1F67230A9A7D}"/>
                </a:ext>
              </a:extLst>
            </p:cNvPr>
            <p:cNvSpPr/>
            <p:nvPr/>
          </p:nvSpPr>
          <p:spPr>
            <a:xfrm>
              <a:off x="4755641" y="344093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42AE550-E485-4E43-A42E-11E786D2EB67}"/>
                </a:ext>
              </a:extLst>
            </p:cNvPr>
            <p:cNvSpPr/>
            <p:nvPr/>
          </p:nvSpPr>
          <p:spPr>
            <a:xfrm>
              <a:off x="4707763" y="2931795"/>
              <a:ext cx="12700" cy="695706"/>
            </a:xfrm>
            <a:custGeom>
              <a:avLst/>
              <a:gdLst>
                <a:gd name="connsiteX0" fmla="*/ 0 w 12700"/>
                <a:gd name="connsiteY0" fmla="*/ 695706 h 695706"/>
                <a:gd name="connsiteX1" fmla="*/ 0 w 12700"/>
                <a:gd name="connsiteY1" fmla="*/ 0 h 69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5706">
                  <a:moveTo>
                    <a:pt x="0" y="6957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A7A4877B-D654-4599-8278-7786639CF326}"/>
                </a:ext>
              </a:extLst>
            </p:cNvPr>
            <p:cNvSpPr/>
            <p:nvPr/>
          </p:nvSpPr>
          <p:spPr>
            <a:xfrm>
              <a:off x="4693792" y="293179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524F354-ADF6-4E55-8DA4-63BAF55E71CA}"/>
                </a:ext>
              </a:extLst>
            </p:cNvPr>
            <p:cNvSpPr/>
            <p:nvPr/>
          </p:nvSpPr>
          <p:spPr>
            <a:xfrm>
              <a:off x="4814570" y="3500882"/>
              <a:ext cx="12700" cy="126618"/>
            </a:xfrm>
            <a:custGeom>
              <a:avLst/>
              <a:gdLst>
                <a:gd name="connsiteX0" fmla="*/ 0 w 12700"/>
                <a:gd name="connsiteY0" fmla="*/ 126619 h 126618"/>
                <a:gd name="connsiteX1" fmla="*/ 0 w 12700"/>
                <a:gd name="connsiteY1" fmla="*/ 0 h 1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618">
                  <a:moveTo>
                    <a:pt x="0" y="1266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CE0D0D75-F7A9-4AC2-A432-F7F7A6839729}"/>
                </a:ext>
              </a:extLst>
            </p:cNvPr>
            <p:cNvSpPr/>
            <p:nvPr/>
          </p:nvSpPr>
          <p:spPr>
            <a:xfrm>
              <a:off x="4800600" y="350088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1EF92F9-6CA0-4916-99B1-F7D51AF65C75}"/>
                </a:ext>
              </a:extLst>
            </p:cNvPr>
            <p:cNvSpPr/>
            <p:nvPr/>
          </p:nvSpPr>
          <p:spPr>
            <a:xfrm>
              <a:off x="4701032" y="3627501"/>
              <a:ext cx="12700" cy="427736"/>
            </a:xfrm>
            <a:custGeom>
              <a:avLst/>
              <a:gdLst>
                <a:gd name="connsiteX0" fmla="*/ 0 w 12700"/>
                <a:gd name="connsiteY0" fmla="*/ 0 h 427736"/>
                <a:gd name="connsiteX1" fmla="*/ 0 w 12700"/>
                <a:gd name="connsiteY1" fmla="*/ 427736 h 42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7736">
                  <a:moveTo>
                    <a:pt x="0" y="0"/>
                  </a:moveTo>
                  <a:lnTo>
                    <a:pt x="0" y="42773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BA27CC6C-8A42-4FBA-A462-26D7E348FBF6}"/>
                </a:ext>
              </a:extLst>
            </p:cNvPr>
            <p:cNvSpPr/>
            <p:nvPr/>
          </p:nvSpPr>
          <p:spPr>
            <a:xfrm>
              <a:off x="4686934" y="4003040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9C2123B8-09ED-4027-8141-9CF44027017A}"/>
                </a:ext>
              </a:extLst>
            </p:cNvPr>
            <p:cNvSpPr/>
            <p:nvPr/>
          </p:nvSpPr>
          <p:spPr>
            <a:xfrm>
              <a:off x="4655439" y="2852420"/>
              <a:ext cx="12700" cy="775081"/>
            </a:xfrm>
            <a:custGeom>
              <a:avLst/>
              <a:gdLst>
                <a:gd name="connsiteX0" fmla="*/ 0 w 12700"/>
                <a:gd name="connsiteY0" fmla="*/ 775081 h 775081"/>
                <a:gd name="connsiteX1" fmla="*/ 0 w 12700"/>
                <a:gd name="connsiteY1" fmla="*/ 0 h 77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5081">
                  <a:moveTo>
                    <a:pt x="0" y="7750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DB47FAB-980B-4632-BC11-C4E9E21FE670}"/>
                </a:ext>
              </a:extLst>
            </p:cNvPr>
            <p:cNvSpPr/>
            <p:nvPr/>
          </p:nvSpPr>
          <p:spPr>
            <a:xfrm>
              <a:off x="4641469" y="285242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525AC99D-8D2A-493B-80E9-D42CEBAD385C}"/>
                </a:ext>
              </a:extLst>
            </p:cNvPr>
            <p:cNvSpPr/>
            <p:nvPr/>
          </p:nvSpPr>
          <p:spPr>
            <a:xfrm>
              <a:off x="4622673" y="3445764"/>
              <a:ext cx="12700" cy="181737"/>
            </a:xfrm>
            <a:custGeom>
              <a:avLst/>
              <a:gdLst>
                <a:gd name="connsiteX0" fmla="*/ 0 w 12700"/>
                <a:gd name="connsiteY0" fmla="*/ 181737 h 181737"/>
                <a:gd name="connsiteX1" fmla="*/ 0 w 12700"/>
                <a:gd name="connsiteY1" fmla="*/ 0 h 18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1737">
                  <a:moveTo>
                    <a:pt x="0" y="1817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FF89CA7-43FF-4741-9037-E8ED834D4D4A}"/>
                </a:ext>
              </a:extLst>
            </p:cNvPr>
            <p:cNvSpPr/>
            <p:nvPr/>
          </p:nvSpPr>
          <p:spPr>
            <a:xfrm>
              <a:off x="4608703" y="3445764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0ACE2D12-1F37-492B-A00A-0D7CAD3A2670}"/>
                </a:ext>
              </a:extLst>
            </p:cNvPr>
            <p:cNvSpPr/>
            <p:nvPr/>
          </p:nvSpPr>
          <p:spPr>
            <a:xfrm>
              <a:off x="4609973" y="3627501"/>
              <a:ext cx="12700" cy="247396"/>
            </a:xfrm>
            <a:custGeom>
              <a:avLst/>
              <a:gdLst>
                <a:gd name="connsiteX0" fmla="*/ 0 w 12700"/>
                <a:gd name="connsiteY0" fmla="*/ 0 h 247396"/>
                <a:gd name="connsiteX1" fmla="*/ 0 w 12700"/>
                <a:gd name="connsiteY1" fmla="*/ 247396 h 24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7396">
                  <a:moveTo>
                    <a:pt x="0" y="0"/>
                  </a:moveTo>
                  <a:lnTo>
                    <a:pt x="0" y="24739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07B72479-D670-4D16-9D13-5969B7F362AA}"/>
                </a:ext>
              </a:extLst>
            </p:cNvPr>
            <p:cNvSpPr/>
            <p:nvPr/>
          </p:nvSpPr>
          <p:spPr>
            <a:xfrm>
              <a:off x="4596003" y="382270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9E8FCA07-DED7-4AEA-B6BB-BE372C73AFB2}"/>
                </a:ext>
              </a:extLst>
            </p:cNvPr>
            <p:cNvSpPr/>
            <p:nvPr/>
          </p:nvSpPr>
          <p:spPr>
            <a:xfrm>
              <a:off x="4731512" y="3262503"/>
              <a:ext cx="12700" cy="364998"/>
            </a:xfrm>
            <a:custGeom>
              <a:avLst/>
              <a:gdLst>
                <a:gd name="connsiteX0" fmla="*/ 0 w 12700"/>
                <a:gd name="connsiteY0" fmla="*/ 364998 h 364998"/>
                <a:gd name="connsiteX1" fmla="*/ 0 w 12700"/>
                <a:gd name="connsiteY1" fmla="*/ 0 h 36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4998">
                  <a:moveTo>
                    <a:pt x="0" y="3649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12DD65E-EE69-41E9-8711-E5CFC086D250}"/>
                </a:ext>
              </a:extLst>
            </p:cNvPr>
            <p:cNvSpPr/>
            <p:nvPr/>
          </p:nvSpPr>
          <p:spPr>
            <a:xfrm>
              <a:off x="4717541" y="326250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6977717D-1698-4905-91D9-EFD567359A43}"/>
                </a:ext>
              </a:extLst>
            </p:cNvPr>
            <p:cNvSpPr/>
            <p:nvPr/>
          </p:nvSpPr>
          <p:spPr>
            <a:xfrm>
              <a:off x="4625848" y="3627501"/>
              <a:ext cx="12700" cy="859409"/>
            </a:xfrm>
            <a:custGeom>
              <a:avLst/>
              <a:gdLst>
                <a:gd name="connsiteX0" fmla="*/ 0 w 12700"/>
                <a:gd name="connsiteY0" fmla="*/ 0 h 859409"/>
                <a:gd name="connsiteX1" fmla="*/ 0 w 12700"/>
                <a:gd name="connsiteY1" fmla="*/ 859409 h 85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9409">
                  <a:moveTo>
                    <a:pt x="0" y="0"/>
                  </a:moveTo>
                  <a:lnTo>
                    <a:pt x="0" y="85940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88BDFA4D-5661-4153-B221-5F98C3F3B2A6}"/>
                </a:ext>
              </a:extLst>
            </p:cNvPr>
            <p:cNvSpPr/>
            <p:nvPr/>
          </p:nvSpPr>
          <p:spPr>
            <a:xfrm>
              <a:off x="4611878" y="443471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7D5B3C38-BAC2-465F-B0AE-8A1109F4F0B4}"/>
                </a:ext>
              </a:extLst>
            </p:cNvPr>
            <p:cNvSpPr/>
            <p:nvPr/>
          </p:nvSpPr>
          <p:spPr>
            <a:xfrm>
              <a:off x="4641977" y="2686812"/>
              <a:ext cx="12700" cy="940688"/>
            </a:xfrm>
            <a:custGeom>
              <a:avLst/>
              <a:gdLst>
                <a:gd name="connsiteX0" fmla="*/ 0 w 12700"/>
                <a:gd name="connsiteY0" fmla="*/ 940689 h 940688"/>
                <a:gd name="connsiteX1" fmla="*/ 0 w 12700"/>
                <a:gd name="connsiteY1" fmla="*/ 0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0688">
                  <a:moveTo>
                    <a:pt x="0" y="9406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502F35D-B10E-4569-9927-E06F281D33B5}"/>
                </a:ext>
              </a:extLst>
            </p:cNvPr>
            <p:cNvSpPr/>
            <p:nvPr/>
          </p:nvSpPr>
          <p:spPr>
            <a:xfrm>
              <a:off x="4628007" y="2686811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!!g12">
            <a:extLst>
              <a:ext uri="{FF2B5EF4-FFF2-40B4-BE49-F238E27FC236}">
                <a16:creationId xmlns:a16="http://schemas.microsoft.com/office/drawing/2014/main" id="{22D94FE3-9DCC-49BE-BFED-2B1DC8D982A3}"/>
              </a:ext>
            </a:extLst>
          </p:cNvPr>
          <p:cNvGrpSpPr/>
          <p:nvPr/>
        </p:nvGrpSpPr>
        <p:grpSpPr>
          <a:xfrm>
            <a:off x="4888992" y="2369820"/>
            <a:ext cx="330708" cy="2270505"/>
            <a:chOff x="4888992" y="2369820"/>
            <a:chExt cx="330708" cy="227050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77E121-555F-4502-9011-07BB07F98E8D}"/>
                </a:ext>
              </a:extLst>
            </p:cNvPr>
            <p:cNvSpPr/>
            <p:nvPr/>
          </p:nvSpPr>
          <p:spPr>
            <a:xfrm>
              <a:off x="4888992" y="3517646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AA5BEF-A27F-49AF-BD14-2FA9F6A06E45}"/>
                </a:ext>
              </a:extLst>
            </p:cNvPr>
            <p:cNvSpPr/>
            <p:nvPr/>
          </p:nvSpPr>
          <p:spPr>
            <a:xfrm>
              <a:off x="5063490" y="3372230"/>
              <a:ext cx="12700" cy="145415"/>
            </a:xfrm>
            <a:custGeom>
              <a:avLst/>
              <a:gdLst>
                <a:gd name="connsiteX0" fmla="*/ 0 w 12700"/>
                <a:gd name="connsiteY0" fmla="*/ 145415 h 145415"/>
                <a:gd name="connsiteX1" fmla="*/ 0 w 12700"/>
                <a:gd name="connsiteY1" fmla="*/ 0 h 1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5415">
                  <a:moveTo>
                    <a:pt x="0" y="1454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A26E075-441D-4455-84EC-E3115585BB7E}"/>
                </a:ext>
              </a:extLst>
            </p:cNvPr>
            <p:cNvSpPr/>
            <p:nvPr/>
          </p:nvSpPr>
          <p:spPr>
            <a:xfrm>
              <a:off x="5049520" y="337223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D5C89FB-890A-42BD-95A7-06924FB29CA0}"/>
                </a:ext>
              </a:extLst>
            </p:cNvPr>
            <p:cNvSpPr/>
            <p:nvPr/>
          </p:nvSpPr>
          <p:spPr>
            <a:xfrm>
              <a:off x="5105781" y="3517646"/>
              <a:ext cx="12700" cy="718057"/>
            </a:xfrm>
            <a:custGeom>
              <a:avLst/>
              <a:gdLst>
                <a:gd name="connsiteX0" fmla="*/ 0 w 12700"/>
                <a:gd name="connsiteY0" fmla="*/ 0 h 718057"/>
                <a:gd name="connsiteX1" fmla="*/ 0 w 12700"/>
                <a:gd name="connsiteY1" fmla="*/ 718058 h 71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8057">
                  <a:moveTo>
                    <a:pt x="0" y="0"/>
                  </a:moveTo>
                  <a:lnTo>
                    <a:pt x="0" y="7180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7532B4-575C-4801-BA4A-DE54BC8C6593}"/>
                </a:ext>
              </a:extLst>
            </p:cNvPr>
            <p:cNvSpPr/>
            <p:nvPr/>
          </p:nvSpPr>
          <p:spPr>
            <a:xfrm>
              <a:off x="5091810" y="4183634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2AE58A9-F111-463C-B15A-1D3D76149782}"/>
                </a:ext>
              </a:extLst>
            </p:cNvPr>
            <p:cNvSpPr/>
            <p:nvPr/>
          </p:nvSpPr>
          <p:spPr>
            <a:xfrm>
              <a:off x="4967224" y="3517646"/>
              <a:ext cx="12700" cy="152145"/>
            </a:xfrm>
            <a:custGeom>
              <a:avLst/>
              <a:gdLst>
                <a:gd name="connsiteX0" fmla="*/ 0 w 12700"/>
                <a:gd name="connsiteY0" fmla="*/ 0 h 152145"/>
                <a:gd name="connsiteX1" fmla="*/ 0 w 12700"/>
                <a:gd name="connsiteY1" fmla="*/ 152146 h 15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145">
                  <a:moveTo>
                    <a:pt x="0" y="0"/>
                  </a:moveTo>
                  <a:lnTo>
                    <a:pt x="0" y="15214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77B99B4-1F8F-4FF8-9BCB-6F037B1117F0}"/>
                </a:ext>
              </a:extLst>
            </p:cNvPr>
            <p:cNvSpPr/>
            <p:nvPr/>
          </p:nvSpPr>
          <p:spPr>
            <a:xfrm>
              <a:off x="4953253" y="361772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83D278-7E21-4E67-B591-19D19FEB87EA}"/>
                </a:ext>
              </a:extLst>
            </p:cNvPr>
            <p:cNvSpPr/>
            <p:nvPr/>
          </p:nvSpPr>
          <p:spPr>
            <a:xfrm>
              <a:off x="5026025" y="3517646"/>
              <a:ext cx="12700" cy="1012698"/>
            </a:xfrm>
            <a:custGeom>
              <a:avLst/>
              <a:gdLst>
                <a:gd name="connsiteX0" fmla="*/ 0 w 12700"/>
                <a:gd name="connsiteY0" fmla="*/ 0 h 1012698"/>
                <a:gd name="connsiteX1" fmla="*/ 0 w 12700"/>
                <a:gd name="connsiteY1" fmla="*/ 1012698 h 10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2698">
                  <a:moveTo>
                    <a:pt x="0" y="0"/>
                  </a:moveTo>
                  <a:lnTo>
                    <a:pt x="0" y="101269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67A2FA2-492E-433A-B9CB-04C29E5BB50A}"/>
                </a:ext>
              </a:extLst>
            </p:cNvPr>
            <p:cNvSpPr/>
            <p:nvPr/>
          </p:nvSpPr>
          <p:spPr>
            <a:xfrm>
              <a:off x="5012054" y="44781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77CE5-7B54-4731-8ADF-E1EBB7E7FEAF}"/>
                </a:ext>
              </a:extLst>
            </p:cNvPr>
            <p:cNvSpPr/>
            <p:nvPr/>
          </p:nvSpPr>
          <p:spPr>
            <a:xfrm>
              <a:off x="5004689" y="3517646"/>
              <a:ext cx="12700" cy="422655"/>
            </a:xfrm>
            <a:custGeom>
              <a:avLst/>
              <a:gdLst>
                <a:gd name="connsiteX0" fmla="*/ 0 w 12700"/>
                <a:gd name="connsiteY0" fmla="*/ 0 h 422655"/>
                <a:gd name="connsiteX1" fmla="*/ 0 w 12700"/>
                <a:gd name="connsiteY1" fmla="*/ 422656 h 42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2655">
                  <a:moveTo>
                    <a:pt x="0" y="0"/>
                  </a:moveTo>
                  <a:lnTo>
                    <a:pt x="0" y="42265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64FB7B2-EADE-479A-8BFB-28750B177610}"/>
                </a:ext>
              </a:extLst>
            </p:cNvPr>
            <p:cNvSpPr/>
            <p:nvPr/>
          </p:nvSpPr>
          <p:spPr>
            <a:xfrm>
              <a:off x="4990719" y="38881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796D9D4-4491-48F4-A168-686E87C12B64}"/>
                </a:ext>
              </a:extLst>
            </p:cNvPr>
            <p:cNvSpPr/>
            <p:nvPr/>
          </p:nvSpPr>
          <p:spPr>
            <a:xfrm>
              <a:off x="5016246" y="2967355"/>
              <a:ext cx="12700" cy="550291"/>
            </a:xfrm>
            <a:custGeom>
              <a:avLst/>
              <a:gdLst>
                <a:gd name="connsiteX0" fmla="*/ 0 w 12700"/>
                <a:gd name="connsiteY0" fmla="*/ 550291 h 550291"/>
                <a:gd name="connsiteX1" fmla="*/ 0 w 12700"/>
                <a:gd name="connsiteY1" fmla="*/ 0 h 55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291">
                  <a:moveTo>
                    <a:pt x="0" y="5502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85ABAAB-694A-4506-8B6D-91C337D930C2}"/>
                </a:ext>
              </a:extLst>
            </p:cNvPr>
            <p:cNvSpPr/>
            <p:nvPr/>
          </p:nvSpPr>
          <p:spPr>
            <a:xfrm>
              <a:off x="5002276" y="296735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F6B68BA-8025-4F46-88E7-E855FA3E2BE1}"/>
                </a:ext>
              </a:extLst>
            </p:cNvPr>
            <p:cNvSpPr/>
            <p:nvPr/>
          </p:nvSpPr>
          <p:spPr>
            <a:xfrm>
              <a:off x="4953381" y="3277997"/>
              <a:ext cx="12700" cy="239649"/>
            </a:xfrm>
            <a:custGeom>
              <a:avLst/>
              <a:gdLst>
                <a:gd name="connsiteX0" fmla="*/ 0 w 12700"/>
                <a:gd name="connsiteY0" fmla="*/ 239649 h 239649"/>
                <a:gd name="connsiteX1" fmla="*/ 0 w 12700"/>
                <a:gd name="connsiteY1" fmla="*/ 0 h 23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649">
                  <a:moveTo>
                    <a:pt x="0" y="239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161B8A1-D54D-47FB-A41A-A7B96D903F23}"/>
                </a:ext>
              </a:extLst>
            </p:cNvPr>
            <p:cNvSpPr/>
            <p:nvPr/>
          </p:nvSpPr>
          <p:spPr>
            <a:xfrm>
              <a:off x="4939410" y="32779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656B22B-50C0-4EAC-9B48-34CDA19C40EA}"/>
                </a:ext>
              </a:extLst>
            </p:cNvPr>
            <p:cNvSpPr/>
            <p:nvPr/>
          </p:nvSpPr>
          <p:spPr>
            <a:xfrm>
              <a:off x="5076190" y="2465070"/>
              <a:ext cx="12700" cy="1052576"/>
            </a:xfrm>
            <a:custGeom>
              <a:avLst/>
              <a:gdLst>
                <a:gd name="connsiteX0" fmla="*/ 0 w 12700"/>
                <a:gd name="connsiteY0" fmla="*/ 1052576 h 1052576"/>
                <a:gd name="connsiteX1" fmla="*/ 0 w 12700"/>
                <a:gd name="connsiteY1" fmla="*/ 0 h 105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2576">
                  <a:moveTo>
                    <a:pt x="0" y="1052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CBC7473-D124-419E-98E5-66981C9919A3}"/>
                </a:ext>
              </a:extLst>
            </p:cNvPr>
            <p:cNvSpPr/>
            <p:nvPr/>
          </p:nvSpPr>
          <p:spPr>
            <a:xfrm>
              <a:off x="5062220" y="2465070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59A3739-293E-45F4-A499-C980A3458A1D}"/>
                </a:ext>
              </a:extLst>
            </p:cNvPr>
            <p:cNvSpPr/>
            <p:nvPr/>
          </p:nvSpPr>
          <p:spPr>
            <a:xfrm>
              <a:off x="5098796" y="3149981"/>
              <a:ext cx="12700" cy="367665"/>
            </a:xfrm>
            <a:custGeom>
              <a:avLst/>
              <a:gdLst>
                <a:gd name="connsiteX0" fmla="*/ 0 w 12700"/>
                <a:gd name="connsiteY0" fmla="*/ 367665 h 367665"/>
                <a:gd name="connsiteX1" fmla="*/ 0 w 12700"/>
                <a:gd name="connsiteY1" fmla="*/ 0 h 36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7665">
                  <a:moveTo>
                    <a:pt x="0" y="3676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440C0AF-EF17-43F8-A700-78093A95CC02}"/>
                </a:ext>
              </a:extLst>
            </p:cNvPr>
            <p:cNvSpPr/>
            <p:nvPr/>
          </p:nvSpPr>
          <p:spPr>
            <a:xfrm>
              <a:off x="5084826" y="314998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BF74905-DAB7-4AC3-A3B7-0BD5B25A5954}"/>
                </a:ext>
              </a:extLst>
            </p:cNvPr>
            <p:cNvSpPr/>
            <p:nvPr/>
          </p:nvSpPr>
          <p:spPr>
            <a:xfrm>
              <a:off x="5177282" y="3517646"/>
              <a:ext cx="12700" cy="93852"/>
            </a:xfrm>
            <a:custGeom>
              <a:avLst/>
              <a:gdLst>
                <a:gd name="connsiteX0" fmla="*/ 0 w 12700"/>
                <a:gd name="connsiteY0" fmla="*/ 0 h 93852"/>
                <a:gd name="connsiteX1" fmla="*/ 0 w 12700"/>
                <a:gd name="connsiteY1" fmla="*/ 93853 h 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852">
                  <a:moveTo>
                    <a:pt x="0" y="0"/>
                  </a:moveTo>
                  <a:lnTo>
                    <a:pt x="0" y="938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1BC76EA-3075-4D39-BE0F-06EA8AC27DCA}"/>
                </a:ext>
              </a:extLst>
            </p:cNvPr>
            <p:cNvSpPr/>
            <p:nvPr/>
          </p:nvSpPr>
          <p:spPr>
            <a:xfrm>
              <a:off x="5163311" y="355930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45F1F32-22CA-4D4F-BDF4-6D6A36DE0E17}"/>
                </a:ext>
              </a:extLst>
            </p:cNvPr>
            <p:cNvSpPr/>
            <p:nvPr/>
          </p:nvSpPr>
          <p:spPr>
            <a:xfrm>
              <a:off x="4939284" y="3517646"/>
              <a:ext cx="12700" cy="441198"/>
            </a:xfrm>
            <a:custGeom>
              <a:avLst/>
              <a:gdLst>
                <a:gd name="connsiteX0" fmla="*/ 0 w 12700"/>
                <a:gd name="connsiteY0" fmla="*/ 0 h 441198"/>
                <a:gd name="connsiteX1" fmla="*/ 0 w 12700"/>
                <a:gd name="connsiteY1" fmla="*/ 441198 h 44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1198">
                  <a:moveTo>
                    <a:pt x="0" y="0"/>
                  </a:moveTo>
                  <a:lnTo>
                    <a:pt x="0" y="44119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C9B8A9A-F665-4D79-9B22-302CC17E546D}"/>
                </a:ext>
              </a:extLst>
            </p:cNvPr>
            <p:cNvSpPr/>
            <p:nvPr/>
          </p:nvSpPr>
          <p:spPr>
            <a:xfrm>
              <a:off x="4925314" y="39066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CE9FBE3-CDA4-497A-9040-4BFE23FD5B46}"/>
                </a:ext>
              </a:extLst>
            </p:cNvPr>
            <p:cNvSpPr/>
            <p:nvPr/>
          </p:nvSpPr>
          <p:spPr>
            <a:xfrm>
              <a:off x="4977003" y="3517646"/>
              <a:ext cx="12700" cy="716788"/>
            </a:xfrm>
            <a:custGeom>
              <a:avLst/>
              <a:gdLst>
                <a:gd name="connsiteX0" fmla="*/ 0 w 12700"/>
                <a:gd name="connsiteY0" fmla="*/ 0 h 716788"/>
                <a:gd name="connsiteX1" fmla="*/ 0 w 12700"/>
                <a:gd name="connsiteY1" fmla="*/ 716788 h 7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6788">
                  <a:moveTo>
                    <a:pt x="0" y="0"/>
                  </a:moveTo>
                  <a:lnTo>
                    <a:pt x="0" y="71678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332C8A9-D0EF-4E2A-8ADB-F5B4C547A426}"/>
                </a:ext>
              </a:extLst>
            </p:cNvPr>
            <p:cNvSpPr/>
            <p:nvPr/>
          </p:nvSpPr>
          <p:spPr>
            <a:xfrm>
              <a:off x="4963033" y="41822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00249A4-E44C-4D07-8FBF-C092B12B1BD9}"/>
                </a:ext>
              </a:extLst>
            </p:cNvPr>
            <p:cNvSpPr/>
            <p:nvPr/>
          </p:nvSpPr>
          <p:spPr>
            <a:xfrm>
              <a:off x="5054346" y="3517646"/>
              <a:ext cx="12700" cy="1122679"/>
            </a:xfrm>
            <a:custGeom>
              <a:avLst/>
              <a:gdLst>
                <a:gd name="connsiteX0" fmla="*/ 0 w 12700"/>
                <a:gd name="connsiteY0" fmla="*/ 0 h 1122679"/>
                <a:gd name="connsiteX1" fmla="*/ 0 w 12700"/>
                <a:gd name="connsiteY1" fmla="*/ 1122680 h 112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2679">
                  <a:moveTo>
                    <a:pt x="0" y="0"/>
                  </a:moveTo>
                  <a:lnTo>
                    <a:pt x="0" y="112268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D9D64D0-C515-42AC-8931-A5EA407BCBF4}"/>
                </a:ext>
              </a:extLst>
            </p:cNvPr>
            <p:cNvSpPr/>
            <p:nvPr/>
          </p:nvSpPr>
          <p:spPr>
            <a:xfrm>
              <a:off x="5040376" y="458812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45C589A-8B8B-4F4C-8917-F6B5A9C97EAA}"/>
                </a:ext>
              </a:extLst>
            </p:cNvPr>
            <p:cNvSpPr/>
            <p:nvPr/>
          </p:nvSpPr>
          <p:spPr>
            <a:xfrm>
              <a:off x="5025517" y="3517646"/>
              <a:ext cx="12700" cy="626490"/>
            </a:xfrm>
            <a:custGeom>
              <a:avLst/>
              <a:gdLst>
                <a:gd name="connsiteX0" fmla="*/ 0 w 12700"/>
                <a:gd name="connsiteY0" fmla="*/ 0 h 626490"/>
                <a:gd name="connsiteX1" fmla="*/ 0 w 12700"/>
                <a:gd name="connsiteY1" fmla="*/ 626491 h 62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490">
                  <a:moveTo>
                    <a:pt x="0" y="0"/>
                  </a:moveTo>
                  <a:lnTo>
                    <a:pt x="0" y="6264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7199C40-2C53-4E67-8D6E-208AE6823B99}"/>
                </a:ext>
              </a:extLst>
            </p:cNvPr>
            <p:cNvSpPr/>
            <p:nvPr/>
          </p:nvSpPr>
          <p:spPr>
            <a:xfrm>
              <a:off x="5011546" y="40919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D925E576-66E3-4F48-BCA5-756EDEA27AED}"/>
                </a:ext>
              </a:extLst>
            </p:cNvPr>
            <p:cNvSpPr/>
            <p:nvPr/>
          </p:nvSpPr>
          <p:spPr>
            <a:xfrm>
              <a:off x="5150612" y="3517646"/>
              <a:ext cx="12700" cy="491489"/>
            </a:xfrm>
            <a:custGeom>
              <a:avLst/>
              <a:gdLst>
                <a:gd name="connsiteX0" fmla="*/ 0 w 12700"/>
                <a:gd name="connsiteY0" fmla="*/ 0 h 491489"/>
                <a:gd name="connsiteX1" fmla="*/ 0 w 12700"/>
                <a:gd name="connsiteY1" fmla="*/ 491490 h 49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1489">
                  <a:moveTo>
                    <a:pt x="0" y="0"/>
                  </a:moveTo>
                  <a:lnTo>
                    <a:pt x="0" y="49149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A8BFD3-C23D-4F46-950F-0F49A46C3329}"/>
                </a:ext>
              </a:extLst>
            </p:cNvPr>
            <p:cNvSpPr/>
            <p:nvPr/>
          </p:nvSpPr>
          <p:spPr>
            <a:xfrm>
              <a:off x="5136641" y="39569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0A8F28-0F30-42CB-8E66-95DEE89D5CF9}"/>
                </a:ext>
              </a:extLst>
            </p:cNvPr>
            <p:cNvSpPr/>
            <p:nvPr/>
          </p:nvSpPr>
          <p:spPr>
            <a:xfrm>
              <a:off x="5028184" y="3113913"/>
              <a:ext cx="12700" cy="403733"/>
            </a:xfrm>
            <a:custGeom>
              <a:avLst/>
              <a:gdLst>
                <a:gd name="connsiteX0" fmla="*/ 0 w 12700"/>
                <a:gd name="connsiteY0" fmla="*/ 403733 h 403733"/>
                <a:gd name="connsiteX1" fmla="*/ 0 w 12700"/>
                <a:gd name="connsiteY1" fmla="*/ 0 h 40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3733">
                  <a:moveTo>
                    <a:pt x="0" y="4037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B116E58-9D1D-4F2E-AB0E-CA9F12DB3DEC}"/>
                </a:ext>
              </a:extLst>
            </p:cNvPr>
            <p:cNvSpPr/>
            <p:nvPr/>
          </p:nvSpPr>
          <p:spPr>
            <a:xfrm>
              <a:off x="5014214" y="311391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5CFCE4BA-C428-461E-B799-860BE7BE1328}"/>
                </a:ext>
              </a:extLst>
            </p:cNvPr>
            <p:cNvSpPr/>
            <p:nvPr/>
          </p:nvSpPr>
          <p:spPr>
            <a:xfrm>
              <a:off x="4919218" y="3468751"/>
              <a:ext cx="12700" cy="48895"/>
            </a:xfrm>
            <a:custGeom>
              <a:avLst/>
              <a:gdLst>
                <a:gd name="connsiteX0" fmla="*/ 0 w 12700"/>
                <a:gd name="connsiteY0" fmla="*/ 48895 h 48895"/>
                <a:gd name="connsiteX1" fmla="*/ 0 w 12700"/>
                <a:gd name="connsiteY1" fmla="*/ 0 h 4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95">
                  <a:moveTo>
                    <a:pt x="0" y="48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4A9806E-352C-452D-9014-1DDDF2F540AA}"/>
                </a:ext>
              </a:extLst>
            </p:cNvPr>
            <p:cNvSpPr/>
            <p:nvPr/>
          </p:nvSpPr>
          <p:spPr>
            <a:xfrm>
              <a:off x="4905247" y="346875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926A417-BD2A-4835-9BB7-0C4E77B9D344}"/>
                </a:ext>
              </a:extLst>
            </p:cNvPr>
            <p:cNvSpPr/>
            <p:nvPr/>
          </p:nvSpPr>
          <p:spPr>
            <a:xfrm>
              <a:off x="5081778" y="3517646"/>
              <a:ext cx="12700" cy="671576"/>
            </a:xfrm>
            <a:custGeom>
              <a:avLst/>
              <a:gdLst>
                <a:gd name="connsiteX0" fmla="*/ 0 w 12700"/>
                <a:gd name="connsiteY0" fmla="*/ 0 h 671576"/>
                <a:gd name="connsiteX1" fmla="*/ 0 w 12700"/>
                <a:gd name="connsiteY1" fmla="*/ 671576 h 6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1576">
                  <a:moveTo>
                    <a:pt x="0" y="0"/>
                  </a:moveTo>
                  <a:lnTo>
                    <a:pt x="0" y="67157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17DB70C-BA73-4A3C-BFDA-A6DE54D0BDEB}"/>
                </a:ext>
              </a:extLst>
            </p:cNvPr>
            <p:cNvSpPr/>
            <p:nvPr/>
          </p:nvSpPr>
          <p:spPr>
            <a:xfrm>
              <a:off x="5067808" y="413702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344B1B5-1F04-45DB-8E73-D4B223F70B89}"/>
                </a:ext>
              </a:extLst>
            </p:cNvPr>
            <p:cNvSpPr/>
            <p:nvPr/>
          </p:nvSpPr>
          <p:spPr>
            <a:xfrm>
              <a:off x="5164709" y="3074416"/>
              <a:ext cx="12700" cy="443230"/>
            </a:xfrm>
            <a:custGeom>
              <a:avLst/>
              <a:gdLst>
                <a:gd name="connsiteX0" fmla="*/ 0 w 12700"/>
                <a:gd name="connsiteY0" fmla="*/ 443230 h 443230"/>
                <a:gd name="connsiteX1" fmla="*/ 0 w 12700"/>
                <a:gd name="connsiteY1" fmla="*/ 0 h 44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3230">
                  <a:moveTo>
                    <a:pt x="0" y="4432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A233485-E025-4F77-AE91-60F81BC0ED81}"/>
                </a:ext>
              </a:extLst>
            </p:cNvPr>
            <p:cNvSpPr/>
            <p:nvPr/>
          </p:nvSpPr>
          <p:spPr>
            <a:xfrm>
              <a:off x="5150739" y="307441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F1452F9-20F3-45AB-8045-E034AE0CAA51}"/>
                </a:ext>
              </a:extLst>
            </p:cNvPr>
            <p:cNvSpPr/>
            <p:nvPr/>
          </p:nvSpPr>
          <p:spPr>
            <a:xfrm>
              <a:off x="5011547" y="2679827"/>
              <a:ext cx="12700" cy="837819"/>
            </a:xfrm>
            <a:custGeom>
              <a:avLst/>
              <a:gdLst>
                <a:gd name="connsiteX0" fmla="*/ 0 w 12700"/>
                <a:gd name="connsiteY0" fmla="*/ 837819 h 837819"/>
                <a:gd name="connsiteX1" fmla="*/ 0 w 12700"/>
                <a:gd name="connsiteY1" fmla="*/ 0 h 8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7819">
                  <a:moveTo>
                    <a:pt x="0" y="837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9DE57A06-F4E2-4FDA-9BE9-6C5DE7FF9D24}"/>
                </a:ext>
              </a:extLst>
            </p:cNvPr>
            <p:cNvSpPr/>
            <p:nvPr/>
          </p:nvSpPr>
          <p:spPr>
            <a:xfrm>
              <a:off x="4997577" y="267982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A9931D6-6C98-430B-B632-98D4E375C1AB}"/>
                </a:ext>
              </a:extLst>
            </p:cNvPr>
            <p:cNvSpPr/>
            <p:nvPr/>
          </p:nvSpPr>
          <p:spPr>
            <a:xfrm>
              <a:off x="5077587" y="2980563"/>
              <a:ext cx="12700" cy="537083"/>
            </a:xfrm>
            <a:custGeom>
              <a:avLst/>
              <a:gdLst>
                <a:gd name="connsiteX0" fmla="*/ 0 w 12700"/>
                <a:gd name="connsiteY0" fmla="*/ 537083 h 537083"/>
                <a:gd name="connsiteX1" fmla="*/ 0 w 12700"/>
                <a:gd name="connsiteY1" fmla="*/ 0 h 53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083">
                  <a:moveTo>
                    <a:pt x="0" y="5370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3F6A5B93-F4C3-450A-ABD4-8C71989775AA}"/>
                </a:ext>
              </a:extLst>
            </p:cNvPr>
            <p:cNvSpPr/>
            <p:nvPr/>
          </p:nvSpPr>
          <p:spPr>
            <a:xfrm>
              <a:off x="5063616" y="298056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7666F0FF-1F42-4476-BAC2-C8965935DEA3}"/>
                </a:ext>
              </a:extLst>
            </p:cNvPr>
            <p:cNvSpPr/>
            <p:nvPr/>
          </p:nvSpPr>
          <p:spPr>
            <a:xfrm>
              <a:off x="5036820" y="3517646"/>
              <a:ext cx="12700" cy="104901"/>
            </a:xfrm>
            <a:custGeom>
              <a:avLst/>
              <a:gdLst>
                <a:gd name="connsiteX0" fmla="*/ 0 w 12700"/>
                <a:gd name="connsiteY0" fmla="*/ 0 h 104901"/>
                <a:gd name="connsiteX1" fmla="*/ 0 w 12700"/>
                <a:gd name="connsiteY1" fmla="*/ 104902 h 10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901">
                  <a:moveTo>
                    <a:pt x="0" y="0"/>
                  </a:moveTo>
                  <a:lnTo>
                    <a:pt x="0" y="1049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469B0E3F-1209-44B1-B7C3-17A29C2F65DF}"/>
                </a:ext>
              </a:extLst>
            </p:cNvPr>
            <p:cNvSpPr/>
            <p:nvPr/>
          </p:nvSpPr>
          <p:spPr>
            <a:xfrm>
              <a:off x="5022850" y="3570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5380F63-DAC4-4CAA-927C-20F9ABDC4BBA}"/>
                </a:ext>
              </a:extLst>
            </p:cNvPr>
            <p:cNvSpPr/>
            <p:nvPr/>
          </p:nvSpPr>
          <p:spPr>
            <a:xfrm>
              <a:off x="5051806" y="2369820"/>
              <a:ext cx="12700" cy="1147826"/>
            </a:xfrm>
            <a:custGeom>
              <a:avLst/>
              <a:gdLst>
                <a:gd name="connsiteX0" fmla="*/ 0 w 12700"/>
                <a:gd name="connsiteY0" fmla="*/ 1147826 h 1147826"/>
                <a:gd name="connsiteX1" fmla="*/ 0 w 12700"/>
                <a:gd name="connsiteY1" fmla="*/ 0 h 11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7826">
                  <a:moveTo>
                    <a:pt x="0" y="11478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C950B27-3FB1-4416-ADF7-4B02FC3E71EF}"/>
                </a:ext>
              </a:extLst>
            </p:cNvPr>
            <p:cNvSpPr/>
            <p:nvPr/>
          </p:nvSpPr>
          <p:spPr>
            <a:xfrm>
              <a:off x="5037835" y="236982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D6DBF8C8-16D3-43E7-ABE4-A7B45E42F5B8}"/>
                </a:ext>
              </a:extLst>
            </p:cNvPr>
            <p:cNvSpPr/>
            <p:nvPr/>
          </p:nvSpPr>
          <p:spPr>
            <a:xfrm>
              <a:off x="5137023" y="3307841"/>
              <a:ext cx="12700" cy="209804"/>
            </a:xfrm>
            <a:custGeom>
              <a:avLst/>
              <a:gdLst>
                <a:gd name="connsiteX0" fmla="*/ 0 w 12700"/>
                <a:gd name="connsiteY0" fmla="*/ 209804 h 209804"/>
                <a:gd name="connsiteX1" fmla="*/ 0 w 12700"/>
                <a:gd name="connsiteY1" fmla="*/ 0 h 2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804">
                  <a:moveTo>
                    <a:pt x="0" y="2098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6802208-91DA-4565-9FC5-298CDACE92CC}"/>
                </a:ext>
              </a:extLst>
            </p:cNvPr>
            <p:cNvSpPr/>
            <p:nvPr/>
          </p:nvSpPr>
          <p:spPr>
            <a:xfrm>
              <a:off x="5123053" y="330784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49BA5BD0-772E-403F-96E7-07D3720E5EA3}"/>
                </a:ext>
              </a:extLst>
            </p:cNvPr>
            <p:cNvSpPr/>
            <p:nvPr/>
          </p:nvSpPr>
          <p:spPr>
            <a:xfrm>
              <a:off x="5118735" y="2792857"/>
              <a:ext cx="12700" cy="724789"/>
            </a:xfrm>
            <a:custGeom>
              <a:avLst/>
              <a:gdLst>
                <a:gd name="connsiteX0" fmla="*/ 0 w 12700"/>
                <a:gd name="connsiteY0" fmla="*/ 724789 h 724789"/>
                <a:gd name="connsiteX1" fmla="*/ 0 w 12700"/>
                <a:gd name="connsiteY1" fmla="*/ 0 h 7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4789">
                  <a:moveTo>
                    <a:pt x="0" y="7247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FAF537F-E074-4F47-B43D-033D84B146EC}"/>
                </a:ext>
              </a:extLst>
            </p:cNvPr>
            <p:cNvSpPr/>
            <p:nvPr/>
          </p:nvSpPr>
          <p:spPr>
            <a:xfrm>
              <a:off x="5104765" y="27928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C8D5FC6-4C3D-4EA1-9553-EF24CC27256D}"/>
                </a:ext>
              </a:extLst>
            </p:cNvPr>
            <p:cNvSpPr/>
            <p:nvPr/>
          </p:nvSpPr>
          <p:spPr>
            <a:xfrm>
              <a:off x="5140071" y="3517646"/>
              <a:ext cx="12700" cy="271525"/>
            </a:xfrm>
            <a:custGeom>
              <a:avLst/>
              <a:gdLst>
                <a:gd name="connsiteX0" fmla="*/ 0 w 12700"/>
                <a:gd name="connsiteY0" fmla="*/ 0 h 271525"/>
                <a:gd name="connsiteX1" fmla="*/ 0 w 12700"/>
                <a:gd name="connsiteY1" fmla="*/ 271526 h 2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1525">
                  <a:moveTo>
                    <a:pt x="0" y="0"/>
                  </a:moveTo>
                  <a:lnTo>
                    <a:pt x="0" y="27152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16E009D-DFCE-4F15-9A68-129FC360D3DD}"/>
                </a:ext>
              </a:extLst>
            </p:cNvPr>
            <p:cNvSpPr/>
            <p:nvPr/>
          </p:nvSpPr>
          <p:spPr>
            <a:xfrm>
              <a:off x="5125973" y="3736975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5C4CFFA-D47E-4CF7-90B6-0C5D7CF9810B}"/>
                </a:ext>
              </a:extLst>
            </p:cNvPr>
            <p:cNvSpPr/>
            <p:nvPr/>
          </p:nvSpPr>
          <p:spPr>
            <a:xfrm>
              <a:off x="5106797" y="3517646"/>
              <a:ext cx="12700" cy="120523"/>
            </a:xfrm>
            <a:custGeom>
              <a:avLst/>
              <a:gdLst>
                <a:gd name="connsiteX0" fmla="*/ 0 w 12700"/>
                <a:gd name="connsiteY0" fmla="*/ 0 h 120523"/>
                <a:gd name="connsiteX1" fmla="*/ 0 w 12700"/>
                <a:gd name="connsiteY1" fmla="*/ 120523 h 12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523">
                  <a:moveTo>
                    <a:pt x="0" y="0"/>
                  </a:moveTo>
                  <a:lnTo>
                    <a:pt x="0" y="12052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AB9B10D2-31BC-4BB4-AC4F-07866B67CBCB}"/>
                </a:ext>
              </a:extLst>
            </p:cNvPr>
            <p:cNvSpPr/>
            <p:nvPr/>
          </p:nvSpPr>
          <p:spPr>
            <a:xfrm>
              <a:off x="5092827" y="358597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0A77703E-5F7B-4022-9513-7EB5E3A2E5A8}"/>
                </a:ext>
              </a:extLst>
            </p:cNvPr>
            <p:cNvSpPr/>
            <p:nvPr/>
          </p:nvSpPr>
          <p:spPr>
            <a:xfrm>
              <a:off x="4990084" y="3308350"/>
              <a:ext cx="12700" cy="209296"/>
            </a:xfrm>
            <a:custGeom>
              <a:avLst/>
              <a:gdLst>
                <a:gd name="connsiteX0" fmla="*/ 0 w 12700"/>
                <a:gd name="connsiteY0" fmla="*/ 209296 h 209296"/>
                <a:gd name="connsiteX1" fmla="*/ 0 w 12700"/>
                <a:gd name="connsiteY1" fmla="*/ 0 h 2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296">
                  <a:moveTo>
                    <a:pt x="0" y="2092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1A9812A0-44EE-45CB-B377-AA63493FC5C7}"/>
                </a:ext>
              </a:extLst>
            </p:cNvPr>
            <p:cNvSpPr/>
            <p:nvPr/>
          </p:nvSpPr>
          <p:spPr>
            <a:xfrm>
              <a:off x="4976114" y="3308350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7FBAB9DA-7625-47BB-9892-64BCDA9CE1AB}"/>
                </a:ext>
              </a:extLst>
            </p:cNvPr>
            <p:cNvSpPr/>
            <p:nvPr/>
          </p:nvSpPr>
          <p:spPr>
            <a:xfrm>
              <a:off x="5070856" y="3517646"/>
              <a:ext cx="12700" cy="437006"/>
            </a:xfrm>
            <a:custGeom>
              <a:avLst/>
              <a:gdLst>
                <a:gd name="connsiteX0" fmla="*/ 0 w 12700"/>
                <a:gd name="connsiteY0" fmla="*/ 0 h 437006"/>
                <a:gd name="connsiteX1" fmla="*/ 0 w 12700"/>
                <a:gd name="connsiteY1" fmla="*/ 437007 h 43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7006">
                  <a:moveTo>
                    <a:pt x="0" y="0"/>
                  </a:moveTo>
                  <a:lnTo>
                    <a:pt x="0" y="43700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AC7354B-792D-497E-88E7-CB78354AEF7E}"/>
                </a:ext>
              </a:extLst>
            </p:cNvPr>
            <p:cNvSpPr/>
            <p:nvPr/>
          </p:nvSpPr>
          <p:spPr>
            <a:xfrm>
              <a:off x="5056885" y="39025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76DE73AF-C37C-4746-8A74-7959EB499445}"/>
                </a:ext>
              </a:extLst>
            </p:cNvPr>
            <p:cNvSpPr/>
            <p:nvPr/>
          </p:nvSpPr>
          <p:spPr>
            <a:xfrm>
              <a:off x="4947920" y="3032252"/>
              <a:ext cx="12700" cy="485394"/>
            </a:xfrm>
            <a:custGeom>
              <a:avLst/>
              <a:gdLst>
                <a:gd name="connsiteX0" fmla="*/ 0 w 12700"/>
                <a:gd name="connsiteY0" fmla="*/ 485394 h 485394"/>
                <a:gd name="connsiteX1" fmla="*/ 0 w 12700"/>
                <a:gd name="connsiteY1" fmla="*/ 0 h 48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5394">
                  <a:moveTo>
                    <a:pt x="0" y="485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A2F88AD-E0E9-4512-82BF-635E6DD87294}"/>
                </a:ext>
              </a:extLst>
            </p:cNvPr>
            <p:cNvSpPr/>
            <p:nvPr/>
          </p:nvSpPr>
          <p:spPr>
            <a:xfrm>
              <a:off x="4933950" y="303225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!!g13">
            <a:extLst>
              <a:ext uri="{FF2B5EF4-FFF2-40B4-BE49-F238E27FC236}">
                <a16:creationId xmlns:a16="http://schemas.microsoft.com/office/drawing/2014/main" id="{6D99A234-4FD5-464A-8127-78C41ADDF128}"/>
              </a:ext>
            </a:extLst>
          </p:cNvPr>
          <p:cNvGrpSpPr/>
          <p:nvPr/>
        </p:nvGrpSpPr>
        <p:grpSpPr>
          <a:xfrm>
            <a:off x="5256403" y="2818257"/>
            <a:ext cx="330708" cy="2931032"/>
            <a:chOff x="5256403" y="2818257"/>
            <a:chExt cx="330708" cy="293103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4014F8-EE06-47AC-82BF-4205B57CB2CF}"/>
                </a:ext>
              </a:extLst>
            </p:cNvPr>
            <p:cNvSpPr/>
            <p:nvPr/>
          </p:nvSpPr>
          <p:spPr>
            <a:xfrm>
              <a:off x="5256403" y="3827907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F21818-580C-4EBF-9565-E0059854CA83}"/>
                </a:ext>
              </a:extLst>
            </p:cNvPr>
            <p:cNvSpPr/>
            <p:nvPr/>
          </p:nvSpPr>
          <p:spPr>
            <a:xfrm>
              <a:off x="5468747" y="3764788"/>
              <a:ext cx="12700" cy="63119"/>
            </a:xfrm>
            <a:custGeom>
              <a:avLst/>
              <a:gdLst>
                <a:gd name="connsiteX0" fmla="*/ 0 w 12700"/>
                <a:gd name="connsiteY0" fmla="*/ 63119 h 63119"/>
                <a:gd name="connsiteX1" fmla="*/ 0 w 12700"/>
                <a:gd name="connsiteY1" fmla="*/ 0 h 6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119">
                  <a:moveTo>
                    <a:pt x="0" y="631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26CCBA7-F0A9-4EEB-9D8D-97C75931DD09}"/>
                </a:ext>
              </a:extLst>
            </p:cNvPr>
            <p:cNvSpPr/>
            <p:nvPr/>
          </p:nvSpPr>
          <p:spPr>
            <a:xfrm>
              <a:off x="5454777" y="3764788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0E6271C-AEBA-4B76-B996-7C9D7924BD5F}"/>
                </a:ext>
              </a:extLst>
            </p:cNvPr>
            <p:cNvSpPr/>
            <p:nvPr/>
          </p:nvSpPr>
          <p:spPr>
            <a:xfrm>
              <a:off x="5321427" y="3367024"/>
              <a:ext cx="12700" cy="460883"/>
            </a:xfrm>
            <a:custGeom>
              <a:avLst/>
              <a:gdLst>
                <a:gd name="connsiteX0" fmla="*/ 0 w 12700"/>
                <a:gd name="connsiteY0" fmla="*/ 460883 h 460883"/>
                <a:gd name="connsiteX1" fmla="*/ 0 w 12700"/>
                <a:gd name="connsiteY1" fmla="*/ 0 h 4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0883">
                  <a:moveTo>
                    <a:pt x="0" y="4608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12440B7-FD5B-400C-8830-34C14604B785}"/>
                </a:ext>
              </a:extLst>
            </p:cNvPr>
            <p:cNvSpPr/>
            <p:nvPr/>
          </p:nvSpPr>
          <p:spPr>
            <a:xfrm>
              <a:off x="5307457" y="33670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694F55A-0416-4D48-B43D-9F14F3610AA9}"/>
                </a:ext>
              </a:extLst>
            </p:cNvPr>
            <p:cNvSpPr/>
            <p:nvPr/>
          </p:nvSpPr>
          <p:spPr>
            <a:xfrm>
              <a:off x="5410835" y="3827907"/>
              <a:ext cx="12700" cy="908303"/>
            </a:xfrm>
            <a:custGeom>
              <a:avLst/>
              <a:gdLst>
                <a:gd name="connsiteX0" fmla="*/ 0 w 12700"/>
                <a:gd name="connsiteY0" fmla="*/ 0 h 908303"/>
                <a:gd name="connsiteX1" fmla="*/ 0 w 12700"/>
                <a:gd name="connsiteY1" fmla="*/ 908304 h 90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8303">
                  <a:moveTo>
                    <a:pt x="0" y="0"/>
                  </a:moveTo>
                  <a:lnTo>
                    <a:pt x="0" y="9083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F98A495-2836-4C7B-9AC2-167C5D6B4B29}"/>
                </a:ext>
              </a:extLst>
            </p:cNvPr>
            <p:cNvSpPr/>
            <p:nvPr/>
          </p:nvSpPr>
          <p:spPr>
            <a:xfrm>
              <a:off x="5396865" y="468401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7BCB15D-FDFD-42E0-BD97-07277FFCA39D}"/>
                </a:ext>
              </a:extLst>
            </p:cNvPr>
            <p:cNvSpPr/>
            <p:nvPr/>
          </p:nvSpPr>
          <p:spPr>
            <a:xfrm>
              <a:off x="5405501" y="3721989"/>
              <a:ext cx="12700" cy="105918"/>
            </a:xfrm>
            <a:custGeom>
              <a:avLst/>
              <a:gdLst>
                <a:gd name="connsiteX0" fmla="*/ 0 w 12700"/>
                <a:gd name="connsiteY0" fmla="*/ 105918 h 105918"/>
                <a:gd name="connsiteX1" fmla="*/ 0 w 12700"/>
                <a:gd name="connsiteY1" fmla="*/ 0 h 10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918">
                  <a:moveTo>
                    <a:pt x="0" y="1059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09E9734-1356-49AE-8FAF-34518E63B9E3}"/>
                </a:ext>
              </a:extLst>
            </p:cNvPr>
            <p:cNvSpPr/>
            <p:nvPr/>
          </p:nvSpPr>
          <p:spPr>
            <a:xfrm>
              <a:off x="5391403" y="3721989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B5DC530-0FCC-4B64-A050-6BE6FF3E4684}"/>
                </a:ext>
              </a:extLst>
            </p:cNvPr>
            <p:cNvSpPr/>
            <p:nvPr/>
          </p:nvSpPr>
          <p:spPr>
            <a:xfrm>
              <a:off x="5441950" y="3827907"/>
              <a:ext cx="12700" cy="1331594"/>
            </a:xfrm>
            <a:custGeom>
              <a:avLst/>
              <a:gdLst>
                <a:gd name="connsiteX0" fmla="*/ 0 w 12700"/>
                <a:gd name="connsiteY0" fmla="*/ 0 h 1331594"/>
                <a:gd name="connsiteX1" fmla="*/ 0 w 12700"/>
                <a:gd name="connsiteY1" fmla="*/ 1331595 h 133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1594">
                  <a:moveTo>
                    <a:pt x="0" y="0"/>
                  </a:moveTo>
                  <a:lnTo>
                    <a:pt x="0" y="13315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08FF02E-5D7A-4907-9FBB-2CB498276C5A}"/>
                </a:ext>
              </a:extLst>
            </p:cNvPr>
            <p:cNvSpPr/>
            <p:nvPr/>
          </p:nvSpPr>
          <p:spPr>
            <a:xfrm>
              <a:off x="5427979" y="5107432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3970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5EC8499-E2A7-42FB-9913-7E5FA84D31E8}"/>
                </a:ext>
              </a:extLst>
            </p:cNvPr>
            <p:cNvSpPr/>
            <p:nvPr/>
          </p:nvSpPr>
          <p:spPr>
            <a:xfrm>
              <a:off x="5432933" y="3827907"/>
              <a:ext cx="12700" cy="1057020"/>
            </a:xfrm>
            <a:custGeom>
              <a:avLst/>
              <a:gdLst>
                <a:gd name="connsiteX0" fmla="*/ 0 w 12700"/>
                <a:gd name="connsiteY0" fmla="*/ 0 h 1057020"/>
                <a:gd name="connsiteX1" fmla="*/ 0 w 12700"/>
                <a:gd name="connsiteY1" fmla="*/ 1057021 h 105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7020">
                  <a:moveTo>
                    <a:pt x="0" y="0"/>
                  </a:moveTo>
                  <a:lnTo>
                    <a:pt x="0" y="10570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2806A24-42B7-43D5-B05D-FE796CEC358E}"/>
                </a:ext>
              </a:extLst>
            </p:cNvPr>
            <p:cNvSpPr/>
            <p:nvPr/>
          </p:nvSpPr>
          <p:spPr>
            <a:xfrm>
              <a:off x="5418963" y="483285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024A779-67B7-4616-A553-97DFEEB16BD4}"/>
                </a:ext>
              </a:extLst>
            </p:cNvPr>
            <p:cNvSpPr/>
            <p:nvPr/>
          </p:nvSpPr>
          <p:spPr>
            <a:xfrm>
              <a:off x="5416931" y="2818257"/>
              <a:ext cx="12700" cy="1009650"/>
            </a:xfrm>
            <a:custGeom>
              <a:avLst/>
              <a:gdLst>
                <a:gd name="connsiteX0" fmla="*/ 0 w 12700"/>
                <a:gd name="connsiteY0" fmla="*/ 1009650 h 1009650"/>
                <a:gd name="connsiteX1" fmla="*/ 0 w 12700"/>
                <a:gd name="connsiteY1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9650">
                  <a:moveTo>
                    <a:pt x="0" y="100965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103224A-6CA9-42E3-A851-9C9348E51817}"/>
                </a:ext>
              </a:extLst>
            </p:cNvPr>
            <p:cNvSpPr/>
            <p:nvPr/>
          </p:nvSpPr>
          <p:spPr>
            <a:xfrm>
              <a:off x="5402834" y="2818257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B25ADAE-5059-477F-9879-17F679E777B5}"/>
                </a:ext>
              </a:extLst>
            </p:cNvPr>
            <p:cNvSpPr/>
            <p:nvPr/>
          </p:nvSpPr>
          <p:spPr>
            <a:xfrm>
              <a:off x="5406771" y="3827907"/>
              <a:ext cx="12700" cy="1663318"/>
            </a:xfrm>
            <a:custGeom>
              <a:avLst/>
              <a:gdLst>
                <a:gd name="connsiteX0" fmla="*/ 0 w 12700"/>
                <a:gd name="connsiteY0" fmla="*/ 0 h 1663318"/>
                <a:gd name="connsiteX1" fmla="*/ 0 w 12700"/>
                <a:gd name="connsiteY1" fmla="*/ 1663319 h 16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63318">
                  <a:moveTo>
                    <a:pt x="0" y="0"/>
                  </a:moveTo>
                  <a:lnTo>
                    <a:pt x="0" y="166331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97FE5BA-284A-4C74-AF68-C406F42A5F7C}"/>
                </a:ext>
              </a:extLst>
            </p:cNvPr>
            <p:cNvSpPr/>
            <p:nvPr/>
          </p:nvSpPr>
          <p:spPr>
            <a:xfrm>
              <a:off x="5392801" y="543902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1307480-ADC6-47F8-BC2A-04F706F647EF}"/>
                </a:ext>
              </a:extLst>
            </p:cNvPr>
            <p:cNvSpPr/>
            <p:nvPr/>
          </p:nvSpPr>
          <p:spPr>
            <a:xfrm>
              <a:off x="5466969" y="3334258"/>
              <a:ext cx="12700" cy="493649"/>
            </a:xfrm>
            <a:custGeom>
              <a:avLst/>
              <a:gdLst>
                <a:gd name="connsiteX0" fmla="*/ 0 w 12700"/>
                <a:gd name="connsiteY0" fmla="*/ 493649 h 493649"/>
                <a:gd name="connsiteX1" fmla="*/ 0 w 12700"/>
                <a:gd name="connsiteY1" fmla="*/ 0 h 49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649">
                  <a:moveTo>
                    <a:pt x="0" y="493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D7F17F9-AC86-46D6-B937-4BA013E2EEC3}"/>
                </a:ext>
              </a:extLst>
            </p:cNvPr>
            <p:cNvSpPr/>
            <p:nvPr/>
          </p:nvSpPr>
          <p:spPr>
            <a:xfrm>
              <a:off x="5452998" y="333425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2FF5131-3192-40C2-912D-D30B9C15DA28}"/>
                </a:ext>
              </a:extLst>
            </p:cNvPr>
            <p:cNvSpPr/>
            <p:nvPr/>
          </p:nvSpPr>
          <p:spPr>
            <a:xfrm>
              <a:off x="5464429" y="3827907"/>
              <a:ext cx="12700" cy="502538"/>
            </a:xfrm>
            <a:custGeom>
              <a:avLst/>
              <a:gdLst>
                <a:gd name="connsiteX0" fmla="*/ 0 w 12700"/>
                <a:gd name="connsiteY0" fmla="*/ 0 h 502538"/>
                <a:gd name="connsiteX1" fmla="*/ 0 w 12700"/>
                <a:gd name="connsiteY1" fmla="*/ 502539 h 50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538">
                  <a:moveTo>
                    <a:pt x="0" y="0"/>
                  </a:moveTo>
                  <a:lnTo>
                    <a:pt x="0" y="50253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52203FE-FCA5-4B31-A13E-8B33D12615A1}"/>
                </a:ext>
              </a:extLst>
            </p:cNvPr>
            <p:cNvSpPr/>
            <p:nvPr/>
          </p:nvSpPr>
          <p:spPr>
            <a:xfrm>
              <a:off x="5450459" y="427837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1CCC86D-81F0-4443-BC5D-16ABDF39EB19}"/>
                </a:ext>
              </a:extLst>
            </p:cNvPr>
            <p:cNvSpPr/>
            <p:nvPr/>
          </p:nvSpPr>
          <p:spPr>
            <a:xfrm>
              <a:off x="5385943" y="3032379"/>
              <a:ext cx="12700" cy="795528"/>
            </a:xfrm>
            <a:custGeom>
              <a:avLst/>
              <a:gdLst>
                <a:gd name="connsiteX0" fmla="*/ 0 w 12700"/>
                <a:gd name="connsiteY0" fmla="*/ 795528 h 795528"/>
                <a:gd name="connsiteX1" fmla="*/ 0 w 12700"/>
                <a:gd name="connsiteY1" fmla="*/ 0 h 79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5528">
                  <a:moveTo>
                    <a:pt x="0" y="7955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CAA86F2B-891D-4D99-B18F-81FD845F9FCE}"/>
                </a:ext>
              </a:extLst>
            </p:cNvPr>
            <p:cNvSpPr/>
            <p:nvPr/>
          </p:nvSpPr>
          <p:spPr>
            <a:xfrm>
              <a:off x="5371972" y="30323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062F24E-C92A-4809-8009-E980859014F1}"/>
                </a:ext>
              </a:extLst>
            </p:cNvPr>
            <p:cNvSpPr/>
            <p:nvPr/>
          </p:nvSpPr>
          <p:spPr>
            <a:xfrm>
              <a:off x="5431028" y="3827907"/>
              <a:ext cx="12700" cy="333120"/>
            </a:xfrm>
            <a:custGeom>
              <a:avLst/>
              <a:gdLst>
                <a:gd name="connsiteX0" fmla="*/ 0 w 12700"/>
                <a:gd name="connsiteY0" fmla="*/ 0 h 333120"/>
                <a:gd name="connsiteX1" fmla="*/ 0 w 12700"/>
                <a:gd name="connsiteY1" fmla="*/ 333121 h 33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3120">
                  <a:moveTo>
                    <a:pt x="0" y="0"/>
                  </a:moveTo>
                  <a:lnTo>
                    <a:pt x="0" y="3331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E842CCD-3AF7-4288-ABED-E353B1790369}"/>
                </a:ext>
              </a:extLst>
            </p:cNvPr>
            <p:cNvSpPr/>
            <p:nvPr/>
          </p:nvSpPr>
          <p:spPr>
            <a:xfrm>
              <a:off x="5417058" y="4108958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2C9FB09-6D4B-4840-AA9B-4DE1ABAD0CEC}"/>
                </a:ext>
              </a:extLst>
            </p:cNvPr>
            <p:cNvSpPr/>
            <p:nvPr/>
          </p:nvSpPr>
          <p:spPr>
            <a:xfrm>
              <a:off x="5430774" y="3518408"/>
              <a:ext cx="12700" cy="309499"/>
            </a:xfrm>
            <a:custGeom>
              <a:avLst/>
              <a:gdLst>
                <a:gd name="connsiteX0" fmla="*/ 0 w 12700"/>
                <a:gd name="connsiteY0" fmla="*/ 309499 h 309499"/>
                <a:gd name="connsiteX1" fmla="*/ 0 w 12700"/>
                <a:gd name="connsiteY1" fmla="*/ 0 h 30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9499">
                  <a:moveTo>
                    <a:pt x="0" y="309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DB01AC9-1B6F-4422-89FF-B7E5F4E937C6}"/>
                </a:ext>
              </a:extLst>
            </p:cNvPr>
            <p:cNvSpPr/>
            <p:nvPr/>
          </p:nvSpPr>
          <p:spPr>
            <a:xfrm>
              <a:off x="5416803" y="35184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107E2F1-B3B0-4830-94A4-A41A7EBE557C}"/>
                </a:ext>
              </a:extLst>
            </p:cNvPr>
            <p:cNvSpPr/>
            <p:nvPr/>
          </p:nvSpPr>
          <p:spPr>
            <a:xfrm>
              <a:off x="5385435" y="3827907"/>
              <a:ext cx="12700" cy="156337"/>
            </a:xfrm>
            <a:custGeom>
              <a:avLst/>
              <a:gdLst>
                <a:gd name="connsiteX0" fmla="*/ 0 w 12700"/>
                <a:gd name="connsiteY0" fmla="*/ 0 h 156337"/>
                <a:gd name="connsiteX1" fmla="*/ 0 w 12700"/>
                <a:gd name="connsiteY1" fmla="*/ 156337 h 15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337">
                  <a:moveTo>
                    <a:pt x="0" y="0"/>
                  </a:moveTo>
                  <a:lnTo>
                    <a:pt x="0" y="1563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FD21E4B-7E07-43CF-937D-88655599CF49}"/>
                </a:ext>
              </a:extLst>
            </p:cNvPr>
            <p:cNvSpPr/>
            <p:nvPr/>
          </p:nvSpPr>
          <p:spPr>
            <a:xfrm>
              <a:off x="5371465" y="39320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45150CA8-D154-4836-B46D-C6D88CE1FD3A}"/>
                </a:ext>
              </a:extLst>
            </p:cNvPr>
            <p:cNvSpPr/>
            <p:nvPr/>
          </p:nvSpPr>
          <p:spPr>
            <a:xfrm>
              <a:off x="5504307" y="3401822"/>
              <a:ext cx="12700" cy="426085"/>
            </a:xfrm>
            <a:custGeom>
              <a:avLst/>
              <a:gdLst>
                <a:gd name="connsiteX0" fmla="*/ 0 w 12700"/>
                <a:gd name="connsiteY0" fmla="*/ 426085 h 426085"/>
                <a:gd name="connsiteX1" fmla="*/ 0 w 12700"/>
                <a:gd name="connsiteY1" fmla="*/ 0 h 42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6085">
                  <a:moveTo>
                    <a:pt x="0" y="4260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7DADE2-374F-42C4-AA1D-2399E9BE8EA5}"/>
                </a:ext>
              </a:extLst>
            </p:cNvPr>
            <p:cNvSpPr/>
            <p:nvPr/>
          </p:nvSpPr>
          <p:spPr>
            <a:xfrm>
              <a:off x="5490336" y="34018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CD8041D6-2B8C-4282-89DA-159E710F9301}"/>
                </a:ext>
              </a:extLst>
            </p:cNvPr>
            <p:cNvSpPr/>
            <p:nvPr/>
          </p:nvSpPr>
          <p:spPr>
            <a:xfrm>
              <a:off x="5536819" y="3710686"/>
              <a:ext cx="12700" cy="117221"/>
            </a:xfrm>
            <a:custGeom>
              <a:avLst/>
              <a:gdLst>
                <a:gd name="connsiteX0" fmla="*/ 0 w 12700"/>
                <a:gd name="connsiteY0" fmla="*/ 117221 h 117221"/>
                <a:gd name="connsiteX1" fmla="*/ 0 w 12700"/>
                <a:gd name="connsiteY1" fmla="*/ 0 h 11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221">
                  <a:moveTo>
                    <a:pt x="0" y="1172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9CFDB841-6420-4BE8-ADC6-A07C24D099AB}"/>
                </a:ext>
              </a:extLst>
            </p:cNvPr>
            <p:cNvSpPr/>
            <p:nvPr/>
          </p:nvSpPr>
          <p:spPr>
            <a:xfrm>
              <a:off x="5522848" y="371068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4E6AF7E-E663-4FED-AA9C-064B86CA06E8}"/>
                </a:ext>
              </a:extLst>
            </p:cNvPr>
            <p:cNvSpPr/>
            <p:nvPr/>
          </p:nvSpPr>
          <p:spPr>
            <a:xfrm>
              <a:off x="5371465" y="2881884"/>
              <a:ext cx="12700" cy="946023"/>
            </a:xfrm>
            <a:custGeom>
              <a:avLst/>
              <a:gdLst>
                <a:gd name="connsiteX0" fmla="*/ 0 w 12700"/>
                <a:gd name="connsiteY0" fmla="*/ 946023 h 946023"/>
                <a:gd name="connsiteX1" fmla="*/ 0 w 12700"/>
                <a:gd name="connsiteY1" fmla="*/ 0 h 94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6023">
                  <a:moveTo>
                    <a:pt x="0" y="9460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0BBECEA-90AD-4A6C-9B62-A8047B501042}"/>
                </a:ext>
              </a:extLst>
            </p:cNvPr>
            <p:cNvSpPr/>
            <p:nvPr/>
          </p:nvSpPr>
          <p:spPr>
            <a:xfrm>
              <a:off x="5357495" y="2881883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461A2CFD-1F39-484F-ACE5-EFA82088298F}"/>
                </a:ext>
              </a:extLst>
            </p:cNvPr>
            <p:cNvSpPr/>
            <p:nvPr/>
          </p:nvSpPr>
          <p:spPr>
            <a:xfrm>
              <a:off x="5460111" y="2872867"/>
              <a:ext cx="12700" cy="955040"/>
            </a:xfrm>
            <a:custGeom>
              <a:avLst/>
              <a:gdLst>
                <a:gd name="connsiteX0" fmla="*/ 0 w 12700"/>
                <a:gd name="connsiteY0" fmla="*/ 955040 h 955040"/>
                <a:gd name="connsiteX1" fmla="*/ 0 w 12700"/>
                <a:gd name="connsiteY1" fmla="*/ 0 h 9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5040">
                  <a:moveTo>
                    <a:pt x="0" y="9550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F91F460-8A7C-4066-AD17-70AEBD7A9B20}"/>
                </a:ext>
              </a:extLst>
            </p:cNvPr>
            <p:cNvSpPr/>
            <p:nvPr/>
          </p:nvSpPr>
          <p:spPr>
            <a:xfrm>
              <a:off x="5446140" y="28728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163727-FFDB-45D8-A354-883DB9807744}"/>
                </a:ext>
              </a:extLst>
            </p:cNvPr>
            <p:cNvSpPr/>
            <p:nvPr/>
          </p:nvSpPr>
          <p:spPr>
            <a:xfrm>
              <a:off x="5388610" y="3827907"/>
              <a:ext cx="12700" cy="1165352"/>
            </a:xfrm>
            <a:custGeom>
              <a:avLst/>
              <a:gdLst>
                <a:gd name="connsiteX0" fmla="*/ 0 w 12700"/>
                <a:gd name="connsiteY0" fmla="*/ 0 h 1165352"/>
                <a:gd name="connsiteX1" fmla="*/ 0 w 12700"/>
                <a:gd name="connsiteY1" fmla="*/ 1165352 h 11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5352">
                  <a:moveTo>
                    <a:pt x="0" y="0"/>
                  </a:moveTo>
                  <a:lnTo>
                    <a:pt x="0" y="116535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0B4B8B3-F568-4DD9-AC89-4E25EF44843F}"/>
                </a:ext>
              </a:extLst>
            </p:cNvPr>
            <p:cNvSpPr/>
            <p:nvPr/>
          </p:nvSpPr>
          <p:spPr>
            <a:xfrm>
              <a:off x="5374640" y="494118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037E491D-2847-4AD8-99C0-95C386A28A64}"/>
                </a:ext>
              </a:extLst>
            </p:cNvPr>
            <p:cNvSpPr/>
            <p:nvPr/>
          </p:nvSpPr>
          <p:spPr>
            <a:xfrm>
              <a:off x="5346827" y="3812032"/>
              <a:ext cx="12700" cy="15875"/>
            </a:xfrm>
            <a:custGeom>
              <a:avLst/>
              <a:gdLst>
                <a:gd name="connsiteX0" fmla="*/ 0 w 12700"/>
                <a:gd name="connsiteY0" fmla="*/ 15875 h 15875"/>
                <a:gd name="connsiteX1" fmla="*/ 0 w 12700"/>
                <a:gd name="connsiteY1" fmla="*/ 0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75">
                  <a:moveTo>
                    <a:pt x="0" y="1587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DA0627B-A715-4A69-94A0-2C220B1409CC}"/>
                </a:ext>
              </a:extLst>
            </p:cNvPr>
            <p:cNvSpPr/>
            <p:nvPr/>
          </p:nvSpPr>
          <p:spPr>
            <a:xfrm>
              <a:off x="5332857" y="3812032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764973E0-C464-462A-A6D5-319A449C211C}"/>
                </a:ext>
              </a:extLst>
            </p:cNvPr>
            <p:cNvSpPr/>
            <p:nvPr/>
          </p:nvSpPr>
          <p:spPr>
            <a:xfrm>
              <a:off x="5394706" y="3328542"/>
              <a:ext cx="12700" cy="499364"/>
            </a:xfrm>
            <a:custGeom>
              <a:avLst/>
              <a:gdLst>
                <a:gd name="connsiteX0" fmla="*/ 0 w 12700"/>
                <a:gd name="connsiteY0" fmla="*/ 499364 h 499364"/>
                <a:gd name="connsiteX1" fmla="*/ 0 w 12700"/>
                <a:gd name="connsiteY1" fmla="*/ 0 h 49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9364">
                  <a:moveTo>
                    <a:pt x="0" y="4993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B03ABE1A-86F2-4415-82AE-0CCE044BEDDE}"/>
                </a:ext>
              </a:extLst>
            </p:cNvPr>
            <p:cNvSpPr/>
            <p:nvPr/>
          </p:nvSpPr>
          <p:spPr>
            <a:xfrm>
              <a:off x="5380609" y="3328542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4097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EA9EA38A-1AF8-4725-8697-0F6579B65EE7}"/>
                </a:ext>
              </a:extLst>
            </p:cNvPr>
            <p:cNvSpPr/>
            <p:nvPr/>
          </p:nvSpPr>
          <p:spPr>
            <a:xfrm>
              <a:off x="5290566" y="3618991"/>
              <a:ext cx="12700" cy="208915"/>
            </a:xfrm>
            <a:custGeom>
              <a:avLst/>
              <a:gdLst>
                <a:gd name="connsiteX0" fmla="*/ 0 w 12700"/>
                <a:gd name="connsiteY0" fmla="*/ 208915 h 208915"/>
                <a:gd name="connsiteX1" fmla="*/ 0 w 12700"/>
                <a:gd name="connsiteY1" fmla="*/ 0 h 20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8915">
                  <a:moveTo>
                    <a:pt x="0" y="2089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512D6EB3-0492-4F9F-A9C0-904E7BF4D3F3}"/>
                </a:ext>
              </a:extLst>
            </p:cNvPr>
            <p:cNvSpPr/>
            <p:nvPr/>
          </p:nvSpPr>
          <p:spPr>
            <a:xfrm>
              <a:off x="5276596" y="361899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86CC753-8DA8-4763-A5A4-124EBFF909B5}"/>
                </a:ext>
              </a:extLst>
            </p:cNvPr>
            <p:cNvSpPr/>
            <p:nvPr/>
          </p:nvSpPr>
          <p:spPr>
            <a:xfrm>
              <a:off x="5495798" y="3822065"/>
              <a:ext cx="12700" cy="5842"/>
            </a:xfrm>
            <a:custGeom>
              <a:avLst/>
              <a:gdLst>
                <a:gd name="connsiteX0" fmla="*/ 0 w 12700"/>
                <a:gd name="connsiteY0" fmla="*/ 5842 h 5842"/>
                <a:gd name="connsiteX1" fmla="*/ 0 w 12700"/>
                <a:gd name="connsiteY1" fmla="*/ 0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42">
                  <a:moveTo>
                    <a:pt x="0" y="58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9EECCD4-8C89-41D7-A4C8-4FF7B8BDAB81}"/>
                </a:ext>
              </a:extLst>
            </p:cNvPr>
            <p:cNvSpPr/>
            <p:nvPr/>
          </p:nvSpPr>
          <p:spPr>
            <a:xfrm>
              <a:off x="5481828" y="3822065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6D1D455E-11C0-4B96-8578-C2AF7D8D1B67}"/>
                </a:ext>
              </a:extLst>
            </p:cNvPr>
            <p:cNvSpPr/>
            <p:nvPr/>
          </p:nvSpPr>
          <p:spPr>
            <a:xfrm>
              <a:off x="5308346" y="3250692"/>
              <a:ext cx="12700" cy="577215"/>
            </a:xfrm>
            <a:custGeom>
              <a:avLst/>
              <a:gdLst>
                <a:gd name="connsiteX0" fmla="*/ 0 w 12700"/>
                <a:gd name="connsiteY0" fmla="*/ 577215 h 577215"/>
                <a:gd name="connsiteX1" fmla="*/ 0 w 12700"/>
                <a:gd name="connsiteY1" fmla="*/ 0 h 57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7215">
                  <a:moveTo>
                    <a:pt x="0" y="5772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F2E92754-FA4B-43EE-97EF-29AD566F0B5B}"/>
                </a:ext>
              </a:extLst>
            </p:cNvPr>
            <p:cNvSpPr/>
            <p:nvPr/>
          </p:nvSpPr>
          <p:spPr>
            <a:xfrm>
              <a:off x="5294248" y="325069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33D24DE6-5FAE-49DF-9D07-1B51BEFB0E6D}"/>
                </a:ext>
              </a:extLst>
            </p:cNvPr>
            <p:cNvSpPr/>
            <p:nvPr/>
          </p:nvSpPr>
          <p:spPr>
            <a:xfrm>
              <a:off x="5357622" y="3473958"/>
              <a:ext cx="12700" cy="353949"/>
            </a:xfrm>
            <a:custGeom>
              <a:avLst/>
              <a:gdLst>
                <a:gd name="connsiteX0" fmla="*/ 0 w 12700"/>
                <a:gd name="connsiteY0" fmla="*/ 353949 h 353949"/>
                <a:gd name="connsiteX1" fmla="*/ 0 w 12700"/>
                <a:gd name="connsiteY1" fmla="*/ 0 h 35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3949">
                  <a:moveTo>
                    <a:pt x="0" y="3539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313A213-52F0-4BEA-9DF1-A5F5A8034341}"/>
                </a:ext>
              </a:extLst>
            </p:cNvPr>
            <p:cNvSpPr/>
            <p:nvPr/>
          </p:nvSpPr>
          <p:spPr>
            <a:xfrm>
              <a:off x="5343652" y="3473958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D1F36C49-428D-45C6-B81A-652C2820D804}"/>
                </a:ext>
              </a:extLst>
            </p:cNvPr>
            <p:cNvSpPr/>
            <p:nvPr/>
          </p:nvSpPr>
          <p:spPr>
            <a:xfrm>
              <a:off x="5421757" y="3827907"/>
              <a:ext cx="12700" cy="1921382"/>
            </a:xfrm>
            <a:custGeom>
              <a:avLst/>
              <a:gdLst>
                <a:gd name="connsiteX0" fmla="*/ 0 w 12700"/>
                <a:gd name="connsiteY0" fmla="*/ 0 h 1921382"/>
                <a:gd name="connsiteX1" fmla="*/ 0 w 12700"/>
                <a:gd name="connsiteY1" fmla="*/ 1921383 h 19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21382">
                  <a:moveTo>
                    <a:pt x="0" y="0"/>
                  </a:moveTo>
                  <a:lnTo>
                    <a:pt x="0" y="19213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0E2E4537-6CF6-4453-ADA6-2B94E30397BF}"/>
                </a:ext>
              </a:extLst>
            </p:cNvPr>
            <p:cNvSpPr/>
            <p:nvPr/>
          </p:nvSpPr>
          <p:spPr>
            <a:xfrm>
              <a:off x="5407786" y="56970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5E115146-82A2-4EC0-A04B-C717E688934F}"/>
                </a:ext>
              </a:extLst>
            </p:cNvPr>
            <p:cNvSpPr/>
            <p:nvPr/>
          </p:nvSpPr>
          <p:spPr>
            <a:xfrm>
              <a:off x="5443982" y="3063748"/>
              <a:ext cx="12700" cy="764159"/>
            </a:xfrm>
            <a:custGeom>
              <a:avLst/>
              <a:gdLst>
                <a:gd name="connsiteX0" fmla="*/ 0 w 12700"/>
                <a:gd name="connsiteY0" fmla="*/ 764159 h 764159"/>
                <a:gd name="connsiteX1" fmla="*/ 0 w 12700"/>
                <a:gd name="connsiteY1" fmla="*/ 0 h 7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4159">
                  <a:moveTo>
                    <a:pt x="0" y="7641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4A0460D-2FDD-46DE-850D-4199C9F56705}"/>
                </a:ext>
              </a:extLst>
            </p:cNvPr>
            <p:cNvSpPr/>
            <p:nvPr/>
          </p:nvSpPr>
          <p:spPr>
            <a:xfrm>
              <a:off x="5430011" y="30637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784B7987-35C2-40DC-8114-382E36C915EE}"/>
                </a:ext>
              </a:extLst>
            </p:cNvPr>
            <p:cNvSpPr/>
            <p:nvPr/>
          </p:nvSpPr>
          <p:spPr>
            <a:xfrm>
              <a:off x="5538343" y="3311016"/>
              <a:ext cx="12700" cy="516890"/>
            </a:xfrm>
            <a:custGeom>
              <a:avLst/>
              <a:gdLst>
                <a:gd name="connsiteX0" fmla="*/ 0 w 12700"/>
                <a:gd name="connsiteY0" fmla="*/ 516890 h 516890"/>
                <a:gd name="connsiteX1" fmla="*/ 0 w 12700"/>
                <a:gd name="connsiteY1" fmla="*/ 0 h 51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6890">
                  <a:moveTo>
                    <a:pt x="0" y="5168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E97D2DC9-1BC2-4341-9A8D-476DA399C836}"/>
                </a:ext>
              </a:extLst>
            </p:cNvPr>
            <p:cNvSpPr/>
            <p:nvPr/>
          </p:nvSpPr>
          <p:spPr>
            <a:xfrm>
              <a:off x="5524372" y="33110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0FE705A-442D-4BD3-9101-57AF85BBEE05}"/>
                </a:ext>
              </a:extLst>
            </p:cNvPr>
            <p:cNvSpPr/>
            <p:nvPr/>
          </p:nvSpPr>
          <p:spPr>
            <a:xfrm>
              <a:off x="5498084" y="3010916"/>
              <a:ext cx="12700" cy="816991"/>
            </a:xfrm>
            <a:custGeom>
              <a:avLst/>
              <a:gdLst>
                <a:gd name="connsiteX0" fmla="*/ 0 w 12700"/>
                <a:gd name="connsiteY0" fmla="*/ 816991 h 816991"/>
                <a:gd name="connsiteX1" fmla="*/ 0 w 12700"/>
                <a:gd name="connsiteY1" fmla="*/ 0 h 81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6991">
                  <a:moveTo>
                    <a:pt x="0" y="8169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E00BF8B-2D3E-4DB0-9FFD-58A458290DD2}"/>
                </a:ext>
              </a:extLst>
            </p:cNvPr>
            <p:cNvSpPr/>
            <p:nvPr/>
          </p:nvSpPr>
          <p:spPr>
            <a:xfrm>
              <a:off x="5484114" y="301091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71E3BE4-FE75-4CC7-B60A-0B546CEBD3FA}"/>
                </a:ext>
              </a:extLst>
            </p:cNvPr>
            <p:cNvSpPr/>
            <p:nvPr/>
          </p:nvSpPr>
          <p:spPr>
            <a:xfrm>
              <a:off x="5363845" y="3827907"/>
              <a:ext cx="12700" cy="404240"/>
            </a:xfrm>
            <a:custGeom>
              <a:avLst/>
              <a:gdLst>
                <a:gd name="connsiteX0" fmla="*/ 0 w 12700"/>
                <a:gd name="connsiteY0" fmla="*/ 0 h 404240"/>
                <a:gd name="connsiteX1" fmla="*/ 0 w 12700"/>
                <a:gd name="connsiteY1" fmla="*/ 404241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4240">
                  <a:moveTo>
                    <a:pt x="0" y="0"/>
                  </a:moveTo>
                  <a:lnTo>
                    <a:pt x="0" y="4042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A60A2ADE-7CCB-484F-8C4D-1515D29F6543}"/>
                </a:ext>
              </a:extLst>
            </p:cNvPr>
            <p:cNvSpPr/>
            <p:nvPr/>
          </p:nvSpPr>
          <p:spPr>
            <a:xfrm>
              <a:off x="5349875" y="41799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!!g14">
            <a:extLst>
              <a:ext uri="{FF2B5EF4-FFF2-40B4-BE49-F238E27FC236}">
                <a16:creationId xmlns:a16="http://schemas.microsoft.com/office/drawing/2014/main" id="{4A959155-CD18-4B71-8503-A75D3D3AFC31}"/>
              </a:ext>
            </a:extLst>
          </p:cNvPr>
          <p:cNvGrpSpPr/>
          <p:nvPr/>
        </p:nvGrpSpPr>
        <p:grpSpPr>
          <a:xfrm>
            <a:off x="5623814" y="2721991"/>
            <a:ext cx="330581" cy="2762376"/>
            <a:chOff x="5623814" y="2721991"/>
            <a:chExt cx="330581" cy="276237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53B6D0-007E-4D92-B982-E382DE7E1489}"/>
                </a:ext>
              </a:extLst>
            </p:cNvPr>
            <p:cNvSpPr/>
            <p:nvPr/>
          </p:nvSpPr>
          <p:spPr>
            <a:xfrm>
              <a:off x="5623814" y="4056126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5C117D-688F-4371-BB71-AFCF541FE16D}"/>
                </a:ext>
              </a:extLst>
            </p:cNvPr>
            <p:cNvSpPr/>
            <p:nvPr/>
          </p:nvSpPr>
          <p:spPr>
            <a:xfrm>
              <a:off x="5917565" y="4056126"/>
              <a:ext cx="12700" cy="177291"/>
            </a:xfrm>
            <a:custGeom>
              <a:avLst/>
              <a:gdLst>
                <a:gd name="connsiteX0" fmla="*/ 0 w 12700"/>
                <a:gd name="connsiteY0" fmla="*/ 0 h 177291"/>
                <a:gd name="connsiteX1" fmla="*/ 0 w 12700"/>
                <a:gd name="connsiteY1" fmla="*/ 177292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0"/>
                  </a:moveTo>
                  <a:lnTo>
                    <a:pt x="0" y="1772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316BD26C-C17A-4A1A-A6E0-0642B318042D}"/>
                </a:ext>
              </a:extLst>
            </p:cNvPr>
            <p:cNvSpPr/>
            <p:nvPr/>
          </p:nvSpPr>
          <p:spPr>
            <a:xfrm>
              <a:off x="5903595" y="41812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E2711FF-FE18-4C33-B213-BC6D53E5CB48}"/>
                </a:ext>
              </a:extLst>
            </p:cNvPr>
            <p:cNvSpPr/>
            <p:nvPr/>
          </p:nvSpPr>
          <p:spPr>
            <a:xfrm>
              <a:off x="5652643" y="4056126"/>
              <a:ext cx="12700" cy="130301"/>
            </a:xfrm>
            <a:custGeom>
              <a:avLst/>
              <a:gdLst>
                <a:gd name="connsiteX0" fmla="*/ 0 w 12700"/>
                <a:gd name="connsiteY0" fmla="*/ 0 h 130301"/>
                <a:gd name="connsiteX1" fmla="*/ 0 w 12700"/>
                <a:gd name="connsiteY1" fmla="*/ 130302 h 13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301">
                  <a:moveTo>
                    <a:pt x="0" y="0"/>
                  </a:moveTo>
                  <a:lnTo>
                    <a:pt x="0" y="1303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A2D8424-6DBD-4E0D-BEFB-DFCBE648A994}"/>
                </a:ext>
              </a:extLst>
            </p:cNvPr>
            <p:cNvSpPr/>
            <p:nvPr/>
          </p:nvSpPr>
          <p:spPr>
            <a:xfrm>
              <a:off x="5638672" y="413423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9EBED4-3950-4463-822D-3CE4823C2D9A}"/>
                </a:ext>
              </a:extLst>
            </p:cNvPr>
            <p:cNvSpPr/>
            <p:nvPr/>
          </p:nvSpPr>
          <p:spPr>
            <a:xfrm>
              <a:off x="5789168" y="4056126"/>
              <a:ext cx="12700" cy="1428241"/>
            </a:xfrm>
            <a:custGeom>
              <a:avLst/>
              <a:gdLst>
                <a:gd name="connsiteX0" fmla="*/ 0 w 12700"/>
                <a:gd name="connsiteY0" fmla="*/ 0 h 1428241"/>
                <a:gd name="connsiteX1" fmla="*/ 0 w 12700"/>
                <a:gd name="connsiteY1" fmla="*/ 1428242 h 142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241">
                  <a:moveTo>
                    <a:pt x="0" y="0"/>
                  </a:moveTo>
                  <a:lnTo>
                    <a:pt x="0" y="142824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781C7E-8D15-4305-AAAC-F1ABB79437E9}"/>
                </a:ext>
              </a:extLst>
            </p:cNvPr>
            <p:cNvSpPr/>
            <p:nvPr/>
          </p:nvSpPr>
          <p:spPr>
            <a:xfrm>
              <a:off x="5775197" y="54321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6DC8F00-43C5-402C-9259-FB024680E335}"/>
                </a:ext>
              </a:extLst>
            </p:cNvPr>
            <p:cNvSpPr/>
            <p:nvPr/>
          </p:nvSpPr>
          <p:spPr>
            <a:xfrm>
              <a:off x="5754243" y="4056126"/>
              <a:ext cx="12700" cy="975868"/>
            </a:xfrm>
            <a:custGeom>
              <a:avLst/>
              <a:gdLst>
                <a:gd name="connsiteX0" fmla="*/ 0 w 12700"/>
                <a:gd name="connsiteY0" fmla="*/ 0 h 975868"/>
                <a:gd name="connsiteX1" fmla="*/ 0 w 12700"/>
                <a:gd name="connsiteY1" fmla="*/ 975868 h 97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868">
                  <a:moveTo>
                    <a:pt x="0" y="0"/>
                  </a:moveTo>
                  <a:lnTo>
                    <a:pt x="0" y="97586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C3107C9-59BB-491F-A073-C0ED5B9AC4B9}"/>
                </a:ext>
              </a:extLst>
            </p:cNvPr>
            <p:cNvSpPr/>
            <p:nvPr/>
          </p:nvSpPr>
          <p:spPr>
            <a:xfrm>
              <a:off x="5740272" y="4979796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EFE61C7-F026-4561-96B9-441A9EAFA4FB}"/>
                </a:ext>
              </a:extLst>
            </p:cNvPr>
            <p:cNvSpPr/>
            <p:nvPr/>
          </p:nvSpPr>
          <p:spPr>
            <a:xfrm>
              <a:off x="5826252" y="3913632"/>
              <a:ext cx="12700" cy="142493"/>
            </a:xfrm>
            <a:custGeom>
              <a:avLst/>
              <a:gdLst>
                <a:gd name="connsiteX0" fmla="*/ 0 w 12700"/>
                <a:gd name="connsiteY0" fmla="*/ 142494 h 142493"/>
                <a:gd name="connsiteX1" fmla="*/ 0 w 12700"/>
                <a:gd name="connsiteY1" fmla="*/ 0 h 1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493">
                  <a:moveTo>
                    <a:pt x="0" y="1424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758A27B-F602-41DA-89CC-DD720AE44055}"/>
                </a:ext>
              </a:extLst>
            </p:cNvPr>
            <p:cNvSpPr/>
            <p:nvPr/>
          </p:nvSpPr>
          <p:spPr>
            <a:xfrm>
              <a:off x="5812282" y="3913632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940FA8B-70FC-4079-BADF-520210788FCF}"/>
                </a:ext>
              </a:extLst>
            </p:cNvPr>
            <p:cNvSpPr/>
            <p:nvPr/>
          </p:nvSpPr>
          <p:spPr>
            <a:xfrm>
              <a:off x="5720588" y="3287649"/>
              <a:ext cx="12700" cy="768476"/>
            </a:xfrm>
            <a:custGeom>
              <a:avLst/>
              <a:gdLst>
                <a:gd name="connsiteX0" fmla="*/ 0 w 12700"/>
                <a:gd name="connsiteY0" fmla="*/ 768477 h 768476"/>
                <a:gd name="connsiteX1" fmla="*/ 0 w 12700"/>
                <a:gd name="connsiteY1" fmla="*/ 0 h 7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8476">
                  <a:moveTo>
                    <a:pt x="0" y="76847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B1A7D17-B840-4B03-B2D7-C9536D018F74}"/>
                </a:ext>
              </a:extLst>
            </p:cNvPr>
            <p:cNvSpPr/>
            <p:nvPr/>
          </p:nvSpPr>
          <p:spPr>
            <a:xfrm>
              <a:off x="5706617" y="32876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4306E9E-5550-4931-87D5-D5CBF451F248}"/>
                </a:ext>
              </a:extLst>
            </p:cNvPr>
            <p:cNvSpPr/>
            <p:nvPr/>
          </p:nvSpPr>
          <p:spPr>
            <a:xfrm>
              <a:off x="5686298" y="4056126"/>
              <a:ext cx="12700" cy="607822"/>
            </a:xfrm>
            <a:custGeom>
              <a:avLst/>
              <a:gdLst>
                <a:gd name="connsiteX0" fmla="*/ 0 w 12700"/>
                <a:gd name="connsiteY0" fmla="*/ 0 h 607822"/>
                <a:gd name="connsiteX1" fmla="*/ 0 w 12700"/>
                <a:gd name="connsiteY1" fmla="*/ 607822 h 60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7822">
                  <a:moveTo>
                    <a:pt x="0" y="0"/>
                  </a:moveTo>
                  <a:lnTo>
                    <a:pt x="0" y="6078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7218BC-F860-4BE2-AB00-B10536483E4D}"/>
                </a:ext>
              </a:extLst>
            </p:cNvPr>
            <p:cNvSpPr/>
            <p:nvPr/>
          </p:nvSpPr>
          <p:spPr>
            <a:xfrm>
              <a:off x="5672328" y="461175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AE60693-F0F0-4F9B-8205-96AFAE78C923}"/>
                </a:ext>
              </a:extLst>
            </p:cNvPr>
            <p:cNvSpPr/>
            <p:nvPr/>
          </p:nvSpPr>
          <p:spPr>
            <a:xfrm>
              <a:off x="5879973" y="4056126"/>
              <a:ext cx="12700" cy="280670"/>
            </a:xfrm>
            <a:custGeom>
              <a:avLst/>
              <a:gdLst>
                <a:gd name="connsiteX0" fmla="*/ 0 w 12700"/>
                <a:gd name="connsiteY0" fmla="*/ 0 h 280670"/>
                <a:gd name="connsiteX1" fmla="*/ 0 w 12700"/>
                <a:gd name="connsiteY1" fmla="*/ 280670 h 2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0670">
                  <a:moveTo>
                    <a:pt x="0" y="0"/>
                  </a:moveTo>
                  <a:lnTo>
                    <a:pt x="0" y="28067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12E5023-6CE1-48FD-B26F-348CD1B7C6CA}"/>
                </a:ext>
              </a:extLst>
            </p:cNvPr>
            <p:cNvSpPr/>
            <p:nvPr/>
          </p:nvSpPr>
          <p:spPr>
            <a:xfrm>
              <a:off x="5866003" y="428472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5ECC6F-EFFA-437C-93F4-D1AB3C598B8A}"/>
                </a:ext>
              </a:extLst>
            </p:cNvPr>
            <p:cNvSpPr/>
            <p:nvPr/>
          </p:nvSpPr>
          <p:spPr>
            <a:xfrm>
              <a:off x="5707253" y="3915410"/>
              <a:ext cx="12700" cy="140715"/>
            </a:xfrm>
            <a:custGeom>
              <a:avLst/>
              <a:gdLst>
                <a:gd name="connsiteX0" fmla="*/ 0 w 12700"/>
                <a:gd name="connsiteY0" fmla="*/ 140716 h 140715"/>
                <a:gd name="connsiteX1" fmla="*/ 0 w 12700"/>
                <a:gd name="connsiteY1" fmla="*/ 0 h 14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715">
                  <a:moveTo>
                    <a:pt x="0" y="1407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1F7CF4-2E47-43B2-B5D4-33201394FBC2}"/>
                </a:ext>
              </a:extLst>
            </p:cNvPr>
            <p:cNvSpPr/>
            <p:nvPr/>
          </p:nvSpPr>
          <p:spPr>
            <a:xfrm>
              <a:off x="5693283" y="3915409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4A6ED7D-5174-49E5-90AC-6918C1455236}"/>
                </a:ext>
              </a:extLst>
            </p:cNvPr>
            <p:cNvSpPr/>
            <p:nvPr/>
          </p:nvSpPr>
          <p:spPr>
            <a:xfrm>
              <a:off x="5844159" y="4056126"/>
              <a:ext cx="12700" cy="216153"/>
            </a:xfrm>
            <a:custGeom>
              <a:avLst/>
              <a:gdLst>
                <a:gd name="connsiteX0" fmla="*/ 0 w 12700"/>
                <a:gd name="connsiteY0" fmla="*/ 0 h 216153"/>
                <a:gd name="connsiteX1" fmla="*/ 0 w 12700"/>
                <a:gd name="connsiteY1" fmla="*/ 216154 h 2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6153">
                  <a:moveTo>
                    <a:pt x="0" y="0"/>
                  </a:moveTo>
                  <a:lnTo>
                    <a:pt x="0" y="21615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C39693E-671C-4F0E-AF18-841133F61E3D}"/>
                </a:ext>
              </a:extLst>
            </p:cNvPr>
            <p:cNvSpPr/>
            <p:nvPr/>
          </p:nvSpPr>
          <p:spPr>
            <a:xfrm>
              <a:off x="5830189" y="422008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E8C7AE45-D09D-4311-BC03-D43EEFE91013}"/>
                </a:ext>
              </a:extLst>
            </p:cNvPr>
            <p:cNvSpPr/>
            <p:nvPr/>
          </p:nvSpPr>
          <p:spPr>
            <a:xfrm>
              <a:off x="5846318" y="3171190"/>
              <a:ext cx="12700" cy="884936"/>
            </a:xfrm>
            <a:custGeom>
              <a:avLst/>
              <a:gdLst>
                <a:gd name="connsiteX0" fmla="*/ 0 w 12700"/>
                <a:gd name="connsiteY0" fmla="*/ 884936 h 884936"/>
                <a:gd name="connsiteX1" fmla="*/ 0 w 12700"/>
                <a:gd name="connsiteY1" fmla="*/ 0 h 884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4936">
                  <a:moveTo>
                    <a:pt x="0" y="8849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D2DB043-56C9-43BB-89BE-6454FCAFD25D}"/>
                </a:ext>
              </a:extLst>
            </p:cNvPr>
            <p:cNvSpPr/>
            <p:nvPr/>
          </p:nvSpPr>
          <p:spPr>
            <a:xfrm>
              <a:off x="5832347" y="317118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89748D00-614C-42C7-A70F-F13F5799D622}"/>
                </a:ext>
              </a:extLst>
            </p:cNvPr>
            <p:cNvSpPr/>
            <p:nvPr/>
          </p:nvSpPr>
          <p:spPr>
            <a:xfrm>
              <a:off x="5734812" y="4056126"/>
              <a:ext cx="12700" cy="297688"/>
            </a:xfrm>
            <a:custGeom>
              <a:avLst/>
              <a:gdLst>
                <a:gd name="connsiteX0" fmla="*/ 0 w 12700"/>
                <a:gd name="connsiteY0" fmla="*/ 0 h 297688"/>
                <a:gd name="connsiteX1" fmla="*/ 0 w 12700"/>
                <a:gd name="connsiteY1" fmla="*/ 297688 h 2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7688">
                  <a:moveTo>
                    <a:pt x="0" y="0"/>
                  </a:moveTo>
                  <a:lnTo>
                    <a:pt x="0" y="29768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05B3A91-65A9-4366-9C71-6F02A6323D73}"/>
                </a:ext>
              </a:extLst>
            </p:cNvPr>
            <p:cNvSpPr/>
            <p:nvPr/>
          </p:nvSpPr>
          <p:spPr>
            <a:xfrm>
              <a:off x="5720841" y="430161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A72632A-2FCE-48E4-903C-0258CF61D257}"/>
                </a:ext>
              </a:extLst>
            </p:cNvPr>
            <p:cNvSpPr/>
            <p:nvPr/>
          </p:nvSpPr>
          <p:spPr>
            <a:xfrm>
              <a:off x="5804916" y="3272154"/>
              <a:ext cx="12700" cy="783971"/>
            </a:xfrm>
            <a:custGeom>
              <a:avLst/>
              <a:gdLst>
                <a:gd name="connsiteX0" fmla="*/ 0 w 12700"/>
                <a:gd name="connsiteY0" fmla="*/ 783971 h 783971"/>
                <a:gd name="connsiteX1" fmla="*/ 0 w 12700"/>
                <a:gd name="connsiteY1" fmla="*/ 0 h 78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3971">
                  <a:moveTo>
                    <a:pt x="0" y="7839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60CFD9F-AB55-424E-916D-02FBDE089FAB}"/>
                </a:ext>
              </a:extLst>
            </p:cNvPr>
            <p:cNvSpPr/>
            <p:nvPr/>
          </p:nvSpPr>
          <p:spPr>
            <a:xfrm>
              <a:off x="5790946" y="3272154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C410A128-A039-43C7-BEE0-FE46CE7F31E5}"/>
                </a:ext>
              </a:extLst>
            </p:cNvPr>
            <p:cNvSpPr/>
            <p:nvPr/>
          </p:nvSpPr>
          <p:spPr>
            <a:xfrm>
              <a:off x="5818124" y="2919349"/>
              <a:ext cx="12700" cy="1136777"/>
            </a:xfrm>
            <a:custGeom>
              <a:avLst/>
              <a:gdLst>
                <a:gd name="connsiteX0" fmla="*/ 0 w 12700"/>
                <a:gd name="connsiteY0" fmla="*/ 1136777 h 1136777"/>
                <a:gd name="connsiteX1" fmla="*/ 0 w 12700"/>
                <a:gd name="connsiteY1" fmla="*/ 0 h 11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6777">
                  <a:moveTo>
                    <a:pt x="0" y="113677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84F90683-5011-480B-AA87-9434F7DEAB55}"/>
                </a:ext>
              </a:extLst>
            </p:cNvPr>
            <p:cNvSpPr/>
            <p:nvPr/>
          </p:nvSpPr>
          <p:spPr>
            <a:xfrm>
              <a:off x="5804153" y="29193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892718A-E45F-4E9D-A318-1554C94F7C5C}"/>
                </a:ext>
              </a:extLst>
            </p:cNvPr>
            <p:cNvSpPr/>
            <p:nvPr/>
          </p:nvSpPr>
          <p:spPr>
            <a:xfrm>
              <a:off x="5876544" y="4056126"/>
              <a:ext cx="12700" cy="615950"/>
            </a:xfrm>
            <a:custGeom>
              <a:avLst/>
              <a:gdLst>
                <a:gd name="connsiteX0" fmla="*/ 0 w 12700"/>
                <a:gd name="connsiteY0" fmla="*/ 0 h 615950"/>
                <a:gd name="connsiteX1" fmla="*/ 0 w 12700"/>
                <a:gd name="connsiteY1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5950">
                  <a:moveTo>
                    <a:pt x="0" y="0"/>
                  </a:moveTo>
                  <a:lnTo>
                    <a:pt x="0" y="61595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E9B9F09-4C87-458F-BB1F-8EB14B6AF043}"/>
                </a:ext>
              </a:extLst>
            </p:cNvPr>
            <p:cNvSpPr/>
            <p:nvPr/>
          </p:nvSpPr>
          <p:spPr>
            <a:xfrm>
              <a:off x="5862573" y="462000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E4C6575-D42A-4E6F-B79D-063899B48AA6}"/>
                </a:ext>
              </a:extLst>
            </p:cNvPr>
            <p:cNvSpPr/>
            <p:nvPr/>
          </p:nvSpPr>
          <p:spPr>
            <a:xfrm>
              <a:off x="5807075" y="4056126"/>
              <a:ext cx="12700" cy="314706"/>
            </a:xfrm>
            <a:custGeom>
              <a:avLst/>
              <a:gdLst>
                <a:gd name="connsiteX0" fmla="*/ 0 w 12700"/>
                <a:gd name="connsiteY0" fmla="*/ 0 h 314706"/>
                <a:gd name="connsiteX1" fmla="*/ 0 w 12700"/>
                <a:gd name="connsiteY1" fmla="*/ 314706 h 3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4706">
                  <a:moveTo>
                    <a:pt x="0" y="0"/>
                  </a:moveTo>
                  <a:lnTo>
                    <a:pt x="0" y="31470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70389C0B-3B0D-4EC5-BE79-6F77E361D7E1}"/>
                </a:ext>
              </a:extLst>
            </p:cNvPr>
            <p:cNvSpPr/>
            <p:nvPr/>
          </p:nvSpPr>
          <p:spPr>
            <a:xfrm>
              <a:off x="5793104" y="43186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9CC7E91-C7CF-4097-B51B-067B5C58192C}"/>
                </a:ext>
              </a:extLst>
            </p:cNvPr>
            <p:cNvSpPr/>
            <p:nvPr/>
          </p:nvSpPr>
          <p:spPr>
            <a:xfrm>
              <a:off x="5697347" y="4056126"/>
              <a:ext cx="12700" cy="218059"/>
            </a:xfrm>
            <a:custGeom>
              <a:avLst/>
              <a:gdLst>
                <a:gd name="connsiteX0" fmla="*/ 0 w 12700"/>
                <a:gd name="connsiteY0" fmla="*/ 0 h 218059"/>
                <a:gd name="connsiteX1" fmla="*/ 0 w 12700"/>
                <a:gd name="connsiteY1" fmla="*/ 218059 h 21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8059">
                  <a:moveTo>
                    <a:pt x="0" y="0"/>
                  </a:moveTo>
                  <a:lnTo>
                    <a:pt x="0" y="21805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53DAA13A-2D60-41E0-A36F-841EB2CAE242}"/>
                </a:ext>
              </a:extLst>
            </p:cNvPr>
            <p:cNvSpPr/>
            <p:nvPr/>
          </p:nvSpPr>
          <p:spPr>
            <a:xfrm>
              <a:off x="5683377" y="422198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39CCE01-9EF7-44A2-AF10-A91DB063632E}"/>
                </a:ext>
              </a:extLst>
            </p:cNvPr>
            <p:cNvSpPr/>
            <p:nvPr/>
          </p:nvSpPr>
          <p:spPr>
            <a:xfrm>
              <a:off x="5786374" y="2721991"/>
              <a:ext cx="12700" cy="1334134"/>
            </a:xfrm>
            <a:custGeom>
              <a:avLst/>
              <a:gdLst>
                <a:gd name="connsiteX0" fmla="*/ 0 w 12700"/>
                <a:gd name="connsiteY0" fmla="*/ 1334135 h 1334134"/>
                <a:gd name="connsiteX1" fmla="*/ 0 w 12700"/>
                <a:gd name="connsiteY1" fmla="*/ 0 h 133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4134">
                  <a:moveTo>
                    <a:pt x="0" y="13341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5A61983-9F42-44A7-8060-5A11E5267DF0}"/>
                </a:ext>
              </a:extLst>
            </p:cNvPr>
            <p:cNvSpPr/>
            <p:nvPr/>
          </p:nvSpPr>
          <p:spPr>
            <a:xfrm>
              <a:off x="5772403" y="272199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458C2AC3-EC94-41D7-8769-F4D69C8FD1A1}"/>
                </a:ext>
              </a:extLst>
            </p:cNvPr>
            <p:cNvSpPr/>
            <p:nvPr/>
          </p:nvSpPr>
          <p:spPr>
            <a:xfrm>
              <a:off x="5762879" y="3211068"/>
              <a:ext cx="12700" cy="845057"/>
            </a:xfrm>
            <a:custGeom>
              <a:avLst/>
              <a:gdLst>
                <a:gd name="connsiteX0" fmla="*/ 0 w 12700"/>
                <a:gd name="connsiteY0" fmla="*/ 845058 h 845057"/>
                <a:gd name="connsiteX1" fmla="*/ 0 w 12700"/>
                <a:gd name="connsiteY1" fmla="*/ 0 h 8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5057">
                  <a:moveTo>
                    <a:pt x="0" y="8450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DD547B8-40C9-4A8E-BD94-66882DAB9F00}"/>
                </a:ext>
              </a:extLst>
            </p:cNvPr>
            <p:cNvSpPr/>
            <p:nvPr/>
          </p:nvSpPr>
          <p:spPr>
            <a:xfrm>
              <a:off x="5748909" y="3211067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FC4E9D-14A6-4430-916A-1FAE2A747E9F}"/>
                </a:ext>
              </a:extLst>
            </p:cNvPr>
            <p:cNvSpPr/>
            <p:nvPr/>
          </p:nvSpPr>
          <p:spPr>
            <a:xfrm>
              <a:off x="5772658" y="3631565"/>
              <a:ext cx="12700" cy="424561"/>
            </a:xfrm>
            <a:custGeom>
              <a:avLst/>
              <a:gdLst>
                <a:gd name="connsiteX0" fmla="*/ 0 w 12700"/>
                <a:gd name="connsiteY0" fmla="*/ 424561 h 424561"/>
                <a:gd name="connsiteX1" fmla="*/ 0 w 12700"/>
                <a:gd name="connsiteY1" fmla="*/ 0 h 42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561">
                  <a:moveTo>
                    <a:pt x="0" y="4245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77E337A4-E6B3-49FB-B493-9D044F7E10F1}"/>
                </a:ext>
              </a:extLst>
            </p:cNvPr>
            <p:cNvSpPr/>
            <p:nvPr/>
          </p:nvSpPr>
          <p:spPr>
            <a:xfrm>
              <a:off x="5758688" y="363156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D2951BC9-D298-4FC9-8629-BA44B7F7198D}"/>
                </a:ext>
              </a:extLst>
            </p:cNvPr>
            <p:cNvSpPr/>
            <p:nvPr/>
          </p:nvSpPr>
          <p:spPr>
            <a:xfrm>
              <a:off x="5733796" y="3970020"/>
              <a:ext cx="12700" cy="86105"/>
            </a:xfrm>
            <a:custGeom>
              <a:avLst/>
              <a:gdLst>
                <a:gd name="connsiteX0" fmla="*/ 0 w 12700"/>
                <a:gd name="connsiteY0" fmla="*/ 86106 h 86105"/>
                <a:gd name="connsiteX1" fmla="*/ 0 w 12700"/>
                <a:gd name="connsiteY1" fmla="*/ 0 h 8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105">
                  <a:moveTo>
                    <a:pt x="0" y="861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F10A30E-C675-4FB1-8C96-50E5F13DCB35}"/>
                </a:ext>
              </a:extLst>
            </p:cNvPr>
            <p:cNvSpPr/>
            <p:nvPr/>
          </p:nvSpPr>
          <p:spPr>
            <a:xfrm>
              <a:off x="5719826" y="3970020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538A1D31-EF5A-41B9-B569-E317C9A9E262}"/>
                </a:ext>
              </a:extLst>
            </p:cNvPr>
            <p:cNvSpPr/>
            <p:nvPr/>
          </p:nvSpPr>
          <p:spPr>
            <a:xfrm>
              <a:off x="5828030" y="4056126"/>
              <a:ext cx="12700" cy="916304"/>
            </a:xfrm>
            <a:custGeom>
              <a:avLst/>
              <a:gdLst>
                <a:gd name="connsiteX0" fmla="*/ 0 w 12700"/>
                <a:gd name="connsiteY0" fmla="*/ 0 h 916304"/>
                <a:gd name="connsiteX1" fmla="*/ 0 w 12700"/>
                <a:gd name="connsiteY1" fmla="*/ 916305 h 91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6304">
                  <a:moveTo>
                    <a:pt x="0" y="0"/>
                  </a:moveTo>
                  <a:lnTo>
                    <a:pt x="0" y="91630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93F25BF-FA05-4A98-9919-235E76FFB836}"/>
                </a:ext>
              </a:extLst>
            </p:cNvPr>
            <p:cNvSpPr/>
            <p:nvPr/>
          </p:nvSpPr>
          <p:spPr>
            <a:xfrm>
              <a:off x="5814059" y="492036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7E5AC6D-11A2-4544-850F-E2309B0AE8F2}"/>
                </a:ext>
              </a:extLst>
            </p:cNvPr>
            <p:cNvSpPr/>
            <p:nvPr/>
          </p:nvSpPr>
          <p:spPr>
            <a:xfrm>
              <a:off x="5797550" y="4039742"/>
              <a:ext cx="12700" cy="16383"/>
            </a:xfrm>
            <a:custGeom>
              <a:avLst/>
              <a:gdLst>
                <a:gd name="connsiteX0" fmla="*/ 0 w 12700"/>
                <a:gd name="connsiteY0" fmla="*/ 16383 h 16383"/>
                <a:gd name="connsiteX1" fmla="*/ 0 w 12700"/>
                <a:gd name="connsiteY1" fmla="*/ 0 h 1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83">
                  <a:moveTo>
                    <a:pt x="0" y="163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DE4571B-A6A8-4C62-A5B8-26CFB9ACE0F6}"/>
                </a:ext>
              </a:extLst>
            </p:cNvPr>
            <p:cNvSpPr/>
            <p:nvPr/>
          </p:nvSpPr>
          <p:spPr>
            <a:xfrm>
              <a:off x="5783579" y="40397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FB8ADD73-575C-44A4-8A4F-816D5700DFA1}"/>
                </a:ext>
              </a:extLst>
            </p:cNvPr>
            <p:cNvSpPr/>
            <p:nvPr/>
          </p:nvSpPr>
          <p:spPr>
            <a:xfrm>
              <a:off x="5814568" y="4056126"/>
              <a:ext cx="12700" cy="735964"/>
            </a:xfrm>
            <a:custGeom>
              <a:avLst/>
              <a:gdLst>
                <a:gd name="connsiteX0" fmla="*/ 0 w 12700"/>
                <a:gd name="connsiteY0" fmla="*/ 0 h 735964"/>
                <a:gd name="connsiteX1" fmla="*/ 0 w 12700"/>
                <a:gd name="connsiteY1" fmla="*/ 735965 h 73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5964">
                  <a:moveTo>
                    <a:pt x="0" y="0"/>
                  </a:moveTo>
                  <a:lnTo>
                    <a:pt x="0" y="73596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8156830-0A33-401C-A956-7AA1F4CB4CA7}"/>
                </a:ext>
              </a:extLst>
            </p:cNvPr>
            <p:cNvSpPr/>
            <p:nvPr/>
          </p:nvSpPr>
          <p:spPr>
            <a:xfrm>
              <a:off x="5800597" y="47398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C0ECC4A-47DE-4037-815F-1E1F032C9031}"/>
                </a:ext>
              </a:extLst>
            </p:cNvPr>
            <p:cNvSpPr/>
            <p:nvPr/>
          </p:nvSpPr>
          <p:spPr>
            <a:xfrm>
              <a:off x="5770753" y="4056126"/>
              <a:ext cx="12700" cy="189737"/>
            </a:xfrm>
            <a:custGeom>
              <a:avLst/>
              <a:gdLst>
                <a:gd name="connsiteX0" fmla="*/ 0 w 12700"/>
                <a:gd name="connsiteY0" fmla="*/ 0 h 189737"/>
                <a:gd name="connsiteX1" fmla="*/ 0 w 12700"/>
                <a:gd name="connsiteY1" fmla="*/ 189738 h 1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9737">
                  <a:moveTo>
                    <a:pt x="0" y="0"/>
                  </a:moveTo>
                  <a:lnTo>
                    <a:pt x="0" y="18973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03918671-740A-48E4-AB74-51C6950AABA3}"/>
                </a:ext>
              </a:extLst>
            </p:cNvPr>
            <p:cNvSpPr/>
            <p:nvPr/>
          </p:nvSpPr>
          <p:spPr>
            <a:xfrm>
              <a:off x="5756783" y="419366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5854F9CD-1274-4472-B677-9DD6496ED89B}"/>
                </a:ext>
              </a:extLst>
            </p:cNvPr>
            <p:cNvSpPr/>
            <p:nvPr/>
          </p:nvSpPr>
          <p:spPr>
            <a:xfrm>
              <a:off x="5749036" y="2971165"/>
              <a:ext cx="12700" cy="1084961"/>
            </a:xfrm>
            <a:custGeom>
              <a:avLst/>
              <a:gdLst>
                <a:gd name="connsiteX0" fmla="*/ 0 w 12700"/>
                <a:gd name="connsiteY0" fmla="*/ 1084961 h 1084961"/>
                <a:gd name="connsiteX1" fmla="*/ 0 w 12700"/>
                <a:gd name="connsiteY1" fmla="*/ 0 h 108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4961">
                  <a:moveTo>
                    <a:pt x="0" y="10849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AA5FC623-8E5D-4839-8DD2-03DB50B497E6}"/>
                </a:ext>
              </a:extLst>
            </p:cNvPr>
            <p:cNvSpPr/>
            <p:nvPr/>
          </p:nvSpPr>
          <p:spPr>
            <a:xfrm>
              <a:off x="5734939" y="297116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D1BAA797-505E-4265-B6F3-9ED240D00CC0}"/>
                </a:ext>
              </a:extLst>
            </p:cNvPr>
            <p:cNvSpPr/>
            <p:nvPr/>
          </p:nvSpPr>
          <p:spPr>
            <a:xfrm>
              <a:off x="5857621" y="3294888"/>
              <a:ext cx="12700" cy="761238"/>
            </a:xfrm>
            <a:custGeom>
              <a:avLst/>
              <a:gdLst>
                <a:gd name="connsiteX0" fmla="*/ 0 w 12700"/>
                <a:gd name="connsiteY0" fmla="*/ 761238 h 761238"/>
                <a:gd name="connsiteX1" fmla="*/ 0 w 12700"/>
                <a:gd name="connsiteY1" fmla="*/ 0 h 76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1238">
                  <a:moveTo>
                    <a:pt x="0" y="7612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8577156B-698C-4138-9E45-B55BF99BC68B}"/>
                </a:ext>
              </a:extLst>
            </p:cNvPr>
            <p:cNvSpPr/>
            <p:nvPr/>
          </p:nvSpPr>
          <p:spPr>
            <a:xfrm>
              <a:off x="5843651" y="329488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B5F043C4-6196-44CC-909D-4AAF2755EA97}"/>
                </a:ext>
              </a:extLst>
            </p:cNvPr>
            <p:cNvSpPr/>
            <p:nvPr/>
          </p:nvSpPr>
          <p:spPr>
            <a:xfrm>
              <a:off x="5857494" y="3932809"/>
              <a:ext cx="12700" cy="123316"/>
            </a:xfrm>
            <a:custGeom>
              <a:avLst/>
              <a:gdLst>
                <a:gd name="connsiteX0" fmla="*/ 0 w 12700"/>
                <a:gd name="connsiteY0" fmla="*/ 123317 h 123316"/>
                <a:gd name="connsiteX1" fmla="*/ 0 w 12700"/>
                <a:gd name="connsiteY1" fmla="*/ 0 h 12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316">
                  <a:moveTo>
                    <a:pt x="0" y="1233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8346EF5-F2C2-467F-8623-8FBA2A933D15}"/>
                </a:ext>
              </a:extLst>
            </p:cNvPr>
            <p:cNvSpPr/>
            <p:nvPr/>
          </p:nvSpPr>
          <p:spPr>
            <a:xfrm>
              <a:off x="5843523" y="393280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18F057E-EBA7-4141-B12B-276D4B53F7D0}"/>
                </a:ext>
              </a:extLst>
            </p:cNvPr>
            <p:cNvSpPr/>
            <p:nvPr/>
          </p:nvSpPr>
          <p:spPr>
            <a:xfrm>
              <a:off x="5761482" y="4056126"/>
              <a:ext cx="12700" cy="666496"/>
            </a:xfrm>
            <a:custGeom>
              <a:avLst/>
              <a:gdLst>
                <a:gd name="connsiteX0" fmla="*/ 0 w 12700"/>
                <a:gd name="connsiteY0" fmla="*/ 0 h 666496"/>
                <a:gd name="connsiteX1" fmla="*/ 0 w 12700"/>
                <a:gd name="connsiteY1" fmla="*/ 666496 h 66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6496">
                  <a:moveTo>
                    <a:pt x="0" y="0"/>
                  </a:moveTo>
                  <a:lnTo>
                    <a:pt x="0" y="66649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AB212CB5-D137-40FD-BBD0-7313F6508AE4}"/>
                </a:ext>
              </a:extLst>
            </p:cNvPr>
            <p:cNvSpPr/>
            <p:nvPr/>
          </p:nvSpPr>
          <p:spPr>
            <a:xfrm>
              <a:off x="5747511" y="46704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85302839-C371-466A-95FD-F5450460D34E}"/>
                </a:ext>
              </a:extLst>
            </p:cNvPr>
            <p:cNvSpPr/>
            <p:nvPr/>
          </p:nvSpPr>
          <p:spPr>
            <a:xfrm>
              <a:off x="5715254" y="4056126"/>
              <a:ext cx="12700" cy="763397"/>
            </a:xfrm>
            <a:custGeom>
              <a:avLst/>
              <a:gdLst>
                <a:gd name="connsiteX0" fmla="*/ 0 w 12700"/>
                <a:gd name="connsiteY0" fmla="*/ 0 h 763397"/>
                <a:gd name="connsiteX1" fmla="*/ 0 w 12700"/>
                <a:gd name="connsiteY1" fmla="*/ 763397 h 76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3397">
                  <a:moveTo>
                    <a:pt x="0" y="0"/>
                  </a:moveTo>
                  <a:lnTo>
                    <a:pt x="0" y="76339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F7B68A40-6B2D-44D9-8D43-D774929E2688}"/>
                </a:ext>
              </a:extLst>
            </p:cNvPr>
            <p:cNvSpPr/>
            <p:nvPr/>
          </p:nvSpPr>
          <p:spPr>
            <a:xfrm>
              <a:off x="5701284" y="4767453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!!g15">
            <a:extLst>
              <a:ext uri="{FF2B5EF4-FFF2-40B4-BE49-F238E27FC236}">
                <a16:creationId xmlns:a16="http://schemas.microsoft.com/office/drawing/2014/main" id="{CC1BDBD5-DACF-48A8-91F2-5BEACEEE9C41}"/>
              </a:ext>
            </a:extLst>
          </p:cNvPr>
          <p:cNvGrpSpPr/>
          <p:nvPr/>
        </p:nvGrpSpPr>
        <p:grpSpPr>
          <a:xfrm>
            <a:off x="6178550" y="1284605"/>
            <a:ext cx="330580" cy="3807079"/>
            <a:chOff x="6178550" y="1284605"/>
            <a:chExt cx="330580" cy="3807079"/>
          </a:xfrm>
        </p:grpSpPr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B885506-49D8-48DC-A0D9-A3130D4124D9}"/>
                </a:ext>
              </a:extLst>
            </p:cNvPr>
            <p:cNvSpPr/>
            <p:nvPr/>
          </p:nvSpPr>
          <p:spPr>
            <a:xfrm>
              <a:off x="6178550" y="2968879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B08FE10-E6ED-40EC-96E6-D52D1FB78A3E}"/>
                </a:ext>
              </a:extLst>
            </p:cNvPr>
            <p:cNvSpPr/>
            <p:nvPr/>
          </p:nvSpPr>
          <p:spPr>
            <a:xfrm>
              <a:off x="6246622" y="2640965"/>
              <a:ext cx="12700" cy="327914"/>
            </a:xfrm>
            <a:custGeom>
              <a:avLst/>
              <a:gdLst>
                <a:gd name="connsiteX0" fmla="*/ 0 w 12700"/>
                <a:gd name="connsiteY0" fmla="*/ 327914 h 327914"/>
                <a:gd name="connsiteX1" fmla="*/ 0 w 12700"/>
                <a:gd name="connsiteY1" fmla="*/ 0 h 3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7914">
                  <a:moveTo>
                    <a:pt x="0" y="3279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4A76E8FD-2E7D-4B8B-8C9A-FD9C967FFE19}"/>
                </a:ext>
              </a:extLst>
            </p:cNvPr>
            <p:cNvSpPr/>
            <p:nvPr/>
          </p:nvSpPr>
          <p:spPr>
            <a:xfrm>
              <a:off x="6232652" y="264096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13730A20-0CA9-417B-A974-C7DF4ABDC6C4}"/>
                </a:ext>
              </a:extLst>
            </p:cNvPr>
            <p:cNvSpPr/>
            <p:nvPr/>
          </p:nvSpPr>
          <p:spPr>
            <a:xfrm>
              <a:off x="6322695" y="2968879"/>
              <a:ext cx="12700" cy="679322"/>
            </a:xfrm>
            <a:custGeom>
              <a:avLst/>
              <a:gdLst>
                <a:gd name="connsiteX0" fmla="*/ 0 w 12700"/>
                <a:gd name="connsiteY0" fmla="*/ 0 h 679322"/>
                <a:gd name="connsiteX1" fmla="*/ 0 w 12700"/>
                <a:gd name="connsiteY1" fmla="*/ 679323 h 67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9322">
                  <a:moveTo>
                    <a:pt x="0" y="0"/>
                  </a:moveTo>
                  <a:lnTo>
                    <a:pt x="0" y="6793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AB41962-1BC6-42C9-AFBA-2A14907EE4FF}"/>
                </a:ext>
              </a:extLst>
            </p:cNvPr>
            <p:cNvSpPr/>
            <p:nvPr/>
          </p:nvSpPr>
          <p:spPr>
            <a:xfrm>
              <a:off x="6308725" y="35960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A3D41F20-0EF6-45D6-8C33-F13AA7DF3C7F}"/>
                </a:ext>
              </a:extLst>
            </p:cNvPr>
            <p:cNvSpPr/>
            <p:nvPr/>
          </p:nvSpPr>
          <p:spPr>
            <a:xfrm>
              <a:off x="6262624" y="2968879"/>
              <a:ext cx="12700" cy="576453"/>
            </a:xfrm>
            <a:custGeom>
              <a:avLst/>
              <a:gdLst>
                <a:gd name="connsiteX0" fmla="*/ 0 w 12700"/>
                <a:gd name="connsiteY0" fmla="*/ 0 h 576453"/>
                <a:gd name="connsiteX1" fmla="*/ 0 w 12700"/>
                <a:gd name="connsiteY1" fmla="*/ 576453 h 5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453">
                  <a:moveTo>
                    <a:pt x="0" y="0"/>
                  </a:moveTo>
                  <a:lnTo>
                    <a:pt x="0" y="5764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C7ABA09B-41CF-473B-A561-E5675DBA8038}"/>
                </a:ext>
              </a:extLst>
            </p:cNvPr>
            <p:cNvSpPr/>
            <p:nvPr/>
          </p:nvSpPr>
          <p:spPr>
            <a:xfrm>
              <a:off x="6248653" y="34931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2247BDF-3C31-456F-8B2C-6C646D95B210}"/>
                </a:ext>
              </a:extLst>
            </p:cNvPr>
            <p:cNvSpPr/>
            <p:nvPr/>
          </p:nvSpPr>
          <p:spPr>
            <a:xfrm>
              <a:off x="6425184" y="2699258"/>
              <a:ext cx="12700" cy="269621"/>
            </a:xfrm>
            <a:custGeom>
              <a:avLst/>
              <a:gdLst>
                <a:gd name="connsiteX0" fmla="*/ 0 w 12700"/>
                <a:gd name="connsiteY0" fmla="*/ 269621 h 269621"/>
                <a:gd name="connsiteX1" fmla="*/ 0 w 12700"/>
                <a:gd name="connsiteY1" fmla="*/ 0 h 26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621">
                  <a:moveTo>
                    <a:pt x="0" y="269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6EE904E7-3FFD-45A8-87F5-9FD228FC8F23}"/>
                </a:ext>
              </a:extLst>
            </p:cNvPr>
            <p:cNvSpPr/>
            <p:nvPr/>
          </p:nvSpPr>
          <p:spPr>
            <a:xfrm>
              <a:off x="6411214" y="269925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AFA556EF-8209-4FA7-A0D9-7AA0357C34AA}"/>
                </a:ext>
              </a:extLst>
            </p:cNvPr>
            <p:cNvSpPr/>
            <p:nvPr/>
          </p:nvSpPr>
          <p:spPr>
            <a:xfrm>
              <a:off x="6314694" y="2197354"/>
              <a:ext cx="12700" cy="771525"/>
            </a:xfrm>
            <a:custGeom>
              <a:avLst/>
              <a:gdLst>
                <a:gd name="connsiteX0" fmla="*/ 0 w 12700"/>
                <a:gd name="connsiteY0" fmla="*/ 771525 h 771525"/>
                <a:gd name="connsiteX1" fmla="*/ 0 w 12700"/>
                <a:gd name="connsiteY1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525">
                  <a:moveTo>
                    <a:pt x="0" y="7715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D4E535B-6E2A-447A-8F45-5E11EC6D5601}"/>
                </a:ext>
              </a:extLst>
            </p:cNvPr>
            <p:cNvSpPr/>
            <p:nvPr/>
          </p:nvSpPr>
          <p:spPr>
            <a:xfrm>
              <a:off x="6300723" y="21973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BE58801-79D5-46E4-90A1-1907F00C3D1C}"/>
                </a:ext>
              </a:extLst>
            </p:cNvPr>
            <p:cNvSpPr/>
            <p:nvPr/>
          </p:nvSpPr>
          <p:spPr>
            <a:xfrm>
              <a:off x="6293104" y="2968879"/>
              <a:ext cx="12700" cy="865123"/>
            </a:xfrm>
            <a:custGeom>
              <a:avLst/>
              <a:gdLst>
                <a:gd name="connsiteX0" fmla="*/ 0 w 12700"/>
                <a:gd name="connsiteY0" fmla="*/ 0 h 865123"/>
                <a:gd name="connsiteX1" fmla="*/ 0 w 12700"/>
                <a:gd name="connsiteY1" fmla="*/ 865124 h 86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123">
                  <a:moveTo>
                    <a:pt x="0" y="0"/>
                  </a:moveTo>
                  <a:lnTo>
                    <a:pt x="0" y="8651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275860C3-F677-46D0-ADF9-08B5D7D81113}"/>
                </a:ext>
              </a:extLst>
            </p:cNvPr>
            <p:cNvSpPr/>
            <p:nvPr/>
          </p:nvSpPr>
          <p:spPr>
            <a:xfrm>
              <a:off x="6279134" y="378180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44D7184-6281-4CE8-AA67-1AEEA258B2F4}"/>
                </a:ext>
              </a:extLst>
            </p:cNvPr>
            <p:cNvSpPr/>
            <p:nvPr/>
          </p:nvSpPr>
          <p:spPr>
            <a:xfrm>
              <a:off x="6471539" y="2881630"/>
              <a:ext cx="12700" cy="87249"/>
            </a:xfrm>
            <a:custGeom>
              <a:avLst/>
              <a:gdLst>
                <a:gd name="connsiteX0" fmla="*/ 0 w 12700"/>
                <a:gd name="connsiteY0" fmla="*/ 87249 h 87249"/>
                <a:gd name="connsiteX1" fmla="*/ 0 w 12700"/>
                <a:gd name="connsiteY1" fmla="*/ 0 h 8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249">
                  <a:moveTo>
                    <a:pt x="0" y="872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1E1C3E8F-8FDE-47B2-A704-F40009313279}"/>
                </a:ext>
              </a:extLst>
            </p:cNvPr>
            <p:cNvSpPr/>
            <p:nvPr/>
          </p:nvSpPr>
          <p:spPr>
            <a:xfrm>
              <a:off x="6457569" y="28816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7F9C13-D527-45B7-9756-F3A467D84E17}"/>
                </a:ext>
              </a:extLst>
            </p:cNvPr>
            <p:cNvSpPr/>
            <p:nvPr/>
          </p:nvSpPr>
          <p:spPr>
            <a:xfrm>
              <a:off x="6365621" y="2385060"/>
              <a:ext cx="12700" cy="583819"/>
            </a:xfrm>
            <a:custGeom>
              <a:avLst/>
              <a:gdLst>
                <a:gd name="connsiteX0" fmla="*/ 0 w 12700"/>
                <a:gd name="connsiteY0" fmla="*/ 583819 h 583819"/>
                <a:gd name="connsiteX1" fmla="*/ 0 w 12700"/>
                <a:gd name="connsiteY1" fmla="*/ 0 h 58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3819">
                  <a:moveTo>
                    <a:pt x="0" y="583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775E914-94A6-44C0-917E-7D0F80670B5E}"/>
                </a:ext>
              </a:extLst>
            </p:cNvPr>
            <p:cNvSpPr/>
            <p:nvPr/>
          </p:nvSpPr>
          <p:spPr>
            <a:xfrm>
              <a:off x="6351651" y="23850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750D4EEF-EA32-4148-9194-0671F88AC735}"/>
                </a:ext>
              </a:extLst>
            </p:cNvPr>
            <p:cNvSpPr/>
            <p:nvPr/>
          </p:nvSpPr>
          <p:spPr>
            <a:xfrm>
              <a:off x="6325997" y="2952623"/>
              <a:ext cx="12700" cy="16256"/>
            </a:xfrm>
            <a:custGeom>
              <a:avLst/>
              <a:gdLst>
                <a:gd name="connsiteX0" fmla="*/ 0 w 12700"/>
                <a:gd name="connsiteY0" fmla="*/ 16256 h 16256"/>
                <a:gd name="connsiteX1" fmla="*/ 0 w 12700"/>
                <a:gd name="connsiteY1" fmla="*/ 0 h 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56">
                  <a:moveTo>
                    <a:pt x="0" y="16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93CCB645-DA46-42AB-A779-F96AE5464965}"/>
                </a:ext>
              </a:extLst>
            </p:cNvPr>
            <p:cNvSpPr/>
            <p:nvPr/>
          </p:nvSpPr>
          <p:spPr>
            <a:xfrm>
              <a:off x="6312027" y="29526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CE4BE59-01DE-4D36-A01F-BE0FD8F7A93C}"/>
                </a:ext>
              </a:extLst>
            </p:cNvPr>
            <p:cNvSpPr/>
            <p:nvPr/>
          </p:nvSpPr>
          <p:spPr>
            <a:xfrm>
              <a:off x="6249289" y="2386330"/>
              <a:ext cx="12700" cy="582549"/>
            </a:xfrm>
            <a:custGeom>
              <a:avLst/>
              <a:gdLst>
                <a:gd name="connsiteX0" fmla="*/ 0 w 12700"/>
                <a:gd name="connsiteY0" fmla="*/ 582549 h 582549"/>
                <a:gd name="connsiteX1" fmla="*/ 0 w 12700"/>
                <a:gd name="connsiteY1" fmla="*/ 0 h 58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549">
                  <a:moveTo>
                    <a:pt x="0" y="5825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9EC87C-20EF-4AE9-8A95-6C9C1D1341C9}"/>
                </a:ext>
              </a:extLst>
            </p:cNvPr>
            <p:cNvSpPr/>
            <p:nvPr/>
          </p:nvSpPr>
          <p:spPr>
            <a:xfrm>
              <a:off x="6235319" y="23863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0C41BBBC-34DC-4A46-BCCA-7C7B31E10C59}"/>
                </a:ext>
              </a:extLst>
            </p:cNvPr>
            <p:cNvSpPr/>
            <p:nvPr/>
          </p:nvSpPr>
          <p:spPr>
            <a:xfrm>
              <a:off x="6395212" y="2968879"/>
              <a:ext cx="12700" cy="74675"/>
            </a:xfrm>
            <a:custGeom>
              <a:avLst/>
              <a:gdLst>
                <a:gd name="connsiteX0" fmla="*/ 0 w 12700"/>
                <a:gd name="connsiteY0" fmla="*/ 0 h 74675"/>
                <a:gd name="connsiteX1" fmla="*/ 0 w 12700"/>
                <a:gd name="connsiteY1" fmla="*/ 74676 h 7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675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0E6A8D0-5DD7-42E2-B2D5-83ADCDEADD04}"/>
                </a:ext>
              </a:extLst>
            </p:cNvPr>
            <p:cNvSpPr/>
            <p:nvPr/>
          </p:nvSpPr>
          <p:spPr>
            <a:xfrm>
              <a:off x="6381115" y="2991357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0BDB2B53-0B10-4E40-87D7-16E6A0C5BDF1}"/>
                </a:ext>
              </a:extLst>
            </p:cNvPr>
            <p:cNvSpPr/>
            <p:nvPr/>
          </p:nvSpPr>
          <p:spPr>
            <a:xfrm>
              <a:off x="6295644" y="2968879"/>
              <a:ext cx="12700" cy="168782"/>
            </a:xfrm>
            <a:custGeom>
              <a:avLst/>
              <a:gdLst>
                <a:gd name="connsiteX0" fmla="*/ 0 w 12700"/>
                <a:gd name="connsiteY0" fmla="*/ 0 h 168782"/>
                <a:gd name="connsiteX1" fmla="*/ 0 w 12700"/>
                <a:gd name="connsiteY1" fmla="*/ 168783 h 1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782">
                  <a:moveTo>
                    <a:pt x="0" y="0"/>
                  </a:moveTo>
                  <a:lnTo>
                    <a:pt x="0" y="1687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C59FB40-0B48-4472-B729-F5BF394F13DA}"/>
                </a:ext>
              </a:extLst>
            </p:cNvPr>
            <p:cNvSpPr/>
            <p:nvPr/>
          </p:nvSpPr>
          <p:spPr>
            <a:xfrm>
              <a:off x="6281673" y="308559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E674A2F-10EA-4E51-965B-59B63A1C4599}"/>
                </a:ext>
              </a:extLst>
            </p:cNvPr>
            <p:cNvSpPr/>
            <p:nvPr/>
          </p:nvSpPr>
          <p:spPr>
            <a:xfrm>
              <a:off x="6372733" y="2968879"/>
              <a:ext cx="12700" cy="960500"/>
            </a:xfrm>
            <a:custGeom>
              <a:avLst/>
              <a:gdLst>
                <a:gd name="connsiteX0" fmla="*/ 0 w 12700"/>
                <a:gd name="connsiteY0" fmla="*/ 0 h 960500"/>
                <a:gd name="connsiteX1" fmla="*/ 0 w 12700"/>
                <a:gd name="connsiteY1" fmla="*/ 960501 h 9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0500">
                  <a:moveTo>
                    <a:pt x="0" y="0"/>
                  </a:moveTo>
                  <a:lnTo>
                    <a:pt x="0" y="9605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DA64E6A1-F295-41B7-85EB-07F9EC919A56}"/>
                </a:ext>
              </a:extLst>
            </p:cNvPr>
            <p:cNvSpPr/>
            <p:nvPr/>
          </p:nvSpPr>
          <p:spPr>
            <a:xfrm>
              <a:off x="6358763" y="38771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AB411D8C-D696-4C7D-839F-BB1EB82E007C}"/>
                </a:ext>
              </a:extLst>
            </p:cNvPr>
            <p:cNvSpPr/>
            <p:nvPr/>
          </p:nvSpPr>
          <p:spPr>
            <a:xfrm>
              <a:off x="6343904" y="2968879"/>
              <a:ext cx="12700" cy="2122805"/>
            </a:xfrm>
            <a:custGeom>
              <a:avLst/>
              <a:gdLst>
                <a:gd name="connsiteX0" fmla="*/ 0 w 12700"/>
                <a:gd name="connsiteY0" fmla="*/ 0 h 2122805"/>
                <a:gd name="connsiteX1" fmla="*/ 0 w 12700"/>
                <a:gd name="connsiteY1" fmla="*/ 2122805 h 21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22805">
                  <a:moveTo>
                    <a:pt x="0" y="0"/>
                  </a:moveTo>
                  <a:lnTo>
                    <a:pt x="0" y="2122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F8DF584-EEDB-4872-AB4A-26227D62FA9B}"/>
                </a:ext>
              </a:extLst>
            </p:cNvPr>
            <p:cNvSpPr/>
            <p:nvPr/>
          </p:nvSpPr>
          <p:spPr>
            <a:xfrm>
              <a:off x="6329934" y="5039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2974D96-E366-4312-BC49-92EDD60F5FFC}"/>
                </a:ext>
              </a:extLst>
            </p:cNvPr>
            <p:cNvSpPr/>
            <p:nvPr/>
          </p:nvSpPr>
          <p:spPr>
            <a:xfrm>
              <a:off x="6307963" y="1928368"/>
              <a:ext cx="12700" cy="1040511"/>
            </a:xfrm>
            <a:custGeom>
              <a:avLst/>
              <a:gdLst>
                <a:gd name="connsiteX0" fmla="*/ 0 w 12700"/>
                <a:gd name="connsiteY0" fmla="*/ 1040511 h 1040511"/>
                <a:gd name="connsiteX1" fmla="*/ 0 w 12700"/>
                <a:gd name="connsiteY1" fmla="*/ 0 h 10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0511">
                  <a:moveTo>
                    <a:pt x="0" y="1040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A3DCEA32-3FCA-4D42-8160-E20126AAC6E2}"/>
                </a:ext>
              </a:extLst>
            </p:cNvPr>
            <p:cNvSpPr/>
            <p:nvPr/>
          </p:nvSpPr>
          <p:spPr>
            <a:xfrm>
              <a:off x="6293992" y="19283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5BDF93C-4AAA-4FC4-AE5C-2E42FAE36A84}"/>
                </a:ext>
              </a:extLst>
            </p:cNvPr>
            <p:cNvSpPr/>
            <p:nvPr/>
          </p:nvSpPr>
          <p:spPr>
            <a:xfrm>
              <a:off x="6279642" y="2780284"/>
              <a:ext cx="12700" cy="188595"/>
            </a:xfrm>
            <a:custGeom>
              <a:avLst/>
              <a:gdLst>
                <a:gd name="connsiteX0" fmla="*/ 0 w 12700"/>
                <a:gd name="connsiteY0" fmla="*/ 188595 h 188595"/>
                <a:gd name="connsiteX1" fmla="*/ 0 w 12700"/>
                <a:gd name="connsiteY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595">
                  <a:moveTo>
                    <a:pt x="0" y="1885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766E26D0-A7A7-4FA0-9534-65420002AB39}"/>
                </a:ext>
              </a:extLst>
            </p:cNvPr>
            <p:cNvSpPr/>
            <p:nvPr/>
          </p:nvSpPr>
          <p:spPr>
            <a:xfrm>
              <a:off x="6265671" y="27802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71484A95-B69E-4092-B28D-0C1356376A0B}"/>
                </a:ext>
              </a:extLst>
            </p:cNvPr>
            <p:cNvSpPr/>
            <p:nvPr/>
          </p:nvSpPr>
          <p:spPr>
            <a:xfrm>
              <a:off x="6366129" y="1791462"/>
              <a:ext cx="12700" cy="1177417"/>
            </a:xfrm>
            <a:custGeom>
              <a:avLst/>
              <a:gdLst>
                <a:gd name="connsiteX0" fmla="*/ 0 w 12700"/>
                <a:gd name="connsiteY0" fmla="*/ 1177417 h 1177417"/>
                <a:gd name="connsiteX1" fmla="*/ 0 w 12700"/>
                <a:gd name="connsiteY1" fmla="*/ 0 h 117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7417">
                  <a:moveTo>
                    <a:pt x="0" y="11774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55C7A415-4A76-453F-B539-FE78FEF65A5A}"/>
                </a:ext>
              </a:extLst>
            </p:cNvPr>
            <p:cNvSpPr/>
            <p:nvPr/>
          </p:nvSpPr>
          <p:spPr>
            <a:xfrm>
              <a:off x="6352159" y="179146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C3E11732-F6FE-460D-9901-DB68D7C21C1A}"/>
                </a:ext>
              </a:extLst>
            </p:cNvPr>
            <p:cNvSpPr/>
            <p:nvPr/>
          </p:nvSpPr>
          <p:spPr>
            <a:xfrm>
              <a:off x="6342634" y="1284605"/>
              <a:ext cx="12700" cy="1684274"/>
            </a:xfrm>
            <a:custGeom>
              <a:avLst/>
              <a:gdLst>
                <a:gd name="connsiteX0" fmla="*/ 0 w 12700"/>
                <a:gd name="connsiteY0" fmla="*/ 1684274 h 1684274"/>
                <a:gd name="connsiteX1" fmla="*/ 0 w 12700"/>
                <a:gd name="connsiteY1" fmla="*/ 0 h 168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4274">
                  <a:moveTo>
                    <a:pt x="0" y="16842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51DD4934-9D55-4392-A5C1-CBA6E02C4650}"/>
                </a:ext>
              </a:extLst>
            </p:cNvPr>
            <p:cNvSpPr/>
            <p:nvPr/>
          </p:nvSpPr>
          <p:spPr>
            <a:xfrm>
              <a:off x="6328664" y="128460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C189439A-FDEE-4167-8D89-6D0001DE0438}"/>
                </a:ext>
              </a:extLst>
            </p:cNvPr>
            <p:cNvSpPr/>
            <p:nvPr/>
          </p:nvSpPr>
          <p:spPr>
            <a:xfrm>
              <a:off x="6334125" y="2968879"/>
              <a:ext cx="12700" cy="1861311"/>
            </a:xfrm>
            <a:custGeom>
              <a:avLst/>
              <a:gdLst>
                <a:gd name="connsiteX0" fmla="*/ 0 w 12700"/>
                <a:gd name="connsiteY0" fmla="*/ 0 h 1861311"/>
                <a:gd name="connsiteX1" fmla="*/ 0 w 12700"/>
                <a:gd name="connsiteY1" fmla="*/ 1861312 h 186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1311">
                  <a:moveTo>
                    <a:pt x="0" y="0"/>
                  </a:moveTo>
                  <a:lnTo>
                    <a:pt x="0" y="18613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D29E925-EDCF-42BA-977B-703302CADE7A}"/>
                </a:ext>
              </a:extLst>
            </p:cNvPr>
            <p:cNvSpPr/>
            <p:nvPr/>
          </p:nvSpPr>
          <p:spPr>
            <a:xfrm>
              <a:off x="6320154" y="47779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749943AF-ACF5-494D-B755-ED6428BB2B66}"/>
                </a:ext>
              </a:extLst>
            </p:cNvPr>
            <p:cNvSpPr/>
            <p:nvPr/>
          </p:nvSpPr>
          <p:spPr>
            <a:xfrm>
              <a:off x="6390259" y="1965833"/>
              <a:ext cx="12700" cy="1003046"/>
            </a:xfrm>
            <a:custGeom>
              <a:avLst/>
              <a:gdLst>
                <a:gd name="connsiteX0" fmla="*/ 0 w 12700"/>
                <a:gd name="connsiteY0" fmla="*/ 1003046 h 1003046"/>
                <a:gd name="connsiteX1" fmla="*/ 0 w 12700"/>
                <a:gd name="connsiteY1" fmla="*/ 0 h 10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3046">
                  <a:moveTo>
                    <a:pt x="0" y="10030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FD6986B-2AB8-4338-B426-74269072813E}"/>
                </a:ext>
              </a:extLst>
            </p:cNvPr>
            <p:cNvSpPr/>
            <p:nvPr/>
          </p:nvSpPr>
          <p:spPr>
            <a:xfrm>
              <a:off x="6376289" y="196583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5637D6DE-EF6E-420B-93F6-A1FE1306BB77}"/>
                </a:ext>
              </a:extLst>
            </p:cNvPr>
            <p:cNvSpPr/>
            <p:nvPr/>
          </p:nvSpPr>
          <p:spPr>
            <a:xfrm>
              <a:off x="6363716" y="2968879"/>
              <a:ext cx="12700" cy="740791"/>
            </a:xfrm>
            <a:custGeom>
              <a:avLst/>
              <a:gdLst>
                <a:gd name="connsiteX0" fmla="*/ 0 w 12700"/>
                <a:gd name="connsiteY0" fmla="*/ 0 h 740791"/>
                <a:gd name="connsiteX1" fmla="*/ 0 w 12700"/>
                <a:gd name="connsiteY1" fmla="*/ 740791 h 74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791">
                  <a:moveTo>
                    <a:pt x="0" y="0"/>
                  </a:moveTo>
                  <a:lnTo>
                    <a:pt x="0" y="7407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E08E8A3-3062-4BA8-BC74-83FB7D7DCE67}"/>
                </a:ext>
              </a:extLst>
            </p:cNvPr>
            <p:cNvSpPr/>
            <p:nvPr/>
          </p:nvSpPr>
          <p:spPr>
            <a:xfrm>
              <a:off x="6349746" y="365760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309166CD-6D73-481B-8AB7-4109143C0D73}"/>
                </a:ext>
              </a:extLst>
            </p:cNvPr>
            <p:cNvSpPr/>
            <p:nvPr/>
          </p:nvSpPr>
          <p:spPr>
            <a:xfrm>
              <a:off x="6318758" y="2544572"/>
              <a:ext cx="12700" cy="424306"/>
            </a:xfrm>
            <a:custGeom>
              <a:avLst/>
              <a:gdLst>
                <a:gd name="connsiteX0" fmla="*/ 0 w 12700"/>
                <a:gd name="connsiteY0" fmla="*/ 424307 h 424306"/>
                <a:gd name="connsiteX1" fmla="*/ 0 w 12700"/>
                <a:gd name="connsiteY1" fmla="*/ 0 h 4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306">
                  <a:moveTo>
                    <a:pt x="0" y="4243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6FF3D4F0-3103-4926-8F1B-FD16E1ADE1EE}"/>
                </a:ext>
              </a:extLst>
            </p:cNvPr>
            <p:cNvSpPr/>
            <p:nvPr/>
          </p:nvSpPr>
          <p:spPr>
            <a:xfrm>
              <a:off x="6304788" y="25445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B0577B89-71B3-4DA4-9C44-445CD2422B2D}"/>
                </a:ext>
              </a:extLst>
            </p:cNvPr>
            <p:cNvSpPr/>
            <p:nvPr/>
          </p:nvSpPr>
          <p:spPr>
            <a:xfrm>
              <a:off x="6206617" y="2858897"/>
              <a:ext cx="12700" cy="109981"/>
            </a:xfrm>
            <a:custGeom>
              <a:avLst/>
              <a:gdLst>
                <a:gd name="connsiteX0" fmla="*/ 0 w 12700"/>
                <a:gd name="connsiteY0" fmla="*/ 109982 h 109981"/>
                <a:gd name="connsiteX1" fmla="*/ 0 w 12700"/>
                <a:gd name="connsiteY1" fmla="*/ 0 h 10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1">
                  <a:moveTo>
                    <a:pt x="0" y="1099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2DB88F17-292D-4777-8E7D-39BC4C9D0F7D}"/>
                </a:ext>
              </a:extLst>
            </p:cNvPr>
            <p:cNvSpPr/>
            <p:nvPr/>
          </p:nvSpPr>
          <p:spPr>
            <a:xfrm>
              <a:off x="6192646" y="28588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4CED77C5-B2B0-4F3D-A032-0AF23C33B165}"/>
                </a:ext>
              </a:extLst>
            </p:cNvPr>
            <p:cNvSpPr/>
            <p:nvPr/>
          </p:nvSpPr>
          <p:spPr>
            <a:xfrm>
              <a:off x="6357493" y="2968879"/>
              <a:ext cx="12700" cy="373125"/>
            </a:xfrm>
            <a:custGeom>
              <a:avLst/>
              <a:gdLst>
                <a:gd name="connsiteX0" fmla="*/ 0 w 12700"/>
                <a:gd name="connsiteY0" fmla="*/ 0 h 373125"/>
                <a:gd name="connsiteX1" fmla="*/ 0 w 12700"/>
                <a:gd name="connsiteY1" fmla="*/ 373126 h 3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3125">
                  <a:moveTo>
                    <a:pt x="0" y="0"/>
                  </a:moveTo>
                  <a:lnTo>
                    <a:pt x="0" y="3731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958A3515-9B69-4910-BC65-CE2C27ED257C}"/>
                </a:ext>
              </a:extLst>
            </p:cNvPr>
            <p:cNvSpPr/>
            <p:nvPr/>
          </p:nvSpPr>
          <p:spPr>
            <a:xfrm>
              <a:off x="6343522" y="32898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293C791A-681F-492E-9A19-18EEBC3706B4}"/>
                </a:ext>
              </a:extLst>
            </p:cNvPr>
            <p:cNvSpPr/>
            <p:nvPr/>
          </p:nvSpPr>
          <p:spPr>
            <a:xfrm>
              <a:off x="6439916" y="2401951"/>
              <a:ext cx="12700" cy="566928"/>
            </a:xfrm>
            <a:custGeom>
              <a:avLst/>
              <a:gdLst>
                <a:gd name="connsiteX0" fmla="*/ 0 w 12700"/>
                <a:gd name="connsiteY0" fmla="*/ 566928 h 566928"/>
                <a:gd name="connsiteX1" fmla="*/ 0 w 12700"/>
                <a:gd name="connsiteY1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928">
                  <a:moveTo>
                    <a:pt x="0" y="566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0BFEA6F-66BB-43C3-9B3B-08B274F34B90}"/>
                </a:ext>
              </a:extLst>
            </p:cNvPr>
            <p:cNvSpPr/>
            <p:nvPr/>
          </p:nvSpPr>
          <p:spPr>
            <a:xfrm>
              <a:off x="6425946" y="2401951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91FF465-5CAB-438C-BAA0-10FF5AA91025}"/>
                </a:ext>
              </a:extLst>
            </p:cNvPr>
            <p:cNvSpPr/>
            <p:nvPr/>
          </p:nvSpPr>
          <p:spPr>
            <a:xfrm>
              <a:off x="6426581" y="2968879"/>
              <a:ext cx="12700" cy="128523"/>
            </a:xfrm>
            <a:custGeom>
              <a:avLst/>
              <a:gdLst>
                <a:gd name="connsiteX0" fmla="*/ 0 w 12700"/>
                <a:gd name="connsiteY0" fmla="*/ 0 h 128523"/>
                <a:gd name="connsiteX1" fmla="*/ 0 w 12700"/>
                <a:gd name="connsiteY1" fmla="*/ 128524 h 12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523">
                  <a:moveTo>
                    <a:pt x="0" y="0"/>
                  </a:moveTo>
                  <a:lnTo>
                    <a:pt x="0" y="1285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110EC31B-67F8-46CF-B9C3-F95BC1F4B691}"/>
                </a:ext>
              </a:extLst>
            </p:cNvPr>
            <p:cNvSpPr/>
            <p:nvPr/>
          </p:nvSpPr>
          <p:spPr>
            <a:xfrm>
              <a:off x="6412610" y="30453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7542ACEE-8650-4592-B2C6-4CE5DBEDFABD}"/>
                </a:ext>
              </a:extLst>
            </p:cNvPr>
            <p:cNvSpPr/>
            <p:nvPr/>
          </p:nvSpPr>
          <p:spPr>
            <a:xfrm>
              <a:off x="6408420" y="2968879"/>
              <a:ext cx="12700" cy="662050"/>
            </a:xfrm>
            <a:custGeom>
              <a:avLst/>
              <a:gdLst>
                <a:gd name="connsiteX0" fmla="*/ 0 w 12700"/>
                <a:gd name="connsiteY0" fmla="*/ 0 h 662050"/>
                <a:gd name="connsiteX1" fmla="*/ 0 w 12700"/>
                <a:gd name="connsiteY1" fmla="*/ 662051 h 6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050">
                  <a:moveTo>
                    <a:pt x="0" y="0"/>
                  </a:moveTo>
                  <a:lnTo>
                    <a:pt x="0" y="6620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11ACFBFC-E994-41F3-8F3F-C21D3F127D30}"/>
                </a:ext>
              </a:extLst>
            </p:cNvPr>
            <p:cNvSpPr/>
            <p:nvPr/>
          </p:nvSpPr>
          <p:spPr>
            <a:xfrm>
              <a:off x="6394450" y="357885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2C1A9846-A510-4509-8CC7-7C698E0B88F4}"/>
                </a:ext>
              </a:extLst>
            </p:cNvPr>
            <p:cNvSpPr/>
            <p:nvPr/>
          </p:nvSpPr>
          <p:spPr>
            <a:xfrm>
              <a:off x="6387719" y="2626233"/>
              <a:ext cx="12700" cy="342646"/>
            </a:xfrm>
            <a:custGeom>
              <a:avLst/>
              <a:gdLst>
                <a:gd name="connsiteX0" fmla="*/ 0 w 12700"/>
                <a:gd name="connsiteY0" fmla="*/ 342646 h 342646"/>
                <a:gd name="connsiteX1" fmla="*/ 0 w 12700"/>
                <a:gd name="connsiteY1" fmla="*/ 0 h 3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2646">
                  <a:moveTo>
                    <a:pt x="0" y="3426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334E376D-F433-496C-8D86-6A2BF659C017}"/>
                </a:ext>
              </a:extLst>
            </p:cNvPr>
            <p:cNvSpPr/>
            <p:nvPr/>
          </p:nvSpPr>
          <p:spPr>
            <a:xfrm>
              <a:off x="6373748" y="26262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BA2484C1-4444-45A4-A64C-C1385710A554}"/>
                </a:ext>
              </a:extLst>
            </p:cNvPr>
            <p:cNvSpPr/>
            <p:nvPr/>
          </p:nvSpPr>
          <p:spPr>
            <a:xfrm>
              <a:off x="6259703" y="2968879"/>
              <a:ext cx="12700" cy="99948"/>
            </a:xfrm>
            <a:custGeom>
              <a:avLst/>
              <a:gdLst>
                <a:gd name="connsiteX0" fmla="*/ 0 w 12700"/>
                <a:gd name="connsiteY0" fmla="*/ 0 h 99948"/>
                <a:gd name="connsiteX1" fmla="*/ 0 w 12700"/>
                <a:gd name="connsiteY1" fmla="*/ 99949 h 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48">
                  <a:moveTo>
                    <a:pt x="0" y="0"/>
                  </a:moveTo>
                  <a:lnTo>
                    <a:pt x="0" y="999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85EC1FDF-3F74-4E13-98F9-BE58C4E18498}"/>
                </a:ext>
              </a:extLst>
            </p:cNvPr>
            <p:cNvSpPr/>
            <p:nvPr/>
          </p:nvSpPr>
          <p:spPr>
            <a:xfrm>
              <a:off x="6245605" y="3016757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6615AD6-14CE-427C-9AC7-24DE94C2E432}"/>
                </a:ext>
              </a:extLst>
            </p:cNvPr>
            <p:cNvSpPr/>
            <p:nvPr/>
          </p:nvSpPr>
          <p:spPr>
            <a:xfrm>
              <a:off x="6353048" y="2831973"/>
              <a:ext cx="12700" cy="136906"/>
            </a:xfrm>
            <a:custGeom>
              <a:avLst/>
              <a:gdLst>
                <a:gd name="connsiteX0" fmla="*/ 0 w 12700"/>
                <a:gd name="connsiteY0" fmla="*/ 136906 h 136906"/>
                <a:gd name="connsiteX1" fmla="*/ 0 w 12700"/>
                <a:gd name="connsiteY1" fmla="*/ 0 h 13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906">
                  <a:moveTo>
                    <a:pt x="0" y="1369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49F4833D-0B57-4433-90ED-3F54F85F8176}"/>
                </a:ext>
              </a:extLst>
            </p:cNvPr>
            <p:cNvSpPr/>
            <p:nvPr/>
          </p:nvSpPr>
          <p:spPr>
            <a:xfrm>
              <a:off x="6339078" y="28319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!!g16">
            <a:extLst>
              <a:ext uri="{FF2B5EF4-FFF2-40B4-BE49-F238E27FC236}">
                <a16:creationId xmlns:a16="http://schemas.microsoft.com/office/drawing/2014/main" id="{9DA73F4A-0862-4412-985B-0D0A2537D1F4}"/>
              </a:ext>
            </a:extLst>
          </p:cNvPr>
          <p:cNvGrpSpPr/>
          <p:nvPr/>
        </p:nvGrpSpPr>
        <p:grpSpPr>
          <a:xfrm>
            <a:off x="6545960" y="2130425"/>
            <a:ext cx="330581" cy="3105403"/>
            <a:chOff x="6545960" y="2130425"/>
            <a:chExt cx="330581" cy="3105403"/>
          </a:xfrm>
        </p:grpSpPr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49C74B5-2276-437A-B8C1-E37DA8C000AD}"/>
                </a:ext>
              </a:extLst>
            </p:cNvPr>
            <p:cNvSpPr/>
            <p:nvPr/>
          </p:nvSpPr>
          <p:spPr>
            <a:xfrm>
              <a:off x="6545960" y="3414014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DD3845A0-B149-43C4-B0EA-A2F591F358C9}"/>
                </a:ext>
              </a:extLst>
            </p:cNvPr>
            <p:cNvSpPr/>
            <p:nvPr/>
          </p:nvSpPr>
          <p:spPr>
            <a:xfrm>
              <a:off x="6629908" y="3414014"/>
              <a:ext cx="12700" cy="28448"/>
            </a:xfrm>
            <a:custGeom>
              <a:avLst/>
              <a:gdLst>
                <a:gd name="connsiteX0" fmla="*/ 0 w 12700"/>
                <a:gd name="connsiteY0" fmla="*/ 0 h 28448"/>
                <a:gd name="connsiteX1" fmla="*/ 0 w 12700"/>
                <a:gd name="connsiteY1" fmla="*/ 28448 h 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48">
                  <a:moveTo>
                    <a:pt x="0" y="0"/>
                  </a:moveTo>
                  <a:lnTo>
                    <a:pt x="0" y="284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B51917E4-5E51-4382-9B12-EC66B8EF4F33}"/>
                </a:ext>
              </a:extLst>
            </p:cNvPr>
            <p:cNvSpPr/>
            <p:nvPr/>
          </p:nvSpPr>
          <p:spPr>
            <a:xfrm>
              <a:off x="6615938" y="33902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9AFB6E4-4A61-45DB-822E-2458D1FD2FC5}"/>
                </a:ext>
              </a:extLst>
            </p:cNvPr>
            <p:cNvSpPr/>
            <p:nvPr/>
          </p:nvSpPr>
          <p:spPr>
            <a:xfrm>
              <a:off x="6688455" y="2995930"/>
              <a:ext cx="12700" cy="418083"/>
            </a:xfrm>
            <a:custGeom>
              <a:avLst/>
              <a:gdLst>
                <a:gd name="connsiteX0" fmla="*/ 0 w 12700"/>
                <a:gd name="connsiteY0" fmla="*/ 418084 h 418083"/>
                <a:gd name="connsiteX1" fmla="*/ 0 w 12700"/>
                <a:gd name="connsiteY1" fmla="*/ 0 h 41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083">
                  <a:moveTo>
                    <a:pt x="0" y="4180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0C71FC97-BA9A-4683-90C5-DF3652367BA4}"/>
                </a:ext>
              </a:extLst>
            </p:cNvPr>
            <p:cNvSpPr/>
            <p:nvPr/>
          </p:nvSpPr>
          <p:spPr>
            <a:xfrm>
              <a:off x="6674484" y="299592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2A43383-F1A2-4F0F-9A4E-3CD10857A9EC}"/>
                </a:ext>
              </a:extLst>
            </p:cNvPr>
            <p:cNvSpPr/>
            <p:nvPr/>
          </p:nvSpPr>
          <p:spPr>
            <a:xfrm>
              <a:off x="6738874" y="2342134"/>
              <a:ext cx="12700" cy="1071880"/>
            </a:xfrm>
            <a:custGeom>
              <a:avLst/>
              <a:gdLst>
                <a:gd name="connsiteX0" fmla="*/ 0 w 12700"/>
                <a:gd name="connsiteY0" fmla="*/ 1071880 h 1071880"/>
                <a:gd name="connsiteX1" fmla="*/ 0 w 12700"/>
                <a:gd name="connsiteY1" fmla="*/ 0 h 107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1880">
                  <a:moveTo>
                    <a:pt x="0" y="10718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7C86F4C-9658-422F-A378-0E6426040E2B}"/>
                </a:ext>
              </a:extLst>
            </p:cNvPr>
            <p:cNvSpPr/>
            <p:nvPr/>
          </p:nvSpPr>
          <p:spPr>
            <a:xfrm>
              <a:off x="6724904" y="2342133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D10FBE8-52E1-49C4-BBDD-012F35026877}"/>
                </a:ext>
              </a:extLst>
            </p:cNvPr>
            <p:cNvSpPr/>
            <p:nvPr/>
          </p:nvSpPr>
          <p:spPr>
            <a:xfrm>
              <a:off x="6737096" y="3414014"/>
              <a:ext cx="12700" cy="1236852"/>
            </a:xfrm>
            <a:custGeom>
              <a:avLst/>
              <a:gdLst>
                <a:gd name="connsiteX0" fmla="*/ 0 w 12700"/>
                <a:gd name="connsiteY0" fmla="*/ 0 h 1236852"/>
                <a:gd name="connsiteX1" fmla="*/ 0 w 12700"/>
                <a:gd name="connsiteY1" fmla="*/ 1236853 h 123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6852">
                  <a:moveTo>
                    <a:pt x="0" y="0"/>
                  </a:moveTo>
                  <a:lnTo>
                    <a:pt x="0" y="12368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EA35C98-2BB1-4933-B825-D321EB9EB3D1}"/>
                </a:ext>
              </a:extLst>
            </p:cNvPr>
            <p:cNvSpPr/>
            <p:nvPr/>
          </p:nvSpPr>
          <p:spPr>
            <a:xfrm>
              <a:off x="6723126" y="45987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3C02B4E-8F2F-4CC3-AFCC-F8F4B56D1EFF}"/>
                </a:ext>
              </a:extLst>
            </p:cNvPr>
            <p:cNvSpPr/>
            <p:nvPr/>
          </p:nvSpPr>
          <p:spPr>
            <a:xfrm>
              <a:off x="6762369" y="3396996"/>
              <a:ext cx="12700" cy="17017"/>
            </a:xfrm>
            <a:custGeom>
              <a:avLst/>
              <a:gdLst>
                <a:gd name="connsiteX0" fmla="*/ 0 w 12700"/>
                <a:gd name="connsiteY0" fmla="*/ 17018 h 17017"/>
                <a:gd name="connsiteX1" fmla="*/ 0 w 12700"/>
                <a:gd name="connsiteY1" fmla="*/ 0 h 1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17">
                  <a:moveTo>
                    <a:pt x="0" y="170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DF4867A-6DF8-436E-835C-F6A09DB71FEC}"/>
                </a:ext>
              </a:extLst>
            </p:cNvPr>
            <p:cNvSpPr/>
            <p:nvPr/>
          </p:nvSpPr>
          <p:spPr>
            <a:xfrm>
              <a:off x="6748398" y="339699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EBEBDC83-18AA-4C7C-9A75-21F50B250CB7}"/>
                </a:ext>
              </a:extLst>
            </p:cNvPr>
            <p:cNvSpPr/>
            <p:nvPr/>
          </p:nvSpPr>
          <p:spPr>
            <a:xfrm>
              <a:off x="6711188" y="3414014"/>
              <a:ext cx="12700" cy="1821814"/>
            </a:xfrm>
            <a:custGeom>
              <a:avLst/>
              <a:gdLst>
                <a:gd name="connsiteX0" fmla="*/ 0 w 12700"/>
                <a:gd name="connsiteY0" fmla="*/ 0 h 1821814"/>
                <a:gd name="connsiteX1" fmla="*/ 0 w 12700"/>
                <a:gd name="connsiteY1" fmla="*/ 1821815 h 182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1814">
                  <a:moveTo>
                    <a:pt x="0" y="0"/>
                  </a:moveTo>
                  <a:lnTo>
                    <a:pt x="0" y="18218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FE921ECE-C503-40BC-B656-F262369893D4}"/>
                </a:ext>
              </a:extLst>
            </p:cNvPr>
            <p:cNvSpPr/>
            <p:nvPr/>
          </p:nvSpPr>
          <p:spPr>
            <a:xfrm>
              <a:off x="6697218" y="5183759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5564EC8A-DBC4-4DAA-96A9-F31E12E47174}"/>
                </a:ext>
              </a:extLst>
            </p:cNvPr>
            <p:cNvSpPr/>
            <p:nvPr/>
          </p:nvSpPr>
          <p:spPr>
            <a:xfrm>
              <a:off x="6751701" y="3041396"/>
              <a:ext cx="12700" cy="372618"/>
            </a:xfrm>
            <a:custGeom>
              <a:avLst/>
              <a:gdLst>
                <a:gd name="connsiteX0" fmla="*/ 0 w 12700"/>
                <a:gd name="connsiteY0" fmla="*/ 372618 h 372618"/>
                <a:gd name="connsiteX1" fmla="*/ 0 w 12700"/>
                <a:gd name="connsiteY1" fmla="*/ 0 h 3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618">
                  <a:moveTo>
                    <a:pt x="0" y="3726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6F38BE9-B61C-461D-A52A-B640048594A5}"/>
                </a:ext>
              </a:extLst>
            </p:cNvPr>
            <p:cNvSpPr/>
            <p:nvPr/>
          </p:nvSpPr>
          <p:spPr>
            <a:xfrm>
              <a:off x="6737731" y="3041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38480E16-878E-4CC7-AF7D-11665876E2AD}"/>
                </a:ext>
              </a:extLst>
            </p:cNvPr>
            <p:cNvSpPr/>
            <p:nvPr/>
          </p:nvSpPr>
          <p:spPr>
            <a:xfrm>
              <a:off x="6751193" y="3414014"/>
              <a:ext cx="12700" cy="493902"/>
            </a:xfrm>
            <a:custGeom>
              <a:avLst/>
              <a:gdLst>
                <a:gd name="connsiteX0" fmla="*/ 0 w 12700"/>
                <a:gd name="connsiteY0" fmla="*/ 0 h 493902"/>
                <a:gd name="connsiteX1" fmla="*/ 0 w 12700"/>
                <a:gd name="connsiteY1" fmla="*/ 493903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902">
                  <a:moveTo>
                    <a:pt x="0" y="0"/>
                  </a:moveTo>
                  <a:lnTo>
                    <a:pt x="0" y="4939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78C64CEF-B3E4-4D13-BC38-45DAA74F5145}"/>
                </a:ext>
              </a:extLst>
            </p:cNvPr>
            <p:cNvSpPr/>
            <p:nvPr/>
          </p:nvSpPr>
          <p:spPr>
            <a:xfrm>
              <a:off x="6737222" y="38557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7C0C28E-858A-457A-A7D2-ED445D28FBF2}"/>
                </a:ext>
              </a:extLst>
            </p:cNvPr>
            <p:cNvSpPr/>
            <p:nvPr/>
          </p:nvSpPr>
          <p:spPr>
            <a:xfrm>
              <a:off x="6690486" y="3414014"/>
              <a:ext cx="12700" cy="1418336"/>
            </a:xfrm>
            <a:custGeom>
              <a:avLst/>
              <a:gdLst>
                <a:gd name="connsiteX0" fmla="*/ 0 w 12700"/>
                <a:gd name="connsiteY0" fmla="*/ 0 h 1418336"/>
                <a:gd name="connsiteX1" fmla="*/ 0 w 12700"/>
                <a:gd name="connsiteY1" fmla="*/ 1418336 h 141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8336">
                  <a:moveTo>
                    <a:pt x="0" y="0"/>
                  </a:moveTo>
                  <a:lnTo>
                    <a:pt x="0" y="1418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4274E832-AB21-4979-9780-6E43A3BC7650}"/>
                </a:ext>
              </a:extLst>
            </p:cNvPr>
            <p:cNvSpPr/>
            <p:nvPr/>
          </p:nvSpPr>
          <p:spPr>
            <a:xfrm>
              <a:off x="6676517" y="478015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FB2D79CD-263A-4ADC-95D2-EB1EBDFD05BF}"/>
                </a:ext>
              </a:extLst>
            </p:cNvPr>
            <p:cNvSpPr/>
            <p:nvPr/>
          </p:nvSpPr>
          <p:spPr>
            <a:xfrm>
              <a:off x="6671818" y="3414014"/>
              <a:ext cx="12700" cy="1170686"/>
            </a:xfrm>
            <a:custGeom>
              <a:avLst/>
              <a:gdLst>
                <a:gd name="connsiteX0" fmla="*/ 0 w 12700"/>
                <a:gd name="connsiteY0" fmla="*/ 0 h 1170686"/>
                <a:gd name="connsiteX1" fmla="*/ 0 w 12700"/>
                <a:gd name="connsiteY1" fmla="*/ 1170686 h 117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0686">
                  <a:moveTo>
                    <a:pt x="0" y="0"/>
                  </a:moveTo>
                  <a:lnTo>
                    <a:pt x="0" y="11706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596C9BDA-59F7-43D1-A8BF-0A450E2CBC5D}"/>
                </a:ext>
              </a:extLst>
            </p:cNvPr>
            <p:cNvSpPr/>
            <p:nvPr/>
          </p:nvSpPr>
          <p:spPr>
            <a:xfrm>
              <a:off x="6657847" y="453262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BD7D0666-C0B6-47E1-A8B8-2F051895DBDA}"/>
                </a:ext>
              </a:extLst>
            </p:cNvPr>
            <p:cNvSpPr/>
            <p:nvPr/>
          </p:nvSpPr>
          <p:spPr>
            <a:xfrm>
              <a:off x="6647053" y="3214624"/>
              <a:ext cx="12700" cy="199389"/>
            </a:xfrm>
            <a:custGeom>
              <a:avLst/>
              <a:gdLst>
                <a:gd name="connsiteX0" fmla="*/ 0 w 12700"/>
                <a:gd name="connsiteY0" fmla="*/ 199390 h 199389"/>
                <a:gd name="connsiteX1" fmla="*/ 0 w 12700"/>
                <a:gd name="connsiteY1" fmla="*/ 0 h 19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389">
                  <a:moveTo>
                    <a:pt x="0" y="1993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7C374064-DC2C-4B67-B8AD-AAFBAB218FD2}"/>
                </a:ext>
              </a:extLst>
            </p:cNvPr>
            <p:cNvSpPr/>
            <p:nvPr/>
          </p:nvSpPr>
          <p:spPr>
            <a:xfrm>
              <a:off x="6633082" y="32146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26161E2-5BA7-4587-9EC5-BCC431CA7E91}"/>
                </a:ext>
              </a:extLst>
            </p:cNvPr>
            <p:cNvSpPr/>
            <p:nvPr/>
          </p:nvSpPr>
          <p:spPr>
            <a:xfrm>
              <a:off x="6675120" y="2364613"/>
              <a:ext cx="12700" cy="1049401"/>
            </a:xfrm>
            <a:custGeom>
              <a:avLst/>
              <a:gdLst>
                <a:gd name="connsiteX0" fmla="*/ 0 w 12700"/>
                <a:gd name="connsiteY0" fmla="*/ 1049401 h 1049401"/>
                <a:gd name="connsiteX1" fmla="*/ 0 w 12700"/>
                <a:gd name="connsiteY1" fmla="*/ 0 h 104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9401">
                  <a:moveTo>
                    <a:pt x="0" y="10494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983FD7-BC31-42A5-868D-2CAA1E4DB47B}"/>
                </a:ext>
              </a:extLst>
            </p:cNvPr>
            <p:cNvSpPr/>
            <p:nvPr/>
          </p:nvSpPr>
          <p:spPr>
            <a:xfrm>
              <a:off x="6661150" y="236461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F4ED5137-4FEF-482A-98E9-176687C2196B}"/>
                </a:ext>
              </a:extLst>
            </p:cNvPr>
            <p:cNvSpPr/>
            <p:nvPr/>
          </p:nvSpPr>
          <p:spPr>
            <a:xfrm>
              <a:off x="6652259" y="3414014"/>
              <a:ext cx="12700" cy="391668"/>
            </a:xfrm>
            <a:custGeom>
              <a:avLst/>
              <a:gdLst>
                <a:gd name="connsiteX0" fmla="*/ 0 w 12700"/>
                <a:gd name="connsiteY0" fmla="*/ 0 h 391668"/>
                <a:gd name="connsiteX1" fmla="*/ 0 w 12700"/>
                <a:gd name="connsiteY1" fmla="*/ 391668 h 3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668">
                  <a:moveTo>
                    <a:pt x="0" y="0"/>
                  </a:moveTo>
                  <a:lnTo>
                    <a:pt x="0" y="3916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4D308597-C51A-4438-8B6A-B74089B16FEE}"/>
                </a:ext>
              </a:extLst>
            </p:cNvPr>
            <p:cNvSpPr/>
            <p:nvPr/>
          </p:nvSpPr>
          <p:spPr>
            <a:xfrm>
              <a:off x="6638290" y="375361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9F8769B4-A278-4FB7-BDD3-C9FD88CE5A73}"/>
                </a:ext>
              </a:extLst>
            </p:cNvPr>
            <p:cNvSpPr/>
            <p:nvPr/>
          </p:nvSpPr>
          <p:spPr>
            <a:xfrm>
              <a:off x="6755765" y="2381250"/>
              <a:ext cx="12700" cy="1032763"/>
            </a:xfrm>
            <a:custGeom>
              <a:avLst/>
              <a:gdLst>
                <a:gd name="connsiteX0" fmla="*/ 0 w 12700"/>
                <a:gd name="connsiteY0" fmla="*/ 1032764 h 1032763"/>
                <a:gd name="connsiteX1" fmla="*/ 0 w 12700"/>
                <a:gd name="connsiteY1" fmla="*/ 0 h 103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2763">
                  <a:moveTo>
                    <a:pt x="0" y="10327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46A3BB0-B71F-404E-95C4-E08BC131F5EC}"/>
                </a:ext>
              </a:extLst>
            </p:cNvPr>
            <p:cNvSpPr/>
            <p:nvPr/>
          </p:nvSpPr>
          <p:spPr>
            <a:xfrm>
              <a:off x="6741794" y="23812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4BC6A11C-D3ED-4777-A742-95582D70EEB4}"/>
                </a:ext>
              </a:extLst>
            </p:cNvPr>
            <p:cNvSpPr/>
            <p:nvPr/>
          </p:nvSpPr>
          <p:spPr>
            <a:xfrm>
              <a:off x="6672960" y="3414014"/>
              <a:ext cx="12700" cy="191262"/>
            </a:xfrm>
            <a:custGeom>
              <a:avLst/>
              <a:gdLst>
                <a:gd name="connsiteX0" fmla="*/ 0 w 12700"/>
                <a:gd name="connsiteY0" fmla="*/ 0 h 191262"/>
                <a:gd name="connsiteX1" fmla="*/ 0 w 12700"/>
                <a:gd name="connsiteY1" fmla="*/ 191262 h 1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262">
                  <a:moveTo>
                    <a:pt x="0" y="0"/>
                  </a:moveTo>
                  <a:lnTo>
                    <a:pt x="0" y="1912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D0703855-932F-47EA-A16C-319DE4C2F9D7}"/>
                </a:ext>
              </a:extLst>
            </p:cNvPr>
            <p:cNvSpPr/>
            <p:nvPr/>
          </p:nvSpPr>
          <p:spPr>
            <a:xfrm>
              <a:off x="6658991" y="355307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9D46F250-12D2-4C23-AB27-B8E3717538F4}"/>
                </a:ext>
              </a:extLst>
            </p:cNvPr>
            <p:cNvSpPr/>
            <p:nvPr/>
          </p:nvSpPr>
          <p:spPr>
            <a:xfrm>
              <a:off x="6690614" y="2413635"/>
              <a:ext cx="12700" cy="1000378"/>
            </a:xfrm>
            <a:custGeom>
              <a:avLst/>
              <a:gdLst>
                <a:gd name="connsiteX0" fmla="*/ 0 w 12700"/>
                <a:gd name="connsiteY0" fmla="*/ 1000379 h 1000378"/>
                <a:gd name="connsiteX1" fmla="*/ 0 w 12700"/>
                <a:gd name="connsiteY1" fmla="*/ 0 h 100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0378">
                  <a:moveTo>
                    <a:pt x="0" y="10003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1DB9F41-69F0-4BEB-A81E-C968E38635FA}"/>
                </a:ext>
              </a:extLst>
            </p:cNvPr>
            <p:cNvSpPr/>
            <p:nvPr/>
          </p:nvSpPr>
          <p:spPr>
            <a:xfrm>
              <a:off x="6676643" y="24136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4D73D28E-6EA1-4A35-9195-D108D9DA9E1B}"/>
                </a:ext>
              </a:extLst>
            </p:cNvPr>
            <p:cNvSpPr/>
            <p:nvPr/>
          </p:nvSpPr>
          <p:spPr>
            <a:xfrm>
              <a:off x="6787133" y="3414014"/>
              <a:ext cx="12700" cy="81787"/>
            </a:xfrm>
            <a:custGeom>
              <a:avLst/>
              <a:gdLst>
                <a:gd name="connsiteX0" fmla="*/ 0 w 12700"/>
                <a:gd name="connsiteY0" fmla="*/ 0 h 81787"/>
                <a:gd name="connsiteX1" fmla="*/ 0 w 12700"/>
                <a:gd name="connsiteY1" fmla="*/ 81788 h 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787">
                  <a:moveTo>
                    <a:pt x="0" y="0"/>
                  </a:moveTo>
                  <a:lnTo>
                    <a:pt x="0" y="817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179CAF8B-B085-46F4-909B-0D2348DFDFEA}"/>
                </a:ext>
              </a:extLst>
            </p:cNvPr>
            <p:cNvSpPr/>
            <p:nvPr/>
          </p:nvSpPr>
          <p:spPr>
            <a:xfrm>
              <a:off x="6773164" y="344360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19D486ED-502C-472E-ACCF-83D4764533B4}"/>
                </a:ext>
              </a:extLst>
            </p:cNvPr>
            <p:cNvSpPr/>
            <p:nvPr/>
          </p:nvSpPr>
          <p:spPr>
            <a:xfrm>
              <a:off x="6612001" y="3165729"/>
              <a:ext cx="12700" cy="248284"/>
            </a:xfrm>
            <a:custGeom>
              <a:avLst/>
              <a:gdLst>
                <a:gd name="connsiteX0" fmla="*/ 0 w 12700"/>
                <a:gd name="connsiteY0" fmla="*/ 248285 h 248284"/>
                <a:gd name="connsiteX1" fmla="*/ 0 w 12700"/>
                <a:gd name="connsiteY1" fmla="*/ 0 h 2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284">
                  <a:moveTo>
                    <a:pt x="0" y="2482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ABA3594-9820-4E6A-BCFF-791E50591B56}"/>
                </a:ext>
              </a:extLst>
            </p:cNvPr>
            <p:cNvSpPr/>
            <p:nvPr/>
          </p:nvSpPr>
          <p:spPr>
            <a:xfrm>
              <a:off x="6598031" y="31657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371DD74-27A2-44BB-BCE6-F9C93B32D33F}"/>
                </a:ext>
              </a:extLst>
            </p:cNvPr>
            <p:cNvSpPr/>
            <p:nvPr/>
          </p:nvSpPr>
          <p:spPr>
            <a:xfrm>
              <a:off x="6722109" y="3414014"/>
              <a:ext cx="12700" cy="276860"/>
            </a:xfrm>
            <a:custGeom>
              <a:avLst/>
              <a:gdLst>
                <a:gd name="connsiteX0" fmla="*/ 0 w 12700"/>
                <a:gd name="connsiteY0" fmla="*/ 0 h 276860"/>
                <a:gd name="connsiteX1" fmla="*/ 0 w 12700"/>
                <a:gd name="connsiteY1" fmla="*/ 276860 h 2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860">
                  <a:moveTo>
                    <a:pt x="0" y="0"/>
                  </a:moveTo>
                  <a:lnTo>
                    <a:pt x="0" y="2768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C7E2F62F-5C74-422B-B558-A62F353A5DB0}"/>
                </a:ext>
              </a:extLst>
            </p:cNvPr>
            <p:cNvSpPr/>
            <p:nvPr/>
          </p:nvSpPr>
          <p:spPr>
            <a:xfrm>
              <a:off x="6708013" y="3638677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F102D536-6CC7-4428-85FE-DF6758177880}"/>
                </a:ext>
              </a:extLst>
            </p:cNvPr>
            <p:cNvSpPr/>
            <p:nvPr/>
          </p:nvSpPr>
          <p:spPr>
            <a:xfrm>
              <a:off x="6699123" y="3414014"/>
              <a:ext cx="12700" cy="1019810"/>
            </a:xfrm>
            <a:custGeom>
              <a:avLst/>
              <a:gdLst>
                <a:gd name="connsiteX0" fmla="*/ 0 w 12700"/>
                <a:gd name="connsiteY0" fmla="*/ 0 h 1019810"/>
                <a:gd name="connsiteX1" fmla="*/ 0 w 12700"/>
                <a:gd name="connsiteY1" fmla="*/ 1019810 h 101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9810">
                  <a:moveTo>
                    <a:pt x="0" y="0"/>
                  </a:moveTo>
                  <a:lnTo>
                    <a:pt x="0" y="10198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289C3AA-F928-45F5-84E1-0374B913FA7E}"/>
                </a:ext>
              </a:extLst>
            </p:cNvPr>
            <p:cNvSpPr/>
            <p:nvPr/>
          </p:nvSpPr>
          <p:spPr>
            <a:xfrm>
              <a:off x="6685153" y="43817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5E70586B-C799-4F25-B7F8-60F96BE31D36}"/>
                </a:ext>
              </a:extLst>
            </p:cNvPr>
            <p:cNvSpPr/>
            <p:nvPr/>
          </p:nvSpPr>
          <p:spPr>
            <a:xfrm>
              <a:off x="6708521" y="2130425"/>
              <a:ext cx="12700" cy="1283589"/>
            </a:xfrm>
            <a:custGeom>
              <a:avLst/>
              <a:gdLst>
                <a:gd name="connsiteX0" fmla="*/ 0 w 12700"/>
                <a:gd name="connsiteY0" fmla="*/ 1283589 h 1283589"/>
                <a:gd name="connsiteX1" fmla="*/ 0 w 12700"/>
                <a:gd name="connsiteY1" fmla="*/ 0 h 128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3589">
                  <a:moveTo>
                    <a:pt x="0" y="12835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88C0FAF5-A5C8-4D72-98FF-69A765E00025}"/>
                </a:ext>
              </a:extLst>
            </p:cNvPr>
            <p:cNvSpPr/>
            <p:nvPr/>
          </p:nvSpPr>
          <p:spPr>
            <a:xfrm>
              <a:off x="6694551" y="213042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534423-B6C0-41CD-A365-F18FE23142C7}"/>
                </a:ext>
              </a:extLst>
            </p:cNvPr>
            <p:cNvSpPr/>
            <p:nvPr/>
          </p:nvSpPr>
          <p:spPr>
            <a:xfrm>
              <a:off x="6839711" y="3261360"/>
              <a:ext cx="12700" cy="152653"/>
            </a:xfrm>
            <a:custGeom>
              <a:avLst/>
              <a:gdLst>
                <a:gd name="connsiteX0" fmla="*/ 0 w 12700"/>
                <a:gd name="connsiteY0" fmla="*/ 152654 h 152653"/>
                <a:gd name="connsiteX1" fmla="*/ 0 w 12700"/>
                <a:gd name="connsiteY1" fmla="*/ 0 h 15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653">
                  <a:moveTo>
                    <a:pt x="0" y="152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DA99417B-4158-421A-96B4-F42339DDDC67}"/>
                </a:ext>
              </a:extLst>
            </p:cNvPr>
            <p:cNvSpPr/>
            <p:nvPr/>
          </p:nvSpPr>
          <p:spPr>
            <a:xfrm>
              <a:off x="6825742" y="326135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74527216-CC93-4EFF-89C0-00121919D0F4}"/>
                </a:ext>
              </a:extLst>
            </p:cNvPr>
            <p:cNvSpPr/>
            <p:nvPr/>
          </p:nvSpPr>
          <p:spPr>
            <a:xfrm>
              <a:off x="6723888" y="3414014"/>
              <a:ext cx="12700" cy="1075055"/>
            </a:xfrm>
            <a:custGeom>
              <a:avLst/>
              <a:gdLst>
                <a:gd name="connsiteX0" fmla="*/ 0 w 12700"/>
                <a:gd name="connsiteY0" fmla="*/ 0 h 1075055"/>
                <a:gd name="connsiteX1" fmla="*/ 0 w 12700"/>
                <a:gd name="connsiteY1" fmla="*/ 1075055 h 107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5055">
                  <a:moveTo>
                    <a:pt x="0" y="0"/>
                  </a:moveTo>
                  <a:lnTo>
                    <a:pt x="0" y="10750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AE8225F-BE48-4CF9-B8C0-CC941CAE41F5}"/>
                </a:ext>
              </a:extLst>
            </p:cNvPr>
            <p:cNvSpPr/>
            <p:nvPr/>
          </p:nvSpPr>
          <p:spPr>
            <a:xfrm>
              <a:off x="6709918" y="4436871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B57229DD-72D2-419E-8AA9-5B07E6700577}"/>
                </a:ext>
              </a:extLst>
            </p:cNvPr>
            <p:cNvSpPr/>
            <p:nvPr/>
          </p:nvSpPr>
          <p:spPr>
            <a:xfrm>
              <a:off x="6720458" y="3232912"/>
              <a:ext cx="12700" cy="181101"/>
            </a:xfrm>
            <a:custGeom>
              <a:avLst/>
              <a:gdLst>
                <a:gd name="connsiteX0" fmla="*/ 0 w 12700"/>
                <a:gd name="connsiteY0" fmla="*/ 181102 h 181101"/>
                <a:gd name="connsiteX1" fmla="*/ 0 w 12700"/>
                <a:gd name="connsiteY1" fmla="*/ 0 h 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1101">
                  <a:moveTo>
                    <a:pt x="0" y="1811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1C263BB4-5739-47FC-9638-E4EDB9C62F1A}"/>
                </a:ext>
              </a:extLst>
            </p:cNvPr>
            <p:cNvSpPr/>
            <p:nvPr/>
          </p:nvSpPr>
          <p:spPr>
            <a:xfrm>
              <a:off x="6706489" y="32329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9F3233D8-8D14-46A8-9BF4-E1C667FC214E}"/>
                </a:ext>
              </a:extLst>
            </p:cNvPr>
            <p:cNvSpPr/>
            <p:nvPr/>
          </p:nvSpPr>
          <p:spPr>
            <a:xfrm>
              <a:off x="6692900" y="3269488"/>
              <a:ext cx="12700" cy="144525"/>
            </a:xfrm>
            <a:custGeom>
              <a:avLst/>
              <a:gdLst>
                <a:gd name="connsiteX0" fmla="*/ 0 w 12700"/>
                <a:gd name="connsiteY0" fmla="*/ 144526 h 144525"/>
                <a:gd name="connsiteX1" fmla="*/ 0 w 12700"/>
                <a:gd name="connsiteY1" fmla="*/ 0 h 1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525">
                  <a:moveTo>
                    <a:pt x="0" y="1445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9521DEBD-BFA5-4180-B4B7-E2A0FD9A9E9A}"/>
                </a:ext>
              </a:extLst>
            </p:cNvPr>
            <p:cNvSpPr/>
            <p:nvPr/>
          </p:nvSpPr>
          <p:spPr>
            <a:xfrm>
              <a:off x="6678930" y="326948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872DD138-F64E-4618-9987-FB29749DF4C3}"/>
                </a:ext>
              </a:extLst>
            </p:cNvPr>
            <p:cNvSpPr/>
            <p:nvPr/>
          </p:nvSpPr>
          <p:spPr>
            <a:xfrm>
              <a:off x="6725284" y="2679319"/>
              <a:ext cx="12700" cy="734694"/>
            </a:xfrm>
            <a:custGeom>
              <a:avLst/>
              <a:gdLst>
                <a:gd name="connsiteX0" fmla="*/ 0 w 12700"/>
                <a:gd name="connsiteY0" fmla="*/ 734695 h 734694"/>
                <a:gd name="connsiteX1" fmla="*/ 0 w 12700"/>
                <a:gd name="connsiteY1" fmla="*/ 0 h 73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4694">
                  <a:moveTo>
                    <a:pt x="0" y="7346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6191F7EB-B176-4268-9BB9-C45B22E02022}"/>
                </a:ext>
              </a:extLst>
            </p:cNvPr>
            <p:cNvSpPr/>
            <p:nvPr/>
          </p:nvSpPr>
          <p:spPr>
            <a:xfrm>
              <a:off x="6711188" y="2679319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3400D482-CF2A-4617-9B58-8AA5066ED3C9}"/>
                </a:ext>
              </a:extLst>
            </p:cNvPr>
            <p:cNvSpPr/>
            <p:nvPr/>
          </p:nvSpPr>
          <p:spPr>
            <a:xfrm>
              <a:off x="6622160" y="2929763"/>
              <a:ext cx="12700" cy="484250"/>
            </a:xfrm>
            <a:custGeom>
              <a:avLst/>
              <a:gdLst>
                <a:gd name="connsiteX0" fmla="*/ 0 w 12700"/>
                <a:gd name="connsiteY0" fmla="*/ 484251 h 484250"/>
                <a:gd name="connsiteX1" fmla="*/ 0 w 12700"/>
                <a:gd name="connsiteY1" fmla="*/ 0 h 4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4250">
                  <a:moveTo>
                    <a:pt x="0" y="4842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4C49220D-9860-4BFB-B8C9-6CB45F869F94}"/>
                </a:ext>
              </a:extLst>
            </p:cNvPr>
            <p:cNvSpPr/>
            <p:nvPr/>
          </p:nvSpPr>
          <p:spPr>
            <a:xfrm>
              <a:off x="6608191" y="292976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B35B44DA-82FB-45B3-AB4C-461E01B6112A}"/>
                </a:ext>
              </a:extLst>
            </p:cNvPr>
            <p:cNvSpPr/>
            <p:nvPr/>
          </p:nvSpPr>
          <p:spPr>
            <a:xfrm>
              <a:off x="6793483" y="3202305"/>
              <a:ext cx="12700" cy="211708"/>
            </a:xfrm>
            <a:custGeom>
              <a:avLst/>
              <a:gdLst>
                <a:gd name="connsiteX0" fmla="*/ 0 w 12700"/>
                <a:gd name="connsiteY0" fmla="*/ 211709 h 211708"/>
                <a:gd name="connsiteX1" fmla="*/ 0 w 12700"/>
                <a:gd name="connsiteY1" fmla="*/ 0 h 2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1708">
                  <a:moveTo>
                    <a:pt x="0" y="2117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9BC59092-6348-4085-951E-C393A7BD604E}"/>
                </a:ext>
              </a:extLst>
            </p:cNvPr>
            <p:cNvSpPr/>
            <p:nvPr/>
          </p:nvSpPr>
          <p:spPr>
            <a:xfrm>
              <a:off x="6779514" y="32023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07FEE15E-8D1D-4FC3-9045-05768F9EA044}"/>
                </a:ext>
              </a:extLst>
            </p:cNvPr>
            <p:cNvSpPr/>
            <p:nvPr/>
          </p:nvSpPr>
          <p:spPr>
            <a:xfrm>
              <a:off x="6573647" y="3258820"/>
              <a:ext cx="12700" cy="155193"/>
            </a:xfrm>
            <a:custGeom>
              <a:avLst/>
              <a:gdLst>
                <a:gd name="connsiteX0" fmla="*/ 0 w 12700"/>
                <a:gd name="connsiteY0" fmla="*/ 155194 h 155193"/>
                <a:gd name="connsiteX1" fmla="*/ 0 w 12700"/>
                <a:gd name="connsiteY1" fmla="*/ 0 h 15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">
                  <a:moveTo>
                    <a:pt x="0" y="1551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C1D9B0-2741-4B82-852B-DD3CB52FF793}"/>
                </a:ext>
              </a:extLst>
            </p:cNvPr>
            <p:cNvSpPr/>
            <p:nvPr/>
          </p:nvSpPr>
          <p:spPr>
            <a:xfrm>
              <a:off x="6559677" y="32588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B93A8A3B-6AF4-4079-81CD-1CBB8F53413B}"/>
                </a:ext>
              </a:extLst>
            </p:cNvPr>
            <p:cNvSpPr/>
            <p:nvPr/>
          </p:nvSpPr>
          <p:spPr>
            <a:xfrm>
              <a:off x="6805803" y="2966593"/>
              <a:ext cx="12700" cy="447420"/>
            </a:xfrm>
            <a:custGeom>
              <a:avLst/>
              <a:gdLst>
                <a:gd name="connsiteX0" fmla="*/ 0 w 12700"/>
                <a:gd name="connsiteY0" fmla="*/ 447421 h 447420"/>
                <a:gd name="connsiteX1" fmla="*/ 0 w 12700"/>
                <a:gd name="connsiteY1" fmla="*/ 0 h 4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420">
                  <a:moveTo>
                    <a:pt x="0" y="4474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CE6D0F3A-FF31-4FE5-885D-C04C8B2AAFDE}"/>
                </a:ext>
              </a:extLst>
            </p:cNvPr>
            <p:cNvSpPr/>
            <p:nvPr/>
          </p:nvSpPr>
          <p:spPr>
            <a:xfrm>
              <a:off x="6791832" y="29665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!!g17">
            <a:extLst>
              <a:ext uri="{FF2B5EF4-FFF2-40B4-BE49-F238E27FC236}">
                <a16:creationId xmlns:a16="http://schemas.microsoft.com/office/drawing/2014/main" id="{F7CC49E4-8C98-4365-8E0E-11B8F17686C1}"/>
              </a:ext>
            </a:extLst>
          </p:cNvPr>
          <p:cNvGrpSpPr/>
          <p:nvPr/>
        </p:nvGrpSpPr>
        <p:grpSpPr>
          <a:xfrm>
            <a:off x="6913245" y="1682750"/>
            <a:ext cx="330707" cy="4176395"/>
            <a:chOff x="6913245" y="1682750"/>
            <a:chExt cx="330707" cy="4176395"/>
          </a:xfrm>
        </p:grpSpPr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CF6AA33F-70B4-4832-B746-9F2A6F43CF4A}"/>
                </a:ext>
              </a:extLst>
            </p:cNvPr>
            <p:cNvSpPr/>
            <p:nvPr/>
          </p:nvSpPr>
          <p:spPr>
            <a:xfrm>
              <a:off x="6913245" y="363664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602568BA-C22A-4A89-9CF6-204373458E19}"/>
                </a:ext>
              </a:extLst>
            </p:cNvPr>
            <p:cNvSpPr/>
            <p:nvPr/>
          </p:nvSpPr>
          <p:spPr>
            <a:xfrm>
              <a:off x="7109841" y="3636645"/>
              <a:ext cx="12700" cy="692276"/>
            </a:xfrm>
            <a:custGeom>
              <a:avLst/>
              <a:gdLst>
                <a:gd name="connsiteX0" fmla="*/ 0 w 12700"/>
                <a:gd name="connsiteY0" fmla="*/ 0 h 692276"/>
                <a:gd name="connsiteX1" fmla="*/ 0 w 12700"/>
                <a:gd name="connsiteY1" fmla="*/ 692277 h 69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2276">
                  <a:moveTo>
                    <a:pt x="0" y="0"/>
                  </a:moveTo>
                  <a:lnTo>
                    <a:pt x="0" y="6922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7CE083C-806D-406B-97D4-FB14DC2838BF}"/>
                </a:ext>
              </a:extLst>
            </p:cNvPr>
            <p:cNvSpPr/>
            <p:nvPr/>
          </p:nvSpPr>
          <p:spPr>
            <a:xfrm>
              <a:off x="7095870" y="4276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BBEBC94C-24E8-40FF-B802-057BDEFD42DC}"/>
                </a:ext>
              </a:extLst>
            </p:cNvPr>
            <p:cNvSpPr/>
            <p:nvPr/>
          </p:nvSpPr>
          <p:spPr>
            <a:xfrm>
              <a:off x="7203185" y="3636645"/>
              <a:ext cx="12700" cy="192912"/>
            </a:xfrm>
            <a:custGeom>
              <a:avLst/>
              <a:gdLst>
                <a:gd name="connsiteX0" fmla="*/ 0 w 12700"/>
                <a:gd name="connsiteY0" fmla="*/ 0 h 192912"/>
                <a:gd name="connsiteX1" fmla="*/ 0 w 12700"/>
                <a:gd name="connsiteY1" fmla="*/ 192913 h 1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2912">
                  <a:moveTo>
                    <a:pt x="0" y="0"/>
                  </a:moveTo>
                  <a:lnTo>
                    <a:pt x="0" y="1929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0397B10D-2000-4BBB-8CD7-4E2C06229625}"/>
                </a:ext>
              </a:extLst>
            </p:cNvPr>
            <p:cNvSpPr/>
            <p:nvPr/>
          </p:nvSpPr>
          <p:spPr>
            <a:xfrm>
              <a:off x="7189216" y="377748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D2825BB-05E8-4299-B6C9-F7519F59F4AA}"/>
                </a:ext>
              </a:extLst>
            </p:cNvPr>
            <p:cNvSpPr/>
            <p:nvPr/>
          </p:nvSpPr>
          <p:spPr>
            <a:xfrm>
              <a:off x="7045959" y="2326894"/>
              <a:ext cx="12700" cy="1309751"/>
            </a:xfrm>
            <a:custGeom>
              <a:avLst/>
              <a:gdLst>
                <a:gd name="connsiteX0" fmla="*/ 0 w 12700"/>
                <a:gd name="connsiteY0" fmla="*/ 1309751 h 1309751"/>
                <a:gd name="connsiteX1" fmla="*/ 0 w 12700"/>
                <a:gd name="connsiteY1" fmla="*/ 0 h 130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9751">
                  <a:moveTo>
                    <a:pt x="0" y="130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6DC0747-217E-445E-B684-DBC959D66A33}"/>
                </a:ext>
              </a:extLst>
            </p:cNvPr>
            <p:cNvSpPr/>
            <p:nvPr/>
          </p:nvSpPr>
          <p:spPr>
            <a:xfrm>
              <a:off x="7031990" y="232689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E88F6D7-C278-4120-B12C-FA30AFE34A30}"/>
                </a:ext>
              </a:extLst>
            </p:cNvPr>
            <p:cNvSpPr/>
            <p:nvPr/>
          </p:nvSpPr>
          <p:spPr>
            <a:xfrm>
              <a:off x="7078599" y="3636645"/>
              <a:ext cx="12700" cy="2222500"/>
            </a:xfrm>
            <a:custGeom>
              <a:avLst/>
              <a:gdLst>
                <a:gd name="connsiteX0" fmla="*/ 0 w 12700"/>
                <a:gd name="connsiteY0" fmla="*/ 0 h 2222500"/>
                <a:gd name="connsiteX1" fmla="*/ 0 w 12700"/>
                <a:gd name="connsiteY1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22500">
                  <a:moveTo>
                    <a:pt x="0" y="0"/>
                  </a:moveTo>
                  <a:lnTo>
                    <a:pt x="0" y="2222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AEE060E3-3A41-4F38-AA41-147A979ACB40}"/>
                </a:ext>
              </a:extLst>
            </p:cNvPr>
            <p:cNvSpPr/>
            <p:nvPr/>
          </p:nvSpPr>
          <p:spPr>
            <a:xfrm>
              <a:off x="7064629" y="58069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E140BAF-2D9E-4933-AED3-03740D48DEF9}"/>
                </a:ext>
              </a:extLst>
            </p:cNvPr>
            <p:cNvSpPr/>
            <p:nvPr/>
          </p:nvSpPr>
          <p:spPr>
            <a:xfrm>
              <a:off x="7096252" y="3636645"/>
              <a:ext cx="12700" cy="542035"/>
            </a:xfrm>
            <a:custGeom>
              <a:avLst/>
              <a:gdLst>
                <a:gd name="connsiteX0" fmla="*/ 0 w 12700"/>
                <a:gd name="connsiteY0" fmla="*/ 0 h 542035"/>
                <a:gd name="connsiteX1" fmla="*/ 0 w 12700"/>
                <a:gd name="connsiteY1" fmla="*/ 542036 h 54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2035">
                  <a:moveTo>
                    <a:pt x="0" y="0"/>
                  </a:moveTo>
                  <a:lnTo>
                    <a:pt x="0" y="5420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E67688D-0434-482F-942B-F69A2CE7F3C2}"/>
                </a:ext>
              </a:extLst>
            </p:cNvPr>
            <p:cNvSpPr/>
            <p:nvPr/>
          </p:nvSpPr>
          <p:spPr>
            <a:xfrm>
              <a:off x="7082155" y="412648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604B4236-6043-4477-867C-E4FFBDD0ABF1}"/>
                </a:ext>
              </a:extLst>
            </p:cNvPr>
            <p:cNvSpPr/>
            <p:nvPr/>
          </p:nvSpPr>
          <p:spPr>
            <a:xfrm>
              <a:off x="7001002" y="3221736"/>
              <a:ext cx="12700" cy="414909"/>
            </a:xfrm>
            <a:custGeom>
              <a:avLst/>
              <a:gdLst>
                <a:gd name="connsiteX0" fmla="*/ 0 w 12700"/>
                <a:gd name="connsiteY0" fmla="*/ 414909 h 414909"/>
                <a:gd name="connsiteX1" fmla="*/ 0 w 12700"/>
                <a:gd name="connsiteY1" fmla="*/ 0 h 4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909">
                  <a:moveTo>
                    <a:pt x="0" y="4149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D7537A6-9076-4CEF-B69D-DEC23CB9F27D}"/>
                </a:ext>
              </a:extLst>
            </p:cNvPr>
            <p:cNvSpPr/>
            <p:nvPr/>
          </p:nvSpPr>
          <p:spPr>
            <a:xfrm>
              <a:off x="6987031" y="322173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DF358237-666C-4E51-8853-DDB42D483118}"/>
                </a:ext>
              </a:extLst>
            </p:cNvPr>
            <p:cNvSpPr/>
            <p:nvPr/>
          </p:nvSpPr>
          <p:spPr>
            <a:xfrm>
              <a:off x="7095490" y="2778760"/>
              <a:ext cx="12700" cy="857885"/>
            </a:xfrm>
            <a:custGeom>
              <a:avLst/>
              <a:gdLst>
                <a:gd name="connsiteX0" fmla="*/ 0 w 12700"/>
                <a:gd name="connsiteY0" fmla="*/ 857885 h 857885"/>
                <a:gd name="connsiteX1" fmla="*/ 0 w 12700"/>
                <a:gd name="connsiteY1" fmla="*/ 0 h 8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885">
                  <a:moveTo>
                    <a:pt x="0" y="857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3B2EDBE-942F-40B1-A276-0A5190A2B0B2}"/>
                </a:ext>
              </a:extLst>
            </p:cNvPr>
            <p:cNvSpPr/>
            <p:nvPr/>
          </p:nvSpPr>
          <p:spPr>
            <a:xfrm>
              <a:off x="7081519" y="27787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A0BDFEF7-CDE5-43E5-836A-29D17E5D0B49}"/>
                </a:ext>
              </a:extLst>
            </p:cNvPr>
            <p:cNvSpPr/>
            <p:nvPr/>
          </p:nvSpPr>
          <p:spPr>
            <a:xfrm>
              <a:off x="7058279" y="3116326"/>
              <a:ext cx="12700" cy="520319"/>
            </a:xfrm>
            <a:custGeom>
              <a:avLst/>
              <a:gdLst>
                <a:gd name="connsiteX0" fmla="*/ 0 w 12700"/>
                <a:gd name="connsiteY0" fmla="*/ 520319 h 520319"/>
                <a:gd name="connsiteX1" fmla="*/ 0 w 12700"/>
                <a:gd name="connsiteY1" fmla="*/ 0 h 5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319">
                  <a:moveTo>
                    <a:pt x="0" y="5203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FB2A27C-036C-41A0-9A29-322BE370E27C}"/>
                </a:ext>
              </a:extLst>
            </p:cNvPr>
            <p:cNvSpPr/>
            <p:nvPr/>
          </p:nvSpPr>
          <p:spPr>
            <a:xfrm>
              <a:off x="7044308" y="311632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8FCB0FA-CA84-451D-B3B8-8A0285109C30}"/>
                </a:ext>
              </a:extLst>
            </p:cNvPr>
            <p:cNvSpPr/>
            <p:nvPr/>
          </p:nvSpPr>
          <p:spPr>
            <a:xfrm>
              <a:off x="7025513" y="3636645"/>
              <a:ext cx="12700" cy="527938"/>
            </a:xfrm>
            <a:custGeom>
              <a:avLst/>
              <a:gdLst>
                <a:gd name="connsiteX0" fmla="*/ 0 w 12700"/>
                <a:gd name="connsiteY0" fmla="*/ 0 h 527938"/>
                <a:gd name="connsiteX1" fmla="*/ 0 w 12700"/>
                <a:gd name="connsiteY1" fmla="*/ 527939 h 52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7938">
                  <a:moveTo>
                    <a:pt x="0" y="0"/>
                  </a:moveTo>
                  <a:lnTo>
                    <a:pt x="0" y="5279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EF2DF11-2C51-473E-83C9-F6D185E16446}"/>
                </a:ext>
              </a:extLst>
            </p:cNvPr>
            <p:cNvSpPr/>
            <p:nvPr/>
          </p:nvSpPr>
          <p:spPr>
            <a:xfrm>
              <a:off x="7011543" y="411251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7C21AD0F-C745-4F87-A236-E399D963246D}"/>
                </a:ext>
              </a:extLst>
            </p:cNvPr>
            <p:cNvSpPr/>
            <p:nvPr/>
          </p:nvSpPr>
          <p:spPr>
            <a:xfrm>
              <a:off x="6959092" y="3636645"/>
              <a:ext cx="12700" cy="587247"/>
            </a:xfrm>
            <a:custGeom>
              <a:avLst/>
              <a:gdLst>
                <a:gd name="connsiteX0" fmla="*/ 0 w 12700"/>
                <a:gd name="connsiteY0" fmla="*/ 0 h 587247"/>
                <a:gd name="connsiteX1" fmla="*/ 0 w 12700"/>
                <a:gd name="connsiteY1" fmla="*/ 587248 h 58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7247">
                  <a:moveTo>
                    <a:pt x="0" y="0"/>
                  </a:moveTo>
                  <a:lnTo>
                    <a:pt x="0" y="587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A3A7AB34-3423-47C8-AC2B-FAE96FDC0BF2}"/>
                </a:ext>
              </a:extLst>
            </p:cNvPr>
            <p:cNvSpPr/>
            <p:nvPr/>
          </p:nvSpPr>
          <p:spPr>
            <a:xfrm>
              <a:off x="6945121" y="41718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D05399FC-2C51-4354-ABA1-D193721C20DA}"/>
                </a:ext>
              </a:extLst>
            </p:cNvPr>
            <p:cNvSpPr/>
            <p:nvPr/>
          </p:nvSpPr>
          <p:spPr>
            <a:xfrm>
              <a:off x="7170166" y="3636645"/>
              <a:ext cx="12700" cy="416940"/>
            </a:xfrm>
            <a:custGeom>
              <a:avLst/>
              <a:gdLst>
                <a:gd name="connsiteX0" fmla="*/ 0 w 12700"/>
                <a:gd name="connsiteY0" fmla="*/ 0 h 416940"/>
                <a:gd name="connsiteX1" fmla="*/ 0 w 12700"/>
                <a:gd name="connsiteY1" fmla="*/ 416941 h 4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6940">
                  <a:moveTo>
                    <a:pt x="0" y="0"/>
                  </a:moveTo>
                  <a:lnTo>
                    <a:pt x="0" y="416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2022D21-AE4C-48EB-A8D2-C7D4802D0348}"/>
                </a:ext>
              </a:extLst>
            </p:cNvPr>
            <p:cNvSpPr/>
            <p:nvPr/>
          </p:nvSpPr>
          <p:spPr>
            <a:xfrm>
              <a:off x="7156195" y="40013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B3F2005-7DF0-413B-9AA9-484B05708AF0}"/>
                </a:ext>
              </a:extLst>
            </p:cNvPr>
            <p:cNvSpPr/>
            <p:nvPr/>
          </p:nvSpPr>
          <p:spPr>
            <a:xfrm>
              <a:off x="7086473" y="3516122"/>
              <a:ext cx="12700" cy="120523"/>
            </a:xfrm>
            <a:custGeom>
              <a:avLst/>
              <a:gdLst>
                <a:gd name="connsiteX0" fmla="*/ 0 w 12700"/>
                <a:gd name="connsiteY0" fmla="*/ 120523 h 120523"/>
                <a:gd name="connsiteX1" fmla="*/ 0 w 12700"/>
                <a:gd name="connsiteY1" fmla="*/ 0 h 12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523">
                  <a:moveTo>
                    <a:pt x="0" y="1205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340AA38E-1C6E-4A2D-92E7-CBF7EA71C051}"/>
                </a:ext>
              </a:extLst>
            </p:cNvPr>
            <p:cNvSpPr/>
            <p:nvPr/>
          </p:nvSpPr>
          <p:spPr>
            <a:xfrm>
              <a:off x="7072503" y="35161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D94DC59-CE37-4821-ABA9-91D3C9027458}"/>
                </a:ext>
              </a:extLst>
            </p:cNvPr>
            <p:cNvSpPr/>
            <p:nvPr/>
          </p:nvSpPr>
          <p:spPr>
            <a:xfrm>
              <a:off x="7098665" y="2139188"/>
              <a:ext cx="12700" cy="1497457"/>
            </a:xfrm>
            <a:custGeom>
              <a:avLst/>
              <a:gdLst>
                <a:gd name="connsiteX0" fmla="*/ 0 w 12700"/>
                <a:gd name="connsiteY0" fmla="*/ 1497457 h 1497457"/>
                <a:gd name="connsiteX1" fmla="*/ 0 w 12700"/>
                <a:gd name="connsiteY1" fmla="*/ 0 h 149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7457">
                  <a:moveTo>
                    <a:pt x="0" y="14974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83FB2DCD-3427-452F-99B4-35A3DEA94F73}"/>
                </a:ext>
              </a:extLst>
            </p:cNvPr>
            <p:cNvSpPr/>
            <p:nvPr/>
          </p:nvSpPr>
          <p:spPr>
            <a:xfrm>
              <a:off x="7084694" y="213918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632A8E0D-16EB-40E9-BD37-5B83A90029AE}"/>
                </a:ext>
              </a:extLst>
            </p:cNvPr>
            <p:cNvSpPr/>
            <p:nvPr/>
          </p:nvSpPr>
          <p:spPr>
            <a:xfrm>
              <a:off x="7077202" y="1682750"/>
              <a:ext cx="12700" cy="1953895"/>
            </a:xfrm>
            <a:custGeom>
              <a:avLst/>
              <a:gdLst>
                <a:gd name="connsiteX0" fmla="*/ 0 w 12700"/>
                <a:gd name="connsiteY0" fmla="*/ 1953895 h 1953895"/>
                <a:gd name="connsiteX1" fmla="*/ 0 w 12700"/>
                <a:gd name="connsiteY1" fmla="*/ 0 h 195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3895">
                  <a:moveTo>
                    <a:pt x="0" y="1953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43EAED68-973A-4307-8702-DEA8156F6272}"/>
                </a:ext>
              </a:extLst>
            </p:cNvPr>
            <p:cNvSpPr/>
            <p:nvPr/>
          </p:nvSpPr>
          <p:spPr>
            <a:xfrm>
              <a:off x="7063231" y="168275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6482A378-3F96-4467-B088-597F5F15D280}"/>
                </a:ext>
              </a:extLst>
            </p:cNvPr>
            <p:cNvSpPr/>
            <p:nvPr/>
          </p:nvSpPr>
          <p:spPr>
            <a:xfrm>
              <a:off x="7024878" y="3473704"/>
              <a:ext cx="12700" cy="162941"/>
            </a:xfrm>
            <a:custGeom>
              <a:avLst/>
              <a:gdLst>
                <a:gd name="connsiteX0" fmla="*/ 0 w 12700"/>
                <a:gd name="connsiteY0" fmla="*/ 162941 h 162941"/>
                <a:gd name="connsiteX1" fmla="*/ 0 w 12700"/>
                <a:gd name="connsiteY1" fmla="*/ 0 h 1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941">
                  <a:moveTo>
                    <a:pt x="0" y="1629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5D87A4F4-4937-42D6-8D0E-E6CD92BF82DD}"/>
                </a:ext>
              </a:extLst>
            </p:cNvPr>
            <p:cNvSpPr/>
            <p:nvPr/>
          </p:nvSpPr>
          <p:spPr>
            <a:xfrm>
              <a:off x="7010907" y="34737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DB3EA851-C558-4C40-A38D-1010838FC7CB}"/>
                </a:ext>
              </a:extLst>
            </p:cNvPr>
            <p:cNvSpPr/>
            <p:nvPr/>
          </p:nvSpPr>
          <p:spPr>
            <a:xfrm>
              <a:off x="7175627" y="3636645"/>
              <a:ext cx="12700" cy="655319"/>
            </a:xfrm>
            <a:custGeom>
              <a:avLst/>
              <a:gdLst>
                <a:gd name="connsiteX0" fmla="*/ 0 w 12700"/>
                <a:gd name="connsiteY0" fmla="*/ 0 h 655319"/>
                <a:gd name="connsiteX1" fmla="*/ 0 w 12700"/>
                <a:gd name="connsiteY1" fmla="*/ 655320 h 65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5319">
                  <a:moveTo>
                    <a:pt x="0" y="0"/>
                  </a:moveTo>
                  <a:lnTo>
                    <a:pt x="0" y="6553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E000E942-5F9F-4FE8-8DEB-EE6B33C3260F}"/>
                </a:ext>
              </a:extLst>
            </p:cNvPr>
            <p:cNvSpPr/>
            <p:nvPr/>
          </p:nvSpPr>
          <p:spPr>
            <a:xfrm>
              <a:off x="7161656" y="4239767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27BE77BA-B534-4730-90E7-2FF83359FE32}"/>
                </a:ext>
              </a:extLst>
            </p:cNvPr>
            <p:cNvSpPr/>
            <p:nvPr/>
          </p:nvSpPr>
          <p:spPr>
            <a:xfrm>
              <a:off x="6987032" y="3636645"/>
              <a:ext cx="12700" cy="321944"/>
            </a:xfrm>
            <a:custGeom>
              <a:avLst/>
              <a:gdLst>
                <a:gd name="connsiteX0" fmla="*/ 0 w 12700"/>
                <a:gd name="connsiteY0" fmla="*/ 0 h 321944"/>
                <a:gd name="connsiteX1" fmla="*/ 0 w 12700"/>
                <a:gd name="connsiteY1" fmla="*/ 321945 h 3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944">
                  <a:moveTo>
                    <a:pt x="0" y="0"/>
                  </a:moveTo>
                  <a:lnTo>
                    <a:pt x="0" y="3219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23503E8E-43CE-401F-9E39-ACAC04FF36BB}"/>
                </a:ext>
              </a:extLst>
            </p:cNvPr>
            <p:cNvSpPr/>
            <p:nvPr/>
          </p:nvSpPr>
          <p:spPr>
            <a:xfrm>
              <a:off x="6973061" y="39063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B1BEFF24-C78C-43B3-A946-DD7020E5575E}"/>
                </a:ext>
              </a:extLst>
            </p:cNvPr>
            <p:cNvSpPr/>
            <p:nvPr/>
          </p:nvSpPr>
          <p:spPr>
            <a:xfrm>
              <a:off x="7145782" y="3390138"/>
              <a:ext cx="12700" cy="246507"/>
            </a:xfrm>
            <a:custGeom>
              <a:avLst/>
              <a:gdLst>
                <a:gd name="connsiteX0" fmla="*/ 0 w 12700"/>
                <a:gd name="connsiteY0" fmla="*/ 246507 h 246507"/>
                <a:gd name="connsiteX1" fmla="*/ 0 w 12700"/>
                <a:gd name="connsiteY1" fmla="*/ 0 h 24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6507">
                  <a:moveTo>
                    <a:pt x="0" y="246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69138013-9754-48DD-A8F2-AE7196F82989}"/>
                </a:ext>
              </a:extLst>
            </p:cNvPr>
            <p:cNvSpPr/>
            <p:nvPr/>
          </p:nvSpPr>
          <p:spPr>
            <a:xfrm>
              <a:off x="7131811" y="339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9C00A9A7-978A-46CF-AE50-2017C6E2F629}"/>
                </a:ext>
              </a:extLst>
            </p:cNvPr>
            <p:cNvSpPr/>
            <p:nvPr/>
          </p:nvSpPr>
          <p:spPr>
            <a:xfrm>
              <a:off x="7047103" y="3636645"/>
              <a:ext cx="12700" cy="683513"/>
            </a:xfrm>
            <a:custGeom>
              <a:avLst/>
              <a:gdLst>
                <a:gd name="connsiteX0" fmla="*/ 0 w 12700"/>
                <a:gd name="connsiteY0" fmla="*/ 0 h 683513"/>
                <a:gd name="connsiteX1" fmla="*/ 0 w 12700"/>
                <a:gd name="connsiteY1" fmla="*/ 683514 h 68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513">
                  <a:moveTo>
                    <a:pt x="0" y="0"/>
                  </a:moveTo>
                  <a:lnTo>
                    <a:pt x="0" y="6835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9AC14CFA-FAA6-45C6-93D0-A5AB5FD2082E}"/>
                </a:ext>
              </a:extLst>
            </p:cNvPr>
            <p:cNvSpPr/>
            <p:nvPr/>
          </p:nvSpPr>
          <p:spPr>
            <a:xfrm>
              <a:off x="7033132" y="426808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DF598449-FE3F-4548-9167-A08BE0E92A2B}"/>
                </a:ext>
              </a:extLst>
            </p:cNvPr>
            <p:cNvSpPr/>
            <p:nvPr/>
          </p:nvSpPr>
          <p:spPr>
            <a:xfrm>
              <a:off x="7061327" y="3636645"/>
              <a:ext cx="12700" cy="1434464"/>
            </a:xfrm>
            <a:custGeom>
              <a:avLst/>
              <a:gdLst>
                <a:gd name="connsiteX0" fmla="*/ 0 w 12700"/>
                <a:gd name="connsiteY0" fmla="*/ 0 h 1434464"/>
                <a:gd name="connsiteX1" fmla="*/ 0 w 12700"/>
                <a:gd name="connsiteY1" fmla="*/ 1434465 h 14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4464">
                  <a:moveTo>
                    <a:pt x="0" y="0"/>
                  </a:moveTo>
                  <a:lnTo>
                    <a:pt x="0" y="1434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E0D7215E-90B8-4B32-A8FD-C72BBF693969}"/>
                </a:ext>
              </a:extLst>
            </p:cNvPr>
            <p:cNvSpPr/>
            <p:nvPr/>
          </p:nvSpPr>
          <p:spPr>
            <a:xfrm>
              <a:off x="7047356" y="50189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63B2004-6C63-4AC3-BC61-E04166F981B1}"/>
                </a:ext>
              </a:extLst>
            </p:cNvPr>
            <p:cNvSpPr/>
            <p:nvPr/>
          </p:nvSpPr>
          <p:spPr>
            <a:xfrm>
              <a:off x="7164705" y="3059684"/>
              <a:ext cx="12700" cy="576961"/>
            </a:xfrm>
            <a:custGeom>
              <a:avLst/>
              <a:gdLst>
                <a:gd name="connsiteX0" fmla="*/ 0 w 12700"/>
                <a:gd name="connsiteY0" fmla="*/ 576961 h 576961"/>
                <a:gd name="connsiteX1" fmla="*/ 0 w 12700"/>
                <a:gd name="connsiteY1" fmla="*/ 0 h 5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961">
                  <a:moveTo>
                    <a:pt x="0" y="5769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816C3677-14C1-44BD-B930-E139BC271050}"/>
                </a:ext>
              </a:extLst>
            </p:cNvPr>
            <p:cNvSpPr/>
            <p:nvPr/>
          </p:nvSpPr>
          <p:spPr>
            <a:xfrm>
              <a:off x="7150734" y="305968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6F2048AD-33DA-49BD-BD8A-A56947D3A35E}"/>
                </a:ext>
              </a:extLst>
            </p:cNvPr>
            <p:cNvSpPr/>
            <p:nvPr/>
          </p:nvSpPr>
          <p:spPr>
            <a:xfrm>
              <a:off x="7053072" y="2657856"/>
              <a:ext cx="12700" cy="978789"/>
            </a:xfrm>
            <a:custGeom>
              <a:avLst/>
              <a:gdLst>
                <a:gd name="connsiteX0" fmla="*/ 0 w 12700"/>
                <a:gd name="connsiteY0" fmla="*/ 978789 h 978789"/>
                <a:gd name="connsiteX1" fmla="*/ 0 w 12700"/>
                <a:gd name="connsiteY1" fmla="*/ 0 h 97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789">
                  <a:moveTo>
                    <a:pt x="0" y="9787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BA81580C-C3AA-4085-9BEE-164AFDB64274}"/>
                </a:ext>
              </a:extLst>
            </p:cNvPr>
            <p:cNvSpPr/>
            <p:nvPr/>
          </p:nvSpPr>
          <p:spPr>
            <a:xfrm>
              <a:off x="7039102" y="2657855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082B9EA5-B4B0-4AF0-8600-A25D5DB5ED79}"/>
                </a:ext>
              </a:extLst>
            </p:cNvPr>
            <p:cNvSpPr/>
            <p:nvPr/>
          </p:nvSpPr>
          <p:spPr>
            <a:xfrm>
              <a:off x="6987158" y="3636645"/>
              <a:ext cx="12700" cy="713993"/>
            </a:xfrm>
            <a:custGeom>
              <a:avLst/>
              <a:gdLst>
                <a:gd name="connsiteX0" fmla="*/ 0 w 12700"/>
                <a:gd name="connsiteY0" fmla="*/ 0 h 713993"/>
                <a:gd name="connsiteX1" fmla="*/ 0 w 12700"/>
                <a:gd name="connsiteY1" fmla="*/ 713994 h 71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3993">
                  <a:moveTo>
                    <a:pt x="0" y="0"/>
                  </a:moveTo>
                  <a:lnTo>
                    <a:pt x="0" y="7139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80623286-9FAB-4326-89DE-D14714C41A68}"/>
                </a:ext>
              </a:extLst>
            </p:cNvPr>
            <p:cNvSpPr/>
            <p:nvPr/>
          </p:nvSpPr>
          <p:spPr>
            <a:xfrm>
              <a:off x="6973189" y="42984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E5C6F1AB-E491-4251-837F-5D6E6C7BCDBE}"/>
                </a:ext>
              </a:extLst>
            </p:cNvPr>
            <p:cNvSpPr/>
            <p:nvPr/>
          </p:nvSpPr>
          <p:spPr>
            <a:xfrm>
              <a:off x="7060692" y="3636645"/>
              <a:ext cx="12700" cy="224027"/>
            </a:xfrm>
            <a:custGeom>
              <a:avLst/>
              <a:gdLst>
                <a:gd name="connsiteX0" fmla="*/ 0 w 12700"/>
                <a:gd name="connsiteY0" fmla="*/ 0 h 224027"/>
                <a:gd name="connsiteX1" fmla="*/ 0 w 12700"/>
                <a:gd name="connsiteY1" fmla="*/ 224028 h 2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027">
                  <a:moveTo>
                    <a:pt x="0" y="0"/>
                  </a:moveTo>
                  <a:lnTo>
                    <a:pt x="0" y="2240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221A07CA-194C-4CEF-9E74-CF574675CEC3}"/>
                </a:ext>
              </a:extLst>
            </p:cNvPr>
            <p:cNvSpPr/>
            <p:nvPr/>
          </p:nvSpPr>
          <p:spPr>
            <a:xfrm>
              <a:off x="7046721" y="38084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B06B2C7D-AD98-44FB-85E3-92672FC1F7CF}"/>
                </a:ext>
              </a:extLst>
            </p:cNvPr>
            <p:cNvSpPr/>
            <p:nvPr/>
          </p:nvSpPr>
          <p:spPr>
            <a:xfrm>
              <a:off x="7100824" y="3636645"/>
              <a:ext cx="12700" cy="1294638"/>
            </a:xfrm>
            <a:custGeom>
              <a:avLst/>
              <a:gdLst>
                <a:gd name="connsiteX0" fmla="*/ 0 w 12700"/>
                <a:gd name="connsiteY0" fmla="*/ 0 h 1294638"/>
                <a:gd name="connsiteX1" fmla="*/ 0 w 12700"/>
                <a:gd name="connsiteY1" fmla="*/ 1294638 h 129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4638">
                  <a:moveTo>
                    <a:pt x="0" y="0"/>
                  </a:moveTo>
                  <a:lnTo>
                    <a:pt x="0" y="12946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88503577-BF32-4A6A-A047-797F2F7BEFE1}"/>
                </a:ext>
              </a:extLst>
            </p:cNvPr>
            <p:cNvSpPr/>
            <p:nvPr/>
          </p:nvSpPr>
          <p:spPr>
            <a:xfrm>
              <a:off x="7086854" y="487921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834E1252-A687-4827-80B8-4B245FF5A55C}"/>
                </a:ext>
              </a:extLst>
            </p:cNvPr>
            <p:cNvSpPr/>
            <p:nvPr/>
          </p:nvSpPr>
          <p:spPr>
            <a:xfrm>
              <a:off x="7113397" y="3178810"/>
              <a:ext cx="12700" cy="457835"/>
            </a:xfrm>
            <a:custGeom>
              <a:avLst/>
              <a:gdLst>
                <a:gd name="connsiteX0" fmla="*/ 0 w 12700"/>
                <a:gd name="connsiteY0" fmla="*/ 457835 h 457835"/>
                <a:gd name="connsiteX1" fmla="*/ 0 w 12700"/>
                <a:gd name="connsiteY1" fmla="*/ 0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835">
                  <a:moveTo>
                    <a:pt x="0" y="457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B5E373A6-DB6E-4020-9BC0-2BC29F6B8C1B}"/>
                </a:ext>
              </a:extLst>
            </p:cNvPr>
            <p:cNvSpPr/>
            <p:nvPr/>
          </p:nvSpPr>
          <p:spPr>
            <a:xfrm>
              <a:off x="7099427" y="31788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477A18EA-25DF-4A2E-9761-10013B9FA831}"/>
                </a:ext>
              </a:extLst>
            </p:cNvPr>
            <p:cNvSpPr/>
            <p:nvPr/>
          </p:nvSpPr>
          <p:spPr>
            <a:xfrm>
              <a:off x="6948297" y="3636645"/>
              <a:ext cx="12700" cy="128777"/>
            </a:xfrm>
            <a:custGeom>
              <a:avLst/>
              <a:gdLst>
                <a:gd name="connsiteX0" fmla="*/ 0 w 12700"/>
                <a:gd name="connsiteY0" fmla="*/ 0 h 128777"/>
                <a:gd name="connsiteX1" fmla="*/ 0 w 12700"/>
                <a:gd name="connsiteY1" fmla="*/ 128778 h 12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777">
                  <a:moveTo>
                    <a:pt x="0" y="0"/>
                  </a:moveTo>
                  <a:lnTo>
                    <a:pt x="0" y="1287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B9703B32-F841-4BE7-9440-46966D561AFD}"/>
                </a:ext>
              </a:extLst>
            </p:cNvPr>
            <p:cNvSpPr/>
            <p:nvPr/>
          </p:nvSpPr>
          <p:spPr>
            <a:xfrm>
              <a:off x="6934327" y="37132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E11E2E16-854B-418E-80F2-0147DAB07C75}"/>
                </a:ext>
              </a:extLst>
            </p:cNvPr>
            <p:cNvSpPr/>
            <p:nvPr/>
          </p:nvSpPr>
          <p:spPr>
            <a:xfrm>
              <a:off x="7133463" y="3636645"/>
              <a:ext cx="12700" cy="302005"/>
            </a:xfrm>
            <a:custGeom>
              <a:avLst/>
              <a:gdLst>
                <a:gd name="connsiteX0" fmla="*/ 0 w 12700"/>
                <a:gd name="connsiteY0" fmla="*/ 0 h 302005"/>
                <a:gd name="connsiteX1" fmla="*/ 0 w 12700"/>
                <a:gd name="connsiteY1" fmla="*/ 302006 h 3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2005">
                  <a:moveTo>
                    <a:pt x="0" y="0"/>
                  </a:moveTo>
                  <a:lnTo>
                    <a:pt x="0" y="3020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7E40199C-5A37-4432-87D3-121E971BC5FB}"/>
                </a:ext>
              </a:extLst>
            </p:cNvPr>
            <p:cNvSpPr/>
            <p:nvPr/>
          </p:nvSpPr>
          <p:spPr>
            <a:xfrm>
              <a:off x="7119493" y="388645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34250B5-A47D-47F1-B4A9-6171BD849379}"/>
                </a:ext>
              </a:extLst>
            </p:cNvPr>
            <p:cNvSpPr/>
            <p:nvPr/>
          </p:nvSpPr>
          <p:spPr>
            <a:xfrm>
              <a:off x="6998716" y="2913126"/>
              <a:ext cx="12700" cy="723519"/>
            </a:xfrm>
            <a:custGeom>
              <a:avLst/>
              <a:gdLst>
                <a:gd name="connsiteX0" fmla="*/ 0 w 12700"/>
                <a:gd name="connsiteY0" fmla="*/ 723519 h 723519"/>
                <a:gd name="connsiteX1" fmla="*/ 0 w 12700"/>
                <a:gd name="connsiteY1" fmla="*/ 0 h 7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3519">
                  <a:moveTo>
                    <a:pt x="0" y="7235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2917FF03-18F8-4DFE-9822-F41D3F3F8C38}"/>
                </a:ext>
              </a:extLst>
            </p:cNvPr>
            <p:cNvSpPr/>
            <p:nvPr/>
          </p:nvSpPr>
          <p:spPr>
            <a:xfrm>
              <a:off x="6984745" y="2913126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2848117C-B241-4691-99E3-A97B5EA5D24C}"/>
                </a:ext>
              </a:extLst>
            </p:cNvPr>
            <p:cNvSpPr/>
            <p:nvPr/>
          </p:nvSpPr>
          <p:spPr>
            <a:xfrm>
              <a:off x="7127748" y="2516632"/>
              <a:ext cx="12700" cy="1120013"/>
            </a:xfrm>
            <a:custGeom>
              <a:avLst/>
              <a:gdLst>
                <a:gd name="connsiteX0" fmla="*/ 0 w 12700"/>
                <a:gd name="connsiteY0" fmla="*/ 1120013 h 1120013"/>
                <a:gd name="connsiteX1" fmla="*/ 0 w 12700"/>
                <a:gd name="connsiteY1" fmla="*/ 0 h 11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013">
                  <a:moveTo>
                    <a:pt x="0" y="1120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F999B8B2-A20B-4CCD-AD67-9C06820723AB}"/>
                </a:ext>
              </a:extLst>
            </p:cNvPr>
            <p:cNvSpPr/>
            <p:nvPr/>
          </p:nvSpPr>
          <p:spPr>
            <a:xfrm>
              <a:off x="7113778" y="2516632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!!g18">
            <a:extLst>
              <a:ext uri="{FF2B5EF4-FFF2-40B4-BE49-F238E27FC236}">
                <a16:creationId xmlns:a16="http://schemas.microsoft.com/office/drawing/2014/main" id="{DAD0AAF0-D892-4C38-BB6B-C3628E065AFC}"/>
              </a:ext>
            </a:extLst>
          </p:cNvPr>
          <p:cNvGrpSpPr/>
          <p:nvPr/>
        </p:nvGrpSpPr>
        <p:grpSpPr>
          <a:xfrm>
            <a:off x="7280656" y="2265172"/>
            <a:ext cx="330708" cy="3137916"/>
            <a:chOff x="7280656" y="2265172"/>
            <a:chExt cx="330708" cy="3137916"/>
          </a:xfrm>
        </p:grpSpPr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DB8BE39-402E-4099-8E69-AF5083087695}"/>
                </a:ext>
              </a:extLst>
            </p:cNvPr>
            <p:cNvSpPr/>
            <p:nvPr/>
          </p:nvSpPr>
          <p:spPr>
            <a:xfrm>
              <a:off x="7280656" y="3924554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AFE2CBE-6C19-4566-AAE8-40F2CD3E5FCE}"/>
                </a:ext>
              </a:extLst>
            </p:cNvPr>
            <p:cNvSpPr/>
            <p:nvPr/>
          </p:nvSpPr>
          <p:spPr>
            <a:xfrm>
              <a:off x="7468489" y="3924554"/>
              <a:ext cx="12700" cy="620013"/>
            </a:xfrm>
            <a:custGeom>
              <a:avLst/>
              <a:gdLst>
                <a:gd name="connsiteX0" fmla="*/ 0 w 12700"/>
                <a:gd name="connsiteY0" fmla="*/ 0 h 620013"/>
                <a:gd name="connsiteX1" fmla="*/ 0 w 12700"/>
                <a:gd name="connsiteY1" fmla="*/ 620014 h 62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013">
                  <a:moveTo>
                    <a:pt x="0" y="0"/>
                  </a:moveTo>
                  <a:lnTo>
                    <a:pt x="0" y="6200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448D8A21-B83B-49D0-8A0E-7C88C54568BF}"/>
                </a:ext>
              </a:extLst>
            </p:cNvPr>
            <p:cNvSpPr/>
            <p:nvPr/>
          </p:nvSpPr>
          <p:spPr>
            <a:xfrm>
              <a:off x="7454518" y="44923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CA2CBD4-6BE3-45C3-A6A9-4A364D4D561F}"/>
                </a:ext>
              </a:extLst>
            </p:cNvPr>
            <p:cNvSpPr/>
            <p:nvPr/>
          </p:nvSpPr>
          <p:spPr>
            <a:xfrm>
              <a:off x="7526401" y="3924554"/>
              <a:ext cx="12700" cy="268986"/>
            </a:xfrm>
            <a:custGeom>
              <a:avLst/>
              <a:gdLst>
                <a:gd name="connsiteX0" fmla="*/ 0 w 12700"/>
                <a:gd name="connsiteY0" fmla="*/ 0 h 268986"/>
                <a:gd name="connsiteX1" fmla="*/ 0 w 12700"/>
                <a:gd name="connsiteY1" fmla="*/ 268986 h 26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986">
                  <a:moveTo>
                    <a:pt x="0" y="0"/>
                  </a:moveTo>
                  <a:lnTo>
                    <a:pt x="0" y="2689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D4CF44-CC1C-44ED-AE19-166F0C46137A}"/>
                </a:ext>
              </a:extLst>
            </p:cNvPr>
            <p:cNvSpPr/>
            <p:nvPr/>
          </p:nvSpPr>
          <p:spPr>
            <a:xfrm>
              <a:off x="7512304" y="4141342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CAD7C90-32B7-4744-BC9D-705871EAEB3F}"/>
                </a:ext>
              </a:extLst>
            </p:cNvPr>
            <p:cNvSpPr/>
            <p:nvPr/>
          </p:nvSpPr>
          <p:spPr>
            <a:xfrm>
              <a:off x="7465949" y="3319399"/>
              <a:ext cx="12700" cy="605154"/>
            </a:xfrm>
            <a:custGeom>
              <a:avLst/>
              <a:gdLst>
                <a:gd name="connsiteX0" fmla="*/ 0 w 12700"/>
                <a:gd name="connsiteY0" fmla="*/ 605155 h 605154"/>
                <a:gd name="connsiteX1" fmla="*/ 0 w 12700"/>
                <a:gd name="connsiteY1" fmla="*/ 0 h 60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4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F2F0701-0F72-40DE-A63F-8CD5E53B50C7}"/>
                </a:ext>
              </a:extLst>
            </p:cNvPr>
            <p:cNvSpPr/>
            <p:nvPr/>
          </p:nvSpPr>
          <p:spPr>
            <a:xfrm>
              <a:off x="7451979" y="331939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27CB2AE-8EDE-4CF5-B26A-914003DB72BF}"/>
                </a:ext>
              </a:extLst>
            </p:cNvPr>
            <p:cNvSpPr/>
            <p:nvPr/>
          </p:nvSpPr>
          <p:spPr>
            <a:xfrm>
              <a:off x="7340854" y="3472053"/>
              <a:ext cx="12700" cy="452500"/>
            </a:xfrm>
            <a:custGeom>
              <a:avLst/>
              <a:gdLst>
                <a:gd name="connsiteX0" fmla="*/ 0 w 12700"/>
                <a:gd name="connsiteY0" fmla="*/ 452501 h 452500"/>
                <a:gd name="connsiteX1" fmla="*/ 0 w 12700"/>
                <a:gd name="connsiteY1" fmla="*/ 0 h 4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2500">
                  <a:moveTo>
                    <a:pt x="0" y="452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4CFAE80-69C2-4E07-8DBF-834E70A9395E}"/>
                </a:ext>
              </a:extLst>
            </p:cNvPr>
            <p:cNvSpPr/>
            <p:nvPr/>
          </p:nvSpPr>
          <p:spPr>
            <a:xfrm>
              <a:off x="7326883" y="347205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5CBB0EB2-432A-4F14-86F5-0768B6741C22}"/>
                </a:ext>
              </a:extLst>
            </p:cNvPr>
            <p:cNvSpPr/>
            <p:nvPr/>
          </p:nvSpPr>
          <p:spPr>
            <a:xfrm>
              <a:off x="7391527" y="3924554"/>
              <a:ext cx="12700" cy="740918"/>
            </a:xfrm>
            <a:custGeom>
              <a:avLst/>
              <a:gdLst>
                <a:gd name="connsiteX0" fmla="*/ 0 w 12700"/>
                <a:gd name="connsiteY0" fmla="*/ 0 h 740918"/>
                <a:gd name="connsiteX1" fmla="*/ 0 w 12700"/>
                <a:gd name="connsiteY1" fmla="*/ 740918 h 74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0918">
                  <a:moveTo>
                    <a:pt x="0" y="0"/>
                  </a:moveTo>
                  <a:lnTo>
                    <a:pt x="0" y="7409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CD82E2B1-799F-4504-805C-1CC5659B0E1A}"/>
                </a:ext>
              </a:extLst>
            </p:cNvPr>
            <p:cNvSpPr/>
            <p:nvPr/>
          </p:nvSpPr>
          <p:spPr>
            <a:xfrm>
              <a:off x="7377556" y="461327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417A2C36-F7B4-4E2C-A837-42BEEEB55242}"/>
                </a:ext>
              </a:extLst>
            </p:cNvPr>
            <p:cNvSpPr/>
            <p:nvPr/>
          </p:nvSpPr>
          <p:spPr>
            <a:xfrm>
              <a:off x="7498207" y="3924554"/>
              <a:ext cx="12700" cy="98298"/>
            </a:xfrm>
            <a:custGeom>
              <a:avLst/>
              <a:gdLst>
                <a:gd name="connsiteX0" fmla="*/ 0 w 12700"/>
                <a:gd name="connsiteY0" fmla="*/ 0 h 98298"/>
                <a:gd name="connsiteX1" fmla="*/ 0 w 12700"/>
                <a:gd name="connsiteY1" fmla="*/ 98298 h 9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298">
                  <a:moveTo>
                    <a:pt x="0" y="0"/>
                  </a:moveTo>
                  <a:lnTo>
                    <a:pt x="0" y="982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2D883214-11E5-4F0F-AFBF-60AB56806C8E}"/>
                </a:ext>
              </a:extLst>
            </p:cNvPr>
            <p:cNvSpPr/>
            <p:nvPr/>
          </p:nvSpPr>
          <p:spPr>
            <a:xfrm>
              <a:off x="7484236" y="397065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9E7CC3BC-C73E-4456-A1D1-819F6B4FB148}"/>
                </a:ext>
              </a:extLst>
            </p:cNvPr>
            <p:cNvSpPr/>
            <p:nvPr/>
          </p:nvSpPr>
          <p:spPr>
            <a:xfrm>
              <a:off x="7569834" y="3924554"/>
              <a:ext cx="12700" cy="50037"/>
            </a:xfrm>
            <a:custGeom>
              <a:avLst/>
              <a:gdLst>
                <a:gd name="connsiteX0" fmla="*/ 0 w 12700"/>
                <a:gd name="connsiteY0" fmla="*/ 0 h 50037"/>
                <a:gd name="connsiteX1" fmla="*/ 0 w 12700"/>
                <a:gd name="connsiteY1" fmla="*/ 50038 h 5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037">
                  <a:moveTo>
                    <a:pt x="0" y="0"/>
                  </a:moveTo>
                  <a:lnTo>
                    <a:pt x="0" y="500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73A5150-BF34-499C-BF51-C0DAA4AB6131}"/>
                </a:ext>
              </a:extLst>
            </p:cNvPr>
            <p:cNvSpPr/>
            <p:nvPr/>
          </p:nvSpPr>
          <p:spPr>
            <a:xfrm>
              <a:off x="7555865" y="39223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171A355E-43E4-4BC4-A1E5-997A7D6F31A7}"/>
                </a:ext>
              </a:extLst>
            </p:cNvPr>
            <p:cNvSpPr/>
            <p:nvPr/>
          </p:nvSpPr>
          <p:spPr>
            <a:xfrm>
              <a:off x="7420864" y="3512439"/>
              <a:ext cx="12700" cy="412114"/>
            </a:xfrm>
            <a:custGeom>
              <a:avLst/>
              <a:gdLst>
                <a:gd name="connsiteX0" fmla="*/ 0 w 12700"/>
                <a:gd name="connsiteY0" fmla="*/ 412115 h 412114"/>
                <a:gd name="connsiteX1" fmla="*/ 0 w 12700"/>
                <a:gd name="connsiteY1" fmla="*/ 0 h 4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2114">
                  <a:moveTo>
                    <a:pt x="0" y="4121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D860D003-C073-43B8-B4C9-BAC13EFD80D6}"/>
                </a:ext>
              </a:extLst>
            </p:cNvPr>
            <p:cNvSpPr/>
            <p:nvPr/>
          </p:nvSpPr>
          <p:spPr>
            <a:xfrm>
              <a:off x="7406893" y="351243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DE7EA536-1BC4-4CB2-83DE-3204B2D890CA}"/>
                </a:ext>
              </a:extLst>
            </p:cNvPr>
            <p:cNvSpPr/>
            <p:nvPr/>
          </p:nvSpPr>
          <p:spPr>
            <a:xfrm>
              <a:off x="7419594" y="2804287"/>
              <a:ext cx="12700" cy="1120266"/>
            </a:xfrm>
            <a:custGeom>
              <a:avLst/>
              <a:gdLst>
                <a:gd name="connsiteX0" fmla="*/ 0 w 12700"/>
                <a:gd name="connsiteY0" fmla="*/ 1120267 h 1120266"/>
                <a:gd name="connsiteX1" fmla="*/ 0 w 12700"/>
                <a:gd name="connsiteY1" fmla="*/ 0 h 112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266">
                  <a:moveTo>
                    <a:pt x="0" y="11202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B951C30-00F1-4D45-B5C6-5170FC7A4317}"/>
                </a:ext>
              </a:extLst>
            </p:cNvPr>
            <p:cNvSpPr/>
            <p:nvPr/>
          </p:nvSpPr>
          <p:spPr>
            <a:xfrm>
              <a:off x="7405623" y="280428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D201BA1-18EB-4292-891B-CE207CBBC609}"/>
                </a:ext>
              </a:extLst>
            </p:cNvPr>
            <p:cNvSpPr/>
            <p:nvPr/>
          </p:nvSpPr>
          <p:spPr>
            <a:xfrm>
              <a:off x="7428357" y="3924554"/>
              <a:ext cx="12700" cy="51562"/>
            </a:xfrm>
            <a:custGeom>
              <a:avLst/>
              <a:gdLst>
                <a:gd name="connsiteX0" fmla="*/ 0 w 12700"/>
                <a:gd name="connsiteY0" fmla="*/ 0 h 51562"/>
                <a:gd name="connsiteX1" fmla="*/ 0 w 12700"/>
                <a:gd name="connsiteY1" fmla="*/ 51562 h 5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562">
                  <a:moveTo>
                    <a:pt x="0" y="0"/>
                  </a:moveTo>
                  <a:lnTo>
                    <a:pt x="0" y="515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F41317C7-AC1E-4B21-9B74-E8F435D300F0}"/>
                </a:ext>
              </a:extLst>
            </p:cNvPr>
            <p:cNvSpPr/>
            <p:nvPr/>
          </p:nvSpPr>
          <p:spPr>
            <a:xfrm>
              <a:off x="7414386" y="39239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8D137E4-9505-4216-A24C-625C490F74CF}"/>
                </a:ext>
              </a:extLst>
            </p:cNvPr>
            <p:cNvSpPr/>
            <p:nvPr/>
          </p:nvSpPr>
          <p:spPr>
            <a:xfrm>
              <a:off x="7308596" y="3808222"/>
              <a:ext cx="12700" cy="116331"/>
            </a:xfrm>
            <a:custGeom>
              <a:avLst/>
              <a:gdLst>
                <a:gd name="connsiteX0" fmla="*/ 0 w 12700"/>
                <a:gd name="connsiteY0" fmla="*/ 116332 h 116331"/>
                <a:gd name="connsiteX1" fmla="*/ 0 w 12700"/>
                <a:gd name="connsiteY1" fmla="*/ 0 h 1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331">
                  <a:moveTo>
                    <a:pt x="0" y="1163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DAE8798F-88DA-4E46-A908-DE627915FB93}"/>
                </a:ext>
              </a:extLst>
            </p:cNvPr>
            <p:cNvSpPr/>
            <p:nvPr/>
          </p:nvSpPr>
          <p:spPr>
            <a:xfrm>
              <a:off x="7294626" y="38082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4011EB91-0BC2-4835-9C8D-8CC75805624A}"/>
                </a:ext>
              </a:extLst>
            </p:cNvPr>
            <p:cNvSpPr/>
            <p:nvPr/>
          </p:nvSpPr>
          <p:spPr>
            <a:xfrm>
              <a:off x="7527671" y="3665854"/>
              <a:ext cx="12700" cy="258699"/>
            </a:xfrm>
            <a:custGeom>
              <a:avLst/>
              <a:gdLst>
                <a:gd name="connsiteX0" fmla="*/ 0 w 12700"/>
                <a:gd name="connsiteY0" fmla="*/ 258699 h 258699"/>
                <a:gd name="connsiteX1" fmla="*/ 0 w 12700"/>
                <a:gd name="connsiteY1" fmla="*/ 0 h 25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8699">
                  <a:moveTo>
                    <a:pt x="0" y="258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5BF873A-6E06-44D5-B87B-27C4AD8AD055}"/>
                </a:ext>
              </a:extLst>
            </p:cNvPr>
            <p:cNvSpPr/>
            <p:nvPr/>
          </p:nvSpPr>
          <p:spPr>
            <a:xfrm>
              <a:off x="7513701" y="36658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5DFC3B81-BC7C-48F7-B2A9-645210E0D57B}"/>
                </a:ext>
              </a:extLst>
            </p:cNvPr>
            <p:cNvSpPr/>
            <p:nvPr/>
          </p:nvSpPr>
          <p:spPr>
            <a:xfrm>
              <a:off x="7436231" y="3924554"/>
              <a:ext cx="12700" cy="1478534"/>
            </a:xfrm>
            <a:custGeom>
              <a:avLst/>
              <a:gdLst>
                <a:gd name="connsiteX0" fmla="*/ 0 w 12700"/>
                <a:gd name="connsiteY0" fmla="*/ 0 h 1478534"/>
                <a:gd name="connsiteX1" fmla="*/ 0 w 12700"/>
                <a:gd name="connsiteY1" fmla="*/ 1478534 h 14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78534">
                  <a:moveTo>
                    <a:pt x="0" y="0"/>
                  </a:moveTo>
                  <a:lnTo>
                    <a:pt x="0" y="14785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C57B1A2-8B93-4BA5-AD1C-F07718966DD1}"/>
                </a:ext>
              </a:extLst>
            </p:cNvPr>
            <p:cNvSpPr/>
            <p:nvPr/>
          </p:nvSpPr>
          <p:spPr>
            <a:xfrm>
              <a:off x="7422260" y="53508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3223AB0-F785-4467-A006-93C7FB643705}"/>
                </a:ext>
              </a:extLst>
            </p:cNvPr>
            <p:cNvSpPr/>
            <p:nvPr/>
          </p:nvSpPr>
          <p:spPr>
            <a:xfrm>
              <a:off x="7551420" y="3474847"/>
              <a:ext cx="12700" cy="449706"/>
            </a:xfrm>
            <a:custGeom>
              <a:avLst/>
              <a:gdLst>
                <a:gd name="connsiteX0" fmla="*/ 0 w 12700"/>
                <a:gd name="connsiteY0" fmla="*/ 449707 h 449706"/>
                <a:gd name="connsiteX1" fmla="*/ 0 w 12700"/>
                <a:gd name="connsiteY1" fmla="*/ 0 h 4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9706">
                  <a:moveTo>
                    <a:pt x="0" y="4497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1AC89E1-CD66-45D3-A479-7043B29E94DF}"/>
                </a:ext>
              </a:extLst>
            </p:cNvPr>
            <p:cNvSpPr/>
            <p:nvPr/>
          </p:nvSpPr>
          <p:spPr>
            <a:xfrm>
              <a:off x="7537450" y="34748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23C254-B7F8-4D35-8D6C-6AC93F6005DA}"/>
                </a:ext>
              </a:extLst>
            </p:cNvPr>
            <p:cNvSpPr/>
            <p:nvPr/>
          </p:nvSpPr>
          <p:spPr>
            <a:xfrm>
              <a:off x="7485507" y="2948686"/>
              <a:ext cx="12700" cy="975867"/>
            </a:xfrm>
            <a:custGeom>
              <a:avLst/>
              <a:gdLst>
                <a:gd name="connsiteX0" fmla="*/ 0 w 12700"/>
                <a:gd name="connsiteY0" fmla="*/ 975868 h 975867"/>
                <a:gd name="connsiteX1" fmla="*/ 0 w 12700"/>
                <a:gd name="connsiteY1" fmla="*/ 0 h 97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867">
                  <a:moveTo>
                    <a:pt x="0" y="975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A8B4DCF-658F-465C-98EE-21196912D532}"/>
                </a:ext>
              </a:extLst>
            </p:cNvPr>
            <p:cNvSpPr/>
            <p:nvPr/>
          </p:nvSpPr>
          <p:spPr>
            <a:xfrm>
              <a:off x="7471536" y="29486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B0B8D99B-60C1-426E-AFA8-70AABB89D839}"/>
                </a:ext>
              </a:extLst>
            </p:cNvPr>
            <p:cNvSpPr/>
            <p:nvPr/>
          </p:nvSpPr>
          <p:spPr>
            <a:xfrm>
              <a:off x="7382002" y="3700017"/>
              <a:ext cx="12700" cy="224536"/>
            </a:xfrm>
            <a:custGeom>
              <a:avLst/>
              <a:gdLst>
                <a:gd name="connsiteX0" fmla="*/ 0 w 12700"/>
                <a:gd name="connsiteY0" fmla="*/ 224536 h 224536"/>
                <a:gd name="connsiteX1" fmla="*/ 0 w 12700"/>
                <a:gd name="connsiteY1" fmla="*/ 0 h 22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536">
                  <a:moveTo>
                    <a:pt x="0" y="2245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536DA3F6-BE60-4DFC-87ED-BADB6389B302}"/>
                </a:ext>
              </a:extLst>
            </p:cNvPr>
            <p:cNvSpPr/>
            <p:nvPr/>
          </p:nvSpPr>
          <p:spPr>
            <a:xfrm>
              <a:off x="7368031" y="37000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A46151A5-E03C-4FCF-9D9C-9F41DD63FE18}"/>
                </a:ext>
              </a:extLst>
            </p:cNvPr>
            <p:cNvSpPr/>
            <p:nvPr/>
          </p:nvSpPr>
          <p:spPr>
            <a:xfrm>
              <a:off x="7413498" y="3303142"/>
              <a:ext cx="12700" cy="621411"/>
            </a:xfrm>
            <a:custGeom>
              <a:avLst/>
              <a:gdLst>
                <a:gd name="connsiteX0" fmla="*/ 0 w 12700"/>
                <a:gd name="connsiteY0" fmla="*/ 621411 h 621411"/>
                <a:gd name="connsiteX1" fmla="*/ 0 w 12700"/>
                <a:gd name="connsiteY1" fmla="*/ 0 h 6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1411">
                  <a:moveTo>
                    <a:pt x="0" y="6214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61A63102-1A8F-404A-89E8-6E1ADF895B4C}"/>
                </a:ext>
              </a:extLst>
            </p:cNvPr>
            <p:cNvSpPr/>
            <p:nvPr/>
          </p:nvSpPr>
          <p:spPr>
            <a:xfrm>
              <a:off x="7399528" y="33031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76A6940B-F62B-4E06-B078-4B210645E6B4}"/>
                </a:ext>
              </a:extLst>
            </p:cNvPr>
            <p:cNvSpPr/>
            <p:nvPr/>
          </p:nvSpPr>
          <p:spPr>
            <a:xfrm>
              <a:off x="7398004" y="3924554"/>
              <a:ext cx="12700" cy="276479"/>
            </a:xfrm>
            <a:custGeom>
              <a:avLst/>
              <a:gdLst>
                <a:gd name="connsiteX0" fmla="*/ 0 w 12700"/>
                <a:gd name="connsiteY0" fmla="*/ 0 h 276479"/>
                <a:gd name="connsiteX1" fmla="*/ 0 w 12700"/>
                <a:gd name="connsiteY1" fmla="*/ 276479 h 27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6479">
                  <a:moveTo>
                    <a:pt x="0" y="0"/>
                  </a:moveTo>
                  <a:lnTo>
                    <a:pt x="0" y="2764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474D189E-95C5-4DE2-8C04-A201CEA53531}"/>
                </a:ext>
              </a:extLst>
            </p:cNvPr>
            <p:cNvSpPr/>
            <p:nvPr/>
          </p:nvSpPr>
          <p:spPr>
            <a:xfrm>
              <a:off x="7384033" y="41489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24BAB58-5993-4682-A662-088B85E498AE}"/>
                </a:ext>
              </a:extLst>
            </p:cNvPr>
            <p:cNvSpPr/>
            <p:nvPr/>
          </p:nvSpPr>
          <p:spPr>
            <a:xfrm>
              <a:off x="7488555" y="3530091"/>
              <a:ext cx="12700" cy="394462"/>
            </a:xfrm>
            <a:custGeom>
              <a:avLst/>
              <a:gdLst>
                <a:gd name="connsiteX0" fmla="*/ 0 w 12700"/>
                <a:gd name="connsiteY0" fmla="*/ 394462 h 394462"/>
                <a:gd name="connsiteX1" fmla="*/ 0 w 12700"/>
                <a:gd name="connsiteY1" fmla="*/ 0 h 3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4462">
                  <a:moveTo>
                    <a:pt x="0" y="3944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01470AD-2208-4270-AE0E-5F26C060AA2E}"/>
                </a:ext>
              </a:extLst>
            </p:cNvPr>
            <p:cNvSpPr/>
            <p:nvPr/>
          </p:nvSpPr>
          <p:spPr>
            <a:xfrm>
              <a:off x="7474584" y="353009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E2102D7E-3B19-44EA-8CD5-60727E10ED9F}"/>
                </a:ext>
              </a:extLst>
            </p:cNvPr>
            <p:cNvSpPr/>
            <p:nvPr/>
          </p:nvSpPr>
          <p:spPr>
            <a:xfrm>
              <a:off x="7352792" y="3924554"/>
              <a:ext cx="12700" cy="494919"/>
            </a:xfrm>
            <a:custGeom>
              <a:avLst/>
              <a:gdLst>
                <a:gd name="connsiteX0" fmla="*/ 0 w 12700"/>
                <a:gd name="connsiteY0" fmla="*/ 0 h 494919"/>
                <a:gd name="connsiteX1" fmla="*/ 0 w 12700"/>
                <a:gd name="connsiteY1" fmla="*/ 494919 h 49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4919">
                  <a:moveTo>
                    <a:pt x="0" y="0"/>
                  </a:moveTo>
                  <a:lnTo>
                    <a:pt x="0" y="4949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80491E0C-4346-41CF-BC9D-5A614053CCDE}"/>
                </a:ext>
              </a:extLst>
            </p:cNvPr>
            <p:cNvSpPr/>
            <p:nvPr/>
          </p:nvSpPr>
          <p:spPr>
            <a:xfrm>
              <a:off x="7338821" y="43672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74572614-328E-4D59-970D-D7992EF21C73}"/>
                </a:ext>
              </a:extLst>
            </p:cNvPr>
            <p:cNvSpPr/>
            <p:nvPr/>
          </p:nvSpPr>
          <p:spPr>
            <a:xfrm>
              <a:off x="7465314" y="2757043"/>
              <a:ext cx="12700" cy="1167510"/>
            </a:xfrm>
            <a:custGeom>
              <a:avLst/>
              <a:gdLst>
                <a:gd name="connsiteX0" fmla="*/ 0 w 12700"/>
                <a:gd name="connsiteY0" fmla="*/ 1167511 h 1167510"/>
                <a:gd name="connsiteX1" fmla="*/ 0 w 12700"/>
                <a:gd name="connsiteY1" fmla="*/ 0 h 116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7510">
                  <a:moveTo>
                    <a:pt x="0" y="11675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43C59D63-3163-4C24-894A-B09BAD05D7B4}"/>
                </a:ext>
              </a:extLst>
            </p:cNvPr>
            <p:cNvSpPr/>
            <p:nvPr/>
          </p:nvSpPr>
          <p:spPr>
            <a:xfrm>
              <a:off x="7451343" y="27570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B0EEED4E-5665-4188-A3B0-0715F4FBB249}"/>
                </a:ext>
              </a:extLst>
            </p:cNvPr>
            <p:cNvSpPr/>
            <p:nvPr/>
          </p:nvSpPr>
          <p:spPr>
            <a:xfrm>
              <a:off x="7359396" y="3924554"/>
              <a:ext cx="12700" cy="109982"/>
            </a:xfrm>
            <a:custGeom>
              <a:avLst/>
              <a:gdLst>
                <a:gd name="connsiteX0" fmla="*/ 0 w 12700"/>
                <a:gd name="connsiteY0" fmla="*/ 0 h 109982"/>
                <a:gd name="connsiteX1" fmla="*/ 0 w 12700"/>
                <a:gd name="connsiteY1" fmla="*/ 109982 h 10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2">
                  <a:moveTo>
                    <a:pt x="0" y="0"/>
                  </a:moveTo>
                  <a:lnTo>
                    <a:pt x="0" y="1099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0A2D79AD-A4D6-4B68-AA98-390BECF8EE0C}"/>
                </a:ext>
              </a:extLst>
            </p:cNvPr>
            <p:cNvSpPr/>
            <p:nvPr/>
          </p:nvSpPr>
          <p:spPr>
            <a:xfrm>
              <a:off x="7345426" y="39823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D2FCA6C3-6CF6-4F14-80B7-E0F2027D2BCA}"/>
                </a:ext>
              </a:extLst>
            </p:cNvPr>
            <p:cNvSpPr/>
            <p:nvPr/>
          </p:nvSpPr>
          <p:spPr>
            <a:xfrm>
              <a:off x="7444867" y="2265172"/>
              <a:ext cx="12700" cy="1659381"/>
            </a:xfrm>
            <a:custGeom>
              <a:avLst/>
              <a:gdLst>
                <a:gd name="connsiteX0" fmla="*/ 0 w 12700"/>
                <a:gd name="connsiteY0" fmla="*/ 1659382 h 1659381"/>
                <a:gd name="connsiteX1" fmla="*/ 0 w 12700"/>
                <a:gd name="connsiteY1" fmla="*/ 0 h 165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9381">
                  <a:moveTo>
                    <a:pt x="0" y="16593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3B4241E0-E6D3-4E6D-A121-1C48D42DBAEA}"/>
                </a:ext>
              </a:extLst>
            </p:cNvPr>
            <p:cNvSpPr/>
            <p:nvPr/>
          </p:nvSpPr>
          <p:spPr>
            <a:xfrm>
              <a:off x="7430896" y="226517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72E27ED-2028-48DA-A419-BA2AF3FEF711}"/>
                </a:ext>
              </a:extLst>
            </p:cNvPr>
            <p:cNvSpPr/>
            <p:nvPr/>
          </p:nvSpPr>
          <p:spPr>
            <a:xfrm>
              <a:off x="7462011" y="3924554"/>
              <a:ext cx="12700" cy="1131189"/>
            </a:xfrm>
            <a:custGeom>
              <a:avLst/>
              <a:gdLst>
                <a:gd name="connsiteX0" fmla="*/ 0 w 12700"/>
                <a:gd name="connsiteY0" fmla="*/ 0 h 1131189"/>
                <a:gd name="connsiteX1" fmla="*/ 0 w 12700"/>
                <a:gd name="connsiteY1" fmla="*/ 1131189 h 113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189">
                  <a:moveTo>
                    <a:pt x="0" y="0"/>
                  </a:moveTo>
                  <a:lnTo>
                    <a:pt x="0" y="113118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2BC7A1E0-4F00-4434-B7BD-0F737BEEBA5D}"/>
                </a:ext>
              </a:extLst>
            </p:cNvPr>
            <p:cNvSpPr/>
            <p:nvPr/>
          </p:nvSpPr>
          <p:spPr>
            <a:xfrm>
              <a:off x="7448042" y="5003672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EA8EA2F4-7438-4B30-A534-E29605CA29B6}"/>
                </a:ext>
              </a:extLst>
            </p:cNvPr>
            <p:cNvSpPr/>
            <p:nvPr/>
          </p:nvSpPr>
          <p:spPr>
            <a:xfrm>
              <a:off x="7455154" y="3747262"/>
              <a:ext cx="12700" cy="177291"/>
            </a:xfrm>
            <a:custGeom>
              <a:avLst/>
              <a:gdLst>
                <a:gd name="connsiteX0" fmla="*/ 0 w 12700"/>
                <a:gd name="connsiteY0" fmla="*/ 177292 h 177291"/>
                <a:gd name="connsiteX1" fmla="*/ 0 w 12700"/>
                <a:gd name="connsiteY1" fmla="*/ 0 h 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91">
                  <a:moveTo>
                    <a:pt x="0" y="1772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5CA2BA48-4F22-4F31-814A-162E25291D02}"/>
                </a:ext>
              </a:extLst>
            </p:cNvPr>
            <p:cNvSpPr/>
            <p:nvPr/>
          </p:nvSpPr>
          <p:spPr>
            <a:xfrm>
              <a:off x="7441183" y="374726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049718D1-30E3-438B-8328-BDE32080225E}"/>
                </a:ext>
              </a:extLst>
            </p:cNvPr>
            <p:cNvSpPr/>
            <p:nvPr/>
          </p:nvSpPr>
          <p:spPr>
            <a:xfrm>
              <a:off x="7461884" y="3924554"/>
              <a:ext cx="12700" cy="285369"/>
            </a:xfrm>
            <a:custGeom>
              <a:avLst/>
              <a:gdLst>
                <a:gd name="connsiteX0" fmla="*/ 0 w 12700"/>
                <a:gd name="connsiteY0" fmla="*/ 0 h 285369"/>
                <a:gd name="connsiteX1" fmla="*/ 0 w 12700"/>
                <a:gd name="connsiteY1" fmla="*/ 285369 h 2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5369">
                  <a:moveTo>
                    <a:pt x="0" y="0"/>
                  </a:moveTo>
                  <a:lnTo>
                    <a:pt x="0" y="2853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77E507E8-DA1A-4C13-BDF2-A8CD3D39EDAF}"/>
                </a:ext>
              </a:extLst>
            </p:cNvPr>
            <p:cNvSpPr/>
            <p:nvPr/>
          </p:nvSpPr>
          <p:spPr>
            <a:xfrm>
              <a:off x="7447915" y="41577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E6708E09-3BD9-4733-9D2D-E77F169D4D90}"/>
                </a:ext>
              </a:extLst>
            </p:cNvPr>
            <p:cNvSpPr/>
            <p:nvPr/>
          </p:nvSpPr>
          <p:spPr>
            <a:xfrm>
              <a:off x="7421626" y="3924554"/>
              <a:ext cx="12700" cy="566547"/>
            </a:xfrm>
            <a:custGeom>
              <a:avLst/>
              <a:gdLst>
                <a:gd name="connsiteX0" fmla="*/ 0 w 12700"/>
                <a:gd name="connsiteY0" fmla="*/ 0 h 566547"/>
                <a:gd name="connsiteX1" fmla="*/ 0 w 12700"/>
                <a:gd name="connsiteY1" fmla="*/ 566547 h 56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547">
                  <a:moveTo>
                    <a:pt x="0" y="0"/>
                  </a:moveTo>
                  <a:lnTo>
                    <a:pt x="0" y="5665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EBCB78-5917-4AE5-BBA1-7CA1405280D5}"/>
                </a:ext>
              </a:extLst>
            </p:cNvPr>
            <p:cNvSpPr/>
            <p:nvPr/>
          </p:nvSpPr>
          <p:spPr>
            <a:xfrm>
              <a:off x="7407656" y="44389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2B6442F5-3BFE-4E29-8124-2F43C2C50204}"/>
                </a:ext>
              </a:extLst>
            </p:cNvPr>
            <p:cNvSpPr/>
            <p:nvPr/>
          </p:nvSpPr>
          <p:spPr>
            <a:xfrm>
              <a:off x="7351014" y="3552698"/>
              <a:ext cx="12700" cy="371855"/>
            </a:xfrm>
            <a:custGeom>
              <a:avLst/>
              <a:gdLst>
                <a:gd name="connsiteX0" fmla="*/ 0 w 12700"/>
                <a:gd name="connsiteY0" fmla="*/ 371856 h 371855"/>
                <a:gd name="connsiteX1" fmla="*/ 0 w 12700"/>
                <a:gd name="connsiteY1" fmla="*/ 0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3718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1CD26B8B-D59F-4B69-9137-18A566E27630}"/>
                </a:ext>
              </a:extLst>
            </p:cNvPr>
            <p:cNvSpPr/>
            <p:nvPr/>
          </p:nvSpPr>
          <p:spPr>
            <a:xfrm>
              <a:off x="7337043" y="35526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97912163-89EA-4792-B033-C83D8763E864}"/>
                </a:ext>
              </a:extLst>
            </p:cNvPr>
            <p:cNvSpPr/>
            <p:nvPr/>
          </p:nvSpPr>
          <p:spPr>
            <a:xfrm>
              <a:off x="7521067" y="3924554"/>
              <a:ext cx="12700" cy="545465"/>
            </a:xfrm>
            <a:custGeom>
              <a:avLst/>
              <a:gdLst>
                <a:gd name="connsiteX0" fmla="*/ 0 w 12700"/>
                <a:gd name="connsiteY0" fmla="*/ 0 h 545465"/>
                <a:gd name="connsiteX1" fmla="*/ 0 w 12700"/>
                <a:gd name="connsiteY1" fmla="*/ 545465 h 5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5">
                  <a:moveTo>
                    <a:pt x="0" y="0"/>
                  </a:moveTo>
                  <a:lnTo>
                    <a:pt x="0" y="5454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4726BCF7-3AC5-4450-9BF3-196F9537EC26}"/>
                </a:ext>
              </a:extLst>
            </p:cNvPr>
            <p:cNvSpPr/>
            <p:nvPr/>
          </p:nvSpPr>
          <p:spPr>
            <a:xfrm>
              <a:off x="7507096" y="441794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!!g19">
            <a:extLst>
              <a:ext uri="{FF2B5EF4-FFF2-40B4-BE49-F238E27FC236}">
                <a16:creationId xmlns:a16="http://schemas.microsoft.com/office/drawing/2014/main" id="{AB9D51F4-52E8-4F04-A7B9-46E89E07CBA7}"/>
              </a:ext>
            </a:extLst>
          </p:cNvPr>
          <p:cNvGrpSpPr/>
          <p:nvPr/>
        </p:nvGrpSpPr>
        <p:grpSpPr>
          <a:xfrm>
            <a:off x="7648067" y="2454910"/>
            <a:ext cx="330707" cy="2886582"/>
            <a:chOff x="7648067" y="2454910"/>
            <a:chExt cx="330707" cy="2886582"/>
          </a:xfrm>
        </p:grpSpPr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DDDA7C57-EC9B-4894-BC96-0187DB3C5244}"/>
                </a:ext>
              </a:extLst>
            </p:cNvPr>
            <p:cNvSpPr/>
            <p:nvPr/>
          </p:nvSpPr>
          <p:spPr>
            <a:xfrm>
              <a:off x="7648067" y="399351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6CAE6AC4-DCB6-47F4-AD20-B983395FD557}"/>
                </a:ext>
              </a:extLst>
            </p:cNvPr>
            <p:cNvSpPr/>
            <p:nvPr/>
          </p:nvSpPr>
          <p:spPr>
            <a:xfrm>
              <a:off x="7759827" y="3993515"/>
              <a:ext cx="12700" cy="391033"/>
            </a:xfrm>
            <a:custGeom>
              <a:avLst/>
              <a:gdLst>
                <a:gd name="connsiteX0" fmla="*/ 0 w 12700"/>
                <a:gd name="connsiteY0" fmla="*/ 0 h 391033"/>
                <a:gd name="connsiteX1" fmla="*/ 0 w 12700"/>
                <a:gd name="connsiteY1" fmla="*/ 391033 h 3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033">
                  <a:moveTo>
                    <a:pt x="0" y="0"/>
                  </a:moveTo>
                  <a:lnTo>
                    <a:pt x="0" y="3910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42520A6-1CCF-4C01-9D44-11A29B83A858}"/>
                </a:ext>
              </a:extLst>
            </p:cNvPr>
            <p:cNvSpPr/>
            <p:nvPr/>
          </p:nvSpPr>
          <p:spPr>
            <a:xfrm>
              <a:off x="7745856" y="4332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300638C-67CF-4C50-9DEC-B852E7239747}"/>
                </a:ext>
              </a:extLst>
            </p:cNvPr>
            <p:cNvSpPr/>
            <p:nvPr/>
          </p:nvSpPr>
          <p:spPr>
            <a:xfrm>
              <a:off x="7842884" y="2577973"/>
              <a:ext cx="12700" cy="1415541"/>
            </a:xfrm>
            <a:custGeom>
              <a:avLst/>
              <a:gdLst>
                <a:gd name="connsiteX0" fmla="*/ 0 w 12700"/>
                <a:gd name="connsiteY0" fmla="*/ 1415542 h 1415541"/>
                <a:gd name="connsiteX1" fmla="*/ 0 w 12700"/>
                <a:gd name="connsiteY1" fmla="*/ 0 h 141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15541">
                  <a:moveTo>
                    <a:pt x="0" y="14155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DFF49117-3324-46ED-9C1C-A6CC5AE770FE}"/>
                </a:ext>
              </a:extLst>
            </p:cNvPr>
            <p:cNvSpPr/>
            <p:nvPr/>
          </p:nvSpPr>
          <p:spPr>
            <a:xfrm>
              <a:off x="7828915" y="257797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98323EE-6A93-40EC-95A7-3D95E287AB74}"/>
                </a:ext>
              </a:extLst>
            </p:cNvPr>
            <p:cNvSpPr/>
            <p:nvPr/>
          </p:nvSpPr>
          <p:spPr>
            <a:xfrm>
              <a:off x="7941818" y="3993515"/>
              <a:ext cx="12700" cy="136017"/>
            </a:xfrm>
            <a:custGeom>
              <a:avLst/>
              <a:gdLst>
                <a:gd name="connsiteX0" fmla="*/ 0 w 12700"/>
                <a:gd name="connsiteY0" fmla="*/ 0 h 136017"/>
                <a:gd name="connsiteX1" fmla="*/ 0 w 12700"/>
                <a:gd name="connsiteY1" fmla="*/ 136017 h 13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017">
                  <a:moveTo>
                    <a:pt x="0" y="0"/>
                  </a:moveTo>
                  <a:lnTo>
                    <a:pt x="0" y="13601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7446544-8AB3-461C-8506-7675F3C7D7B3}"/>
                </a:ext>
              </a:extLst>
            </p:cNvPr>
            <p:cNvSpPr/>
            <p:nvPr/>
          </p:nvSpPr>
          <p:spPr>
            <a:xfrm>
              <a:off x="7927847" y="407746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D089366-2CB1-4185-BF4E-E018F76DB771}"/>
                </a:ext>
              </a:extLst>
            </p:cNvPr>
            <p:cNvSpPr/>
            <p:nvPr/>
          </p:nvSpPr>
          <p:spPr>
            <a:xfrm>
              <a:off x="7771257" y="2665222"/>
              <a:ext cx="12700" cy="1328292"/>
            </a:xfrm>
            <a:custGeom>
              <a:avLst/>
              <a:gdLst>
                <a:gd name="connsiteX0" fmla="*/ 0 w 12700"/>
                <a:gd name="connsiteY0" fmla="*/ 1328293 h 1328292"/>
                <a:gd name="connsiteX1" fmla="*/ 0 w 12700"/>
                <a:gd name="connsiteY1" fmla="*/ 0 h 132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28292">
                  <a:moveTo>
                    <a:pt x="0" y="13282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07CA0CE6-2642-4D86-8959-95D2380B5F92}"/>
                </a:ext>
              </a:extLst>
            </p:cNvPr>
            <p:cNvSpPr/>
            <p:nvPr/>
          </p:nvSpPr>
          <p:spPr>
            <a:xfrm>
              <a:off x="7757286" y="26652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C5D67AD7-DDDD-42F5-9382-F31DB33B0FA2}"/>
                </a:ext>
              </a:extLst>
            </p:cNvPr>
            <p:cNvSpPr/>
            <p:nvPr/>
          </p:nvSpPr>
          <p:spPr>
            <a:xfrm>
              <a:off x="7838440" y="3993515"/>
              <a:ext cx="12700" cy="828167"/>
            </a:xfrm>
            <a:custGeom>
              <a:avLst/>
              <a:gdLst>
                <a:gd name="connsiteX0" fmla="*/ 0 w 12700"/>
                <a:gd name="connsiteY0" fmla="*/ 0 h 828167"/>
                <a:gd name="connsiteX1" fmla="*/ 0 w 12700"/>
                <a:gd name="connsiteY1" fmla="*/ 828167 h 82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8167">
                  <a:moveTo>
                    <a:pt x="0" y="0"/>
                  </a:moveTo>
                  <a:lnTo>
                    <a:pt x="0" y="8281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7F0939B9-D9DC-4D2D-976A-DA2B16416757}"/>
                </a:ext>
              </a:extLst>
            </p:cNvPr>
            <p:cNvSpPr/>
            <p:nvPr/>
          </p:nvSpPr>
          <p:spPr>
            <a:xfrm>
              <a:off x="7824469" y="47694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F9A4F479-C97C-4A65-993A-7DD7445A1FA6}"/>
                </a:ext>
              </a:extLst>
            </p:cNvPr>
            <p:cNvSpPr/>
            <p:nvPr/>
          </p:nvSpPr>
          <p:spPr>
            <a:xfrm>
              <a:off x="7918831" y="3361816"/>
              <a:ext cx="12700" cy="631698"/>
            </a:xfrm>
            <a:custGeom>
              <a:avLst/>
              <a:gdLst>
                <a:gd name="connsiteX0" fmla="*/ 0 w 12700"/>
                <a:gd name="connsiteY0" fmla="*/ 631698 h 631698"/>
                <a:gd name="connsiteX1" fmla="*/ 0 w 12700"/>
                <a:gd name="connsiteY1" fmla="*/ 0 h 63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1698">
                  <a:moveTo>
                    <a:pt x="0" y="6316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62C621AA-344D-4FB3-8C2A-D0B06ADDEA94}"/>
                </a:ext>
              </a:extLst>
            </p:cNvPr>
            <p:cNvSpPr/>
            <p:nvPr/>
          </p:nvSpPr>
          <p:spPr>
            <a:xfrm>
              <a:off x="7904860" y="33618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16BBBF3-419F-4985-84D9-EFD568AEC395}"/>
                </a:ext>
              </a:extLst>
            </p:cNvPr>
            <p:cNvSpPr/>
            <p:nvPr/>
          </p:nvSpPr>
          <p:spPr>
            <a:xfrm>
              <a:off x="7716647" y="3568827"/>
              <a:ext cx="12700" cy="424688"/>
            </a:xfrm>
            <a:custGeom>
              <a:avLst/>
              <a:gdLst>
                <a:gd name="connsiteX0" fmla="*/ 0 w 12700"/>
                <a:gd name="connsiteY0" fmla="*/ 424688 h 424688"/>
                <a:gd name="connsiteX1" fmla="*/ 0 w 12700"/>
                <a:gd name="connsiteY1" fmla="*/ 0 h 4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4688">
                  <a:moveTo>
                    <a:pt x="0" y="4246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6BCB778-439F-4562-BB75-1181D71FEA20}"/>
                </a:ext>
              </a:extLst>
            </p:cNvPr>
            <p:cNvSpPr/>
            <p:nvPr/>
          </p:nvSpPr>
          <p:spPr>
            <a:xfrm>
              <a:off x="7702677" y="3568827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F971DB9A-C867-4074-821D-B1D079B7553E}"/>
                </a:ext>
              </a:extLst>
            </p:cNvPr>
            <p:cNvSpPr/>
            <p:nvPr/>
          </p:nvSpPr>
          <p:spPr>
            <a:xfrm>
              <a:off x="7834503" y="3147060"/>
              <a:ext cx="12700" cy="846454"/>
            </a:xfrm>
            <a:custGeom>
              <a:avLst/>
              <a:gdLst>
                <a:gd name="connsiteX0" fmla="*/ 0 w 12700"/>
                <a:gd name="connsiteY0" fmla="*/ 846455 h 846454"/>
                <a:gd name="connsiteX1" fmla="*/ 0 w 12700"/>
                <a:gd name="connsiteY1" fmla="*/ 0 h 8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6454">
                  <a:moveTo>
                    <a:pt x="0" y="8464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D188913-4FA5-4ADC-9FB6-40C4D22E04C4}"/>
                </a:ext>
              </a:extLst>
            </p:cNvPr>
            <p:cNvSpPr/>
            <p:nvPr/>
          </p:nvSpPr>
          <p:spPr>
            <a:xfrm>
              <a:off x="7820532" y="31470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BC006A4D-76B0-453C-BCBB-22FD4D7CAB40}"/>
                </a:ext>
              </a:extLst>
            </p:cNvPr>
            <p:cNvSpPr/>
            <p:nvPr/>
          </p:nvSpPr>
          <p:spPr>
            <a:xfrm>
              <a:off x="7783068" y="2955036"/>
              <a:ext cx="12700" cy="1038478"/>
            </a:xfrm>
            <a:custGeom>
              <a:avLst/>
              <a:gdLst>
                <a:gd name="connsiteX0" fmla="*/ 0 w 12700"/>
                <a:gd name="connsiteY0" fmla="*/ 1038479 h 1038478"/>
                <a:gd name="connsiteX1" fmla="*/ 0 w 12700"/>
                <a:gd name="connsiteY1" fmla="*/ 0 h 1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8478">
                  <a:moveTo>
                    <a:pt x="0" y="10384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8216AD6D-E525-4702-B814-9FAA4EEF77BB}"/>
                </a:ext>
              </a:extLst>
            </p:cNvPr>
            <p:cNvSpPr/>
            <p:nvPr/>
          </p:nvSpPr>
          <p:spPr>
            <a:xfrm>
              <a:off x="7769097" y="29550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A2F2F1CA-A191-4987-BA97-5838769F851E}"/>
                </a:ext>
              </a:extLst>
            </p:cNvPr>
            <p:cNvSpPr/>
            <p:nvPr/>
          </p:nvSpPr>
          <p:spPr>
            <a:xfrm>
              <a:off x="7892542" y="3573399"/>
              <a:ext cx="12700" cy="420115"/>
            </a:xfrm>
            <a:custGeom>
              <a:avLst/>
              <a:gdLst>
                <a:gd name="connsiteX0" fmla="*/ 0 w 12700"/>
                <a:gd name="connsiteY0" fmla="*/ 420116 h 420115"/>
                <a:gd name="connsiteX1" fmla="*/ 0 w 12700"/>
                <a:gd name="connsiteY1" fmla="*/ 0 h 4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115">
                  <a:moveTo>
                    <a:pt x="0" y="4201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00985DF5-1AD2-4D1C-A08C-DF85C2B1F0E7}"/>
                </a:ext>
              </a:extLst>
            </p:cNvPr>
            <p:cNvSpPr/>
            <p:nvPr/>
          </p:nvSpPr>
          <p:spPr>
            <a:xfrm>
              <a:off x="7878571" y="357339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A95D3D6-F0E9-4FC3-8256-C7CE61461D02}"/>
                </a:ext>
              </a:extLst>
            </p:cNvPr>
            <p:cNvSpPr/>
            <p:nvPr/>
          </p:nvSpPr>
          <p:spPr>
            <a:xfrm>
              <a:off x="7868539" y="3993515"/>
              <a:ext cx="12700" cy="225171"/>
            </a:xfrm>
            <a:custGeom>
              <a:avLst/>
              <a:gdLst>
                <a:gd name="connsiteX0" fmla="*/ 0 w 12700"/>
                <a:gd name="connsiteY0" fmla="*/ 0 h 225171"/>
                <a:gd name="connsiteX1" fmla="*/ 0 w 12700"/>
                <a:gd name="connsiteY1" fmla="*/ 225171 h 22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171">
                  <a:moveTo>
                    <a:pt x="0" y="0"/>
                  </a:moveTo>
                  <a:lnTo>
                    <a:pt x="0" y="2251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A532BA03-BE2C-45AD-B406-77A8695F0B47}"/>
                </a:ext>
              </a:extLst>
            </p:cNvPr>
            <p:cNvSpPr/>
            <p:nvPr/>
          </p:nvSpPr>
          <p:spPr>
            <a:xfrm>
              <a:off x="7854568" y="41664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D5F63F3-9617-433E-A0D8-CBE091285AD0}"/>
                </a:ext>
              </a:extLst>
            </p:cNvPr>
            <p:cNvSpPr/>
            <p:nvPr/>
          </p:nvSpPr>
          <p:spPr>
            <a:xfrm>
              <a:off x="7787258" y="3535553"/>
              <a:ext cx="12700" cy="457962"/>
            </a:xfrm>
            <a:custGeom>
              <a:avLst/>
              <a:gdLst>
                <a:gd name="connsiteX0" fmla="*/ 0 w 12700"/>
                <a:gd name="connsiteY0" fmla="*/ 457962 h 457962"/>
                <a:gd name="connsiteX1" fmla="*/ 0 w 12700"/>
                <a:gd name="connsiteY1" fmla="*/ 0 h 45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962">
                  <a:moveTo>
                    <a:pt x="0" y="457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96362A0-4E36-4F30-9A68-C828F8AA8F98}"/>
                </a:ext>
              </a:extLst>
            </p:cNvPr>
            <p:cNvSpPr/>
            <p:nvPr/>
          </p:nvSpPr>
          <p:spPr>
            <a:xfrm>
              <a:off x="7773289" y="35355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3DC02DA0-638A-488C-A89B-D40D03FE5A63}"/>
                </a:ext>
              </a:extLst>
            </p:cNvPr>
            <p:cNvSpPr/>
            <p:nvPr/>
          </p:nvSpPr>
          <p:spPr>
            <a:xfrm>
              <a:off x="7809865" y="2454910"/>
              <a:ext cx="12700" cy="1538604"/>
            </a:xfrm>
            <a:custGeom>
              <a:avLst/>
              <a:gdLst>
                <a:gd name="connsiteX0" fmla="*/ 0 w 12700"/>
                <a:gd name="connsiteY0" fmla="*/ 1538605 h 1538604"/>
                <a:gd name="connsiteX1" fmla="*/ 0 w 12700"/>
                <a:gd name="connsiteY1" fmla="*/ 0 h 153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8604">
                  <a:moveTo>
                    <a:pt x="0" y="15386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5FF5EB74-EABA-4676-9BAE-2C384AF1AE5F}"/>
                </a:ext>
              </a:extLst>
            </p:cNvPr>
            <p:cNvSpPr/>
            <p:nvPr/>
          </p:nvSpPr>
          <p:spPr>
            <a:xfrm>
              <a:off x="7795894" y="245491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4B5BAA7B-3DA4-4933-AA92-A619136441F1}"/>
                </a:ext>
              </a:extLst>
            </p:cNvPr>
            <p:cNvSpPr/>
            <p:nvPr/>
          </p:nvSpPr>
          <p:spPr>
            <a:xfrm>
              <a:off x="7903718" y="3993515"/>
              <a:ext cx="12700" cy="352551"/>
            </a:xfrm>
            <a:custGeom>
              <a:avLst/>
              <a:gdLst>
                <a:gd name="connsiteX0" fmla="*/ 0 w 12700"/>
                <a:gd name="connsiteY0" fmla="*/ 0 h 352551"/>
                <a:gd name="connsiteX1" fmla="*/ 0 w 12700"/>
                <a:gd name="connsiteY1" fmla="*/ 352552 h 3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551">
                  <a:moveTo>
                    <a:pt x="0" y="0"/>
                  </a:moveTo>
                  <a:lnTo>
                    <a:pt x="0" y="35255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E9302EF5-05FC-4441-9F73-AFE34EE1151E}"/>
                </a:ext>
              </a:extLst>
            </p:cNvPr>
            <p:cNvSpPr/>
            <p:nvPr/>
          </p:nvSpPr>
          <p:spPr>
            <a:xfrm>
              <a:off x="7889747" y="429399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B6CC7674-CFDA-4B05-8DEA-64E5F4096781}"/>
                </a:ext>
              </a:extLst>
            </p:cNvPr>
            <p:cNvSpPr/>
            <p:nvPr/>
          </p:nvSpPr>
          <p:spPr>
            <a:xfrm>
              <a:off x="7822438" y="3721100"/>
              <a:ext cx="12700" cy="272414"/>
            </a:xfrm>
            <a:custGeom>
              <a:avLst/>
              <a:gdLst>
                <a:gd name="connsiteX0" fmla="*/ 0 w 12700"/>
                <a:gd name="connsiteY0" fmla="*/ 272415 h 272414"/>
                <a:gd name="connsiteX1" fmla="*/ 0 w 12700"/>
                <a:gd name="connsiteY1" fmla="*/ 0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2724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3873A8FB-055A-432D-8797-0CCB0E4FD64F}"/>
                </a:ext>
              </a:extLst>
            </p:cNvPr>
            <p:cNvSpPr/>
            <p:nvPr/>
          </p:nvSpPr>
          <p:spPr>
            <a:xfrm>
              <a:off x="7808468" y="372110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965FE81-2C06-415C-A243-E50EF5680FE2}"/>
                </a:ext>
              </a:extLst>
            </p:cNvPr>
            <p:cNvSpPr/>
            <p:nvPr/>
          </p:nvSpPr>
          <p:spPr>
            <a:xfrm>
              <a:off x="7698740" y="3993515"/>
              <a:ext cx="12700" cy="559435"/>
            </a:xfrm>
            <a:custGeom>
              <a:avLst/>
              <a:gdLst>
                <a:gd name="connsiteX0" fmla="*/ 0 w 12700"/>
                <a:gd name="connsiteY0" fmla="*/ 0 h 559435"/>
                <a:gd name="connsiteX1" fmla="*/ 0 w 12700"/>
                <a:gd name="connsiteY1" fmla="*/ 559435 h 5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9435">
                  <a:moveTo>
                    <a:pt x="0" y="0"/>
                  </a:moveTo>
                  <a:lnTo>
                    <a:pt x="0" y="5594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A1DAC8CA-B98C-42BF-A687-AFBDD5AED0DE}"/>
                </a:ext>
              </a:extLst>
            </p:cNvPr>
            <p:cNvSpPr/>
            <p:nvPr/>
          </p:nvSpPr>
          <p:spPr>
            <a:xfrm>
              <a:off x="7684769" y="45007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E1CF44E4-F324-488E-8CB8-6D49345943B9}"/>
                </a:ext>
              </a:extLst>
            </p:cNvPr>
            <p:cNvSpPr/>
            <p:nvPr/>
          </p:nvSpPr>
          <p:spPr>
            <a:xfrm>
              <a:off x="7873746" y="2827782"/>
              <a:ext cx="12700" cy="1165733"/>
            </a:xfrm>
            <a:custGeom>
              <a:avLst/>
              <a:gdLst>
                <a:gd name="connsiteX0" fmla="*/ 0 w 12700"/>
                <a:gd name="connsiteY0" fmla="*/ 1165733 h 1165733"/>
                <a:gd name="connsiteX1" fmla="*/ 0 w 12700"/>
                <a:gd name="connsiteY1" fmla="*/ 0 h 116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5733">
                  <a:moveTo>
                    <a:pt x="0" y="11657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DA31572F-D9A7-494C-83AD-EE51E6CEF292}"/>
                </a:ext>
              </a:extLst>
            </p:cNvPr>
            <p:cNvSpPr/>
            <p:nvPr/>
          </p:nvSpPr>
          <p:spPr>
            <a:xfrm>
              <a:off x="7859648" y="282778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6EB73761-7274-4F61-A327-A14EB9F970AF}"/>
                </a:ext>
              </a:extLst>
            </p:cNvPr>
            <p:cNvSpPr/>
            <p:nvPr/>
          </p:nvSpPr>
          <p:spPr>
            <a:xfrm>
              <a:off x="7782052" y="3993515"/>
              <a:ext cx="12700" cy="617093"/>
            </a:xfrm>
            <a:custGeom>
              <a:avLst/>
              <a:gdLst>
                <a:gd name="connsiteX0" fmla="*/ 0 w 12700"/>
                <a:gd name="connsiteY0" fmla="*/ 0 h 617093"/>
                <a:gd name="connsiteX1" fmla="*/ 0 w 12700"/>
                <a:gd name="connsiteY1" fmla="*/ 617093 h 61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7093">
                  <a:moveTo>
                    <a:pt x="0" y="0"/>
                  </a:moveTo>
                  <a:lnTo>
                    <a:pt x="0" y="6170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1C97BBA-0484-4D77-B8FB-A7D9FFECD764}"/>
                </a:ext>
              </a:extLst>
            </p:cNvPr>
            <p:cNvSpPr/>
            <p:nvPr/>
          </p:nvSpPr>
          <p:spPr>
            <a:xfrm>
              <a:off x="7768081" y="4558538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13047B78-F982-4F38-A17A-34B48E44BF7F}"/>
                </a:ext>
              </a:extLst>
            </p:cNvPr>
            <p:cNvSpPr/>
            <p:nvPr/>
          </p:nvSpPr>
          <p:spPr>
            <a:xfrm>
              <a:off x="7841615" y="3993515"/>
              <a:ext cx="12700" cy="1271143"/>
            </a:xfrm>
            <a:custGeom>
              <a:avLst/>
              <a:gdLst>
                <a:gd name="connsiteX0" fmla="*/ 0 w 12700"/>
                <a:gd name="connsiteY0" fmla="*/ 0 h 1271143"/>
                <a:gd name="connsiteX1" fmla="*/ 0 w 12700"/>
                <a:gd name="connsiteY1" fmla="*/ 1271143 h 127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1143">
                  <a:moveTo>
                    <a:pt x="0" y="0"/>
                  </a:moveTo>
                  <a:lnTo>
                    <a:pt x="0" y="12711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D1DF0573-4537-4E7C-A1F8-6E5686BEA186}"/>
                </a:ext>
              </a:extLst>
            </p:cNvPr>
            <p:cNvSpPr/>
            <p:nvPr/>
          </p:nvSpPr>
          <p:spPr>
            <a:xfrm>
              <a:off x="7827644" y="52124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11A5CE9-AA1A-4D37-9C30-98C46C0B6562}"/>
                </a:ext>
              </a:extLst>
            </p:cNvPr>
            <p:cNvSpPr/>
            <p:nvPr/>
          </p:nvSpPr>
          <p:spPr>
            <a:xfrm>
              <a:off x="7764018" y="3993515"/>
              <a:ext cx="12700" cy="1161923"/>
            </a:xfrm>
            <a:custGeom>
              <a:avLst/>
              <a:gdLst>
                <a:gd name="connsiteX0" fmla="*/ 0 w 12700"/>
                <a:gd name="connsiteY0" fmla="*/ 0 h 1161923"/>
                <a:gd name="connsiteX1" fmla="*/ 0 w 12700"/>
                <a:gd name="connsiteY1" fmla="*/ 1161923 h 116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1923">
                  <a:moveTo>
                    <a:pt x="0" y="0"/>
                  </a:moveTo>
                  <a:lnTo>
                    <a:pt x="0" y="11619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39DF9369-0C8F-4E31-985F-05EE51009538}"/>
                </a:ext>
              </a:extLst>
            </p:cNvPr>
            <p:cNvSpPr/>
            <p:nvPr/>
          </p:nvSpPr>
          <p:spPr>
            <a:xfrm>
              <a:off x="7750047" y="51032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B90CF35-1D26-45FB-8419-B61C0CB793A0}"/>
                </a:ext>
              </a:extLst>
            </p:cNvPr>
            <p:cNvSpPr/>
            <p:nvPr/>
          </p:nvSpPr>
          <p:spPr>
            <a:xfrm>
              <a:off x="7910195" y="3993515"/>
              <a:ext cx="12700" cy="578993"/>
            </a:xfrm>
            <a:custGeom>
              <a:avLst/>
              <a:gdLst>
                <a:gd name="connsiteX0" fmla="*/ 0 w 12700"/>
                <a:gd name="connsiteY0" fmla="*/ 0 h 578993"/>
                <a:gd name="connsiteX1" fmla="*/ 0 w 12700"/>
                <a:gd name="connsiteY1" fmla="*/ 578993 h 5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8993">
                  <a:moveTo>
                    <a:pt x="0" y="0"/>
                  </a:moveTo>
                  <a:lnTo>
                    <a:pt x="0" y="57899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FE664E7-CC10-42AE-B471-75BD586F7398}"/>
                </a:ext>
              </a:extLst>
            </p:cNvPr>
            <p:cNvSpPr/>
            <p:nvPr/>
          </p:nvSpPr>
          <p:spPr>
            <a:xfrm>
              <a:off x="7896225" y="452043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9DDDFEBB-0432-4F3E-A4B5-2EE9CFD0EE68}"/>
                </a:ext>
              </a:extLst>
            </p:cNvPr>
            <p:cNvSpPr/>
            <p:nvPr/>
          </p:nvSpPr>
          <p:spPr>
            <a:xfrm>
              <a:off x="7750556" y="3715512"/>
              <a:ext cx="12700" cy="278002"/>
            </a:xfrm>
            <a:custGeom>
              <a:avLst/>
              <a:gdLst>
                <a:gd name="connsiteX0" fmla="*/ 0 w 12700"/>
                <a:gd name="connsiteY0" fmla="*/ 278003 h 278002"/>
                <a:gd name="connsiteX1" fmla="*/ 0 w 12700"/>
                <a:gd name="connsiteY1" fmla="*/ 0 h 2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002">
                  <a:moveTo>
                    <a:pt x="0" y="2780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8CD7287F-042C-460E-B957-55550977CAC7}"/>
                </a:ext>
              </a:extLst>
            </p:cNvPr>
            <p:cNvSpPr/>
            <p:nvPr/>
          </p:nvSpPr>
          <p:spPr>
            <a:xfrm>
              <a:off x="7736585" y="37155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87D391E-A70D-48CC-8A5D-36C82B01A9D6}"/>
                </a:ext>
              </a:extLst>
            </p:cNvPr>
            <p:cNvSpPr/>
            <p:nvPr/>
          </p:nvSpPr>
          <p:spPr>
            <a:xfrm>
              <a:off x="7678420" y="3739134"/>
              <a:ext cx="12700" cy="254380"/>
            </a:xfrm>
            <a:custGeom>
              <a:avLst/>
              <a:gdLst>
                <a:gd name="connsiteX0" fmla="*/ 0 w 12700"/>
                <a:gd name="connsiteY0" fmla="*/ 254381 h 254380"/>
                <a:gd name="connsiteX1" fmla="*/ 0 w 12700"/>
                <a:gd name="connsiteY1" fmla="*/ 0 h 2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4380">
                  <a:moveTo>
                    <a:pt x="0" y="2543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BE589CEA-858E-4964-B7A9-85DBDD179C85}"/>
                </a:ext>
              </a:extLst>
            </p:cNvPr>
            <p:cNvSpPr/>
            <p:nvPr/>
          </p:nvSpPr>
          <p:spPr>
            <a:xfrm>
              <a:off x="7664450" y="373913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3970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0C230956-DF0B-4FDC-86A2-A855482778DB}"/>
                </a:ext>
              </a:extLst>
            </p:cNvPr>
            <p:cNvSpPr/>
            <p:nvPr/>
          </p:nvSpPr>
          <p:spPr>
            <a:xfrm>
              <a:off x="7788402" y="3993515"/>
              <a:ext cx="12700" cy="1347977"/>
            </a:xfrm>
            <a:custGeom>
              <a:avLst/>
              <a:gdLst>
                <a:gd name="connsiteX0" fmla="*/ 0 w 12700"/>
                <a:gd name="connsiteY0" fmla="*/ 0 h 1347977"/>
                <a:gd name="connsiteX1" fmla="*/ 0 w 12700"/>
                <a:gd name="connsiteY1" fmla="*/ 1347978 h 134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7977">
                  <a:moveTo>
                    <a:pt x="0" y="0"/>
                  </a:moveTo>
                  <a:lnTo>
                    <a:pt x="0" y="13479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417758CC-8804-4622-A3F2-92456C0DDF02}"/>
                </a:ext>
              </a:extLst>
            </p:cNvPr>
            <p:cNvSpPr/>
            <p:nvPr/>
          </p:nvSpPr>
          <p:spPr>
            <a:xfrm>
              <a:off x="7774431" y="52894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929B766D-8332-412D-8AC0-47C3C290079F}"/>
                </a:ext>
              </a:extLst>
            </p:cNvPr>
            <p:cNvSpPr/>
            <p:nvPr/>
          </p:nvSpPr>
          <p:spPr>
            <a:xfrm>
              <a:off x="7715631" y="3240278"/>
              <a:ext cx="12700" cy="753237"/>
            </a:xfrm>
            <a:custGeom>
              <a:avLst/>
              <a:gdLst>
                <a:gd name="connsiteX0" fmla="*/ 0 w 12700"/>
                <a:gd name="connsiteY0" fmla="*/ 753237 h 753237"/>
                <a:gd name="connsiteX1" fmla="*/ 0 w 12700"/>
                <a:gd name="connsiteY1" fmla="*/ 0 h 7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3237">
                  <a:moveTo>
                    <a:pt x="0" y="7532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18B101A1-DBE4-4DF7-88F7-AFD49CDA523B}"/>
                </a:ext>
              </a:extLst>
            </p:cNvPr>
            <p:cNvSpPr/>
            <p:nvPr/>
          </p:nvSpPr>
          <p:spPr>
            <a:xfrm>
              <a:off x="7701660" y="324027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04AA6E80-7311-44DA-9640-162B275A1DE5}"/>
                </a:ext>
              </a:extLst>
            </p:cNvPr>
            <p:cNvSpPr/>
            <p:nvPr/>
          </p:nvSpPr>
          <p:spPr>
            <a:xfrm>
              <a:off x="7830947" y="3993515"/>
              <a:ext cx="12700" cy="444500"/>
            </a:xfrm>
            <a:custGeom>
              <a:avLst/>
              <a:gdLst>
                <a:gd name="connsiteX0" fmla="*/ 0 w 12700"/>
                <a:gd name="connsiteY0" fmla="*/ 0 h 444500"/>
                <a:gd name="connsiteX1" fmla="*/ 0 w 12700"/>
                <a:gd name="connsiteY1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4500">
                  <a:moveTo>
                    <a:pt x="0" y="0"/>
                  </a:moveTo>
                  <a:lnTo>
                    <a:pt x="0" y="4445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D67C0553-3A64-4671-9B02-2FC8AE18AF98}"/>
                </a:ext>
              </a:extLst>
            </p:cNvPr>
            <p:cNvSpPr/>
            <p:nvPr/>
          </p:nvSpPr>
          <p:spPr>
            <a:xfrm>
              <a:off x="7816977" y="438594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1DB1F0F5-D5CE-4CC4-8205-1CD666F252D0}"/>
                </a:ext>
              </a:extLst>
            </p:cNvPr>
            <p:cNvSpPr/>
            <p:nvPr/>
          </p:nvSpPr>
          <p:spPr>
            <a:xfrm>
              <a:off x="7721727" y="3993515"/>
              <a:ext cx="12700" cy="250698"/>
            </a:xfrm>
            <a:custGeom>
              <a:avLst/>
              <a:gdLst>
                <a:gd name="connsiteX0" fmla="*/ 0 w 12700"/>
                <a:gd name="connsiteY0" fmla="*/ 0 h 250698"/>
                <a:gd name="connsiteX1" fmla="*/ 0 w 12700"/>
                <a:gd name="connsiteY1" fmla="*/ 250698 h 2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0698">
                  <a:moveTo>
                    <a:pt x="0" y="0"/>
                  </a:moveTo>
                  <a:lnTo>
                    <a:pt x="0" y="2506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38007902-8E92-41E3-95A5-C55CE0DEAFAE}"/>
                </a:ext>
              </a:extLst>
            </p:cNvPr>
            <p:cNvSpPr/>
            <p:nvPr/>
          </p:nvSpPr>
          <p:spPr>
            <a:xfrm>
              <a:off x="7707756" y="41920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75702733-7C54-4454-BCC8-3F1EF9134A49}"/>
                </a:ext>
              </a:extLst>
            </p:cNvPr>
            <p:cNvSpPr/>
            <p:nvPr/>
          </p:nvSpPr>
          <p:spPr>
            <a:xfrm>
              <a:off x="7795006" y="3993515"/>
              <a:ext cx="12700" cy="196214"/>
            </a:xfrm>
            <a:custGeom>
              <a:avLst/>
              <a:gdLst>
                <a:gd name="connsiteX0" fmla="*/ 0 w 12700"/>
                <a:gd name="connsiteY0" fmla="*/ 0 h 196214"/>
                <a:gd name="connsiteX1" fmla="*/ 0 w 12700"/>
                <a:gd name="connsiteY1" fmla="*/ 196215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6214">
                  <a:moveTo>
                    <a:pt x="0" y="0"/>
                  </a:moveTo>
                  <a:lnTo>
                    <a:pt x="0" y="1962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C6B70759-6967-4139-853C-B7DEA1C60B49}"/>
                </a:ext>
              </a:extLst>
            </p:cNvPr>
            <p:cNvSpPr/>
            <p:nvPr/>
          </p:nvSpPr>
          <p:spPr>
            <a:xfrm>
              <a:off x="7781035" y="413753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B3F235-22F4-4AEF-96B2-91A025F850F2}"/>
                </a:ext>
              </a:extLst>
            </p:cNvPr>
            <p:cNvSpPr/>
            <p:nvPr/>
          </p:nvSpPr>
          <p:spPr>
            <a:xfrm>
              <a:off x="7857235" y="3563874"/>
              <a:ext cx="12700" cy="429640"/>
            </a:xfrm>
            <a:custGeom>
              <a:avLst/>
              <a:gdLst>
                <a:gd name="connsiteX0" fmla="*/ 0 w 12700"/>
                <a:gd name="connsiteY0" fmla="*/ 429641 h 429640"/>
                <a:gd name="connsiteX1" fmla="*/ 0 w 12700"/>
                <a:gd name="connsiteY1" fmla="*/ 0 h 4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9640">
                  <a:moveTo>
                    <a:pt x="0" y="429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63F8CC22-4691-436E-82B2-F1AF91822499}"/>
                </a:ext>
              </a:extLst>
            </p:cNvPr>
            <p:cNvSpPr/>
            <p:nvPr/>
          </p:nvSpPr>
          <p:spPr>
            <a:xfrm>
              <a:off x="7843266" y="3563873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!!g20">
            <a:extLst>
              <a:ext uri="{FF2B5EF4-FFF2-40B4-BE49-F238E27FC236}">
                <a16:creationId xmlns:a16="http://schemas.microsoft.com/office/drawing/2014/main" id="{108630E3-C9C1-47BF-91D5-A291BCCD55F5}"/>
              </a:ext>
            </a:extLst>
          </p:cNvPr>
          <p:cNvGrpSpPr/>
          <p:nvPr/>
        </p:nvGrpSpPr>
        <p:grpSpPr>
          <a:xfrm>
            <a:off x="8015478" y="1620138"/>
            <a:ext cx="330580" cy="3917950"/>
            <a:chOff x="8015478" y="1620138"/>
            <a:chExt cx="330580" cy="3917950"/>
          </a:xfrm>
        </p:grpSpPr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ECEB2768-E055-4FEB-A110-22A200B7AA64}"/>
                </a:ext>
              </a:extLst>
            </p:cNvPr>
            <p:cNvSpPr/>
            <p:nvPr/>
          </p:nvSpPr>
          <p:spPr>
            <a:xfrm>
              <a:off x="8015478" y="4025646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3BCCF53F-EBFB-49A0-9AB3-B54267918B3F}"/>
                </a:ext>
              </a:extLst>
            </p:cNvPr>
            <p:cNvSpPr/>
            <p:nvPr/>
          </p:nvSpPr>
          <p:spPr>
            <a:xfrm>
              <a:off x="8191246" y="4025646"/>
              <a:ext cx="12700" cy="526288"/>
            </a:xfrm>
            <a:custGeom>
              <a:avLst/>
              <a:gdLst>
                <a:gd name="connsiteX0" fmla="*/ 0 w 12700"/>
                <a:gd name="connsiteY0" fmla="*/ 0 h 526288"/>
                <a:gd name="connsiteX1" fmla="*/ 0 w 12700"/>
                <a:gd name="connsiteY1" fmla="*/ 526288 h 52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6288">
                  <a:moveTo>
                    <a:pt x="0" y="0"/>
                  </a:moveTo>
                  <a:lnTo>
                    <a:pt x="0" y="5262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00416F6D-949B-4E93-9A7D-7DEE5ADF1BF0}"/>
                </a:ext>
              </a:extLst>
            </p:cNvPr>
            <p:cNvSpPr/>
            <p:nvPr/>
          </p:nvSpPr>
          <p:spPr>
            <a:xfrm>
              <a:off x="8177276" y="449986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5CE220A-A261-42A3-8236-7313CE0A6BFC}"/>
                </a:ext>
              </a:extLst>
            </p:cNvPr>
            <p:cNvSpPr/>
            <p:nvPr/>
          </p:nvSpPr>
          <p:spPr>
            <a:xfrm>
              <a:off x="8082660" y="3715004"/>
              <a:ext cx="12700" cy="310642"/>
            </a:xfrm>
            <a:custGeom>
              <a:avLst/>
              <a:gdLst>
                <a:gd name="connsiteX0" fmla="*/ 0 w 12700"/>
                <a:gd name="connsiteY0" fmla="*/ 310642 h 310642"/>
                <a:gd name="connsiteX1" fmla="*/ 0 w 12700"/>
                <a:gd name="connsiteY1" fmla="*/ 0 h 31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0642">
                  <a:moveTo>
                    <a:pt x="0" y="3106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D0A9A438-A0F1-4FF6-A08F-2A97913D22BF}"/>
                </a:ext>
              </a:extLst>
            </p:cNvPr>
            <p:cNvSpPr/>
            <p:nvPr/>
          </p:nvSpPr>
          <p:spPr>
            <a:xfrm>
              <a:off x="8068691" y="37150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45C5EAC2-8C85-4CEA-A164-E4FBA2EAC991}"/>
                </a:ext>
              </a:extLst>
            </p:cNvPr>
            <p:cNvSpPr/>
            <p:nvPr/>
          </p:nvSpPr>
          <p:spPr>
            <a:xfrm>
              <a:off x="8232394" y="4025646"/>
              <a:ext cx="12700" cy="16001"/>
            </a:xfrm>
            <a:custGeom>
              <a:avLst/>
              <a:gdLst>
                <a:gd name="connsiteX0" fmla="*/ 0 w 12700"/>
                <a:gd name="connsiteY0" fmla="*/ 0 h 16001"/>
                <a:gd name="connsiteX1" fmla="*/ 0 w 12700"/>
                <a:gd name="connsiteY1" fmla="*/ 16002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1">
                  <a:moveTo>
                    <a:pt x="0" y="0"/>
                  </a:moveTo>
                  <a:lnTo>
                    <a:pt x="0" y="160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C83EAAC9-6D08-4C23-91F0-1477F12E0101}"/>
                </a:ext>
              </a:extLst>
            </p:cNvPr>
            <p:cNvSpPr/>
            <p:nvPr/>
          </p:nvSpPr>
          <p:spPr>
            <a:xfrm>
              <a:off x="8218423" y="39895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D9EB0DFD-120D-4AD5-B94A-144170A3A521}"/>
                </a:ext>
              </a:extLst>
            </p:cNvPr>
            <p:cNvSpPr/>
            <p:nvPr/>
          </p:nvSpPr>
          <p:spPr>
            <a:xfrm>
              <a:off x="8180832" y="4025646"/>
              <a:ext cx="12700" cy="1512442"/>
            </a:xfrm>
            <a:custGeom>
              <a:avLst/>
              <a:gdLst>
                <a:gd name="connsiteX0" fmla="*/ 0 w 12700"/>
                <a:gd name="connsiteY0" fmla="*/ 0 h 1512442"/>
                <a:gd name="connsiteX1" fmla="*/ 0 w 12700"/>
                <a:gd name="connsiteY1" fmla="*/ 1512443 h 151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12442">
                  <a:moveTo>
                    <a:pt x="0" y="0"/>
                  </a:moveTo>
                  <a:lnTo>
                    <a:pt x="0" y="15124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11DC1B1-B0B5-44E3-B634-2BE054FBD175}"/>
                </a:ext>
              </a:extLst>
            </p:cNvPr>
            <p:cNvSpPr/>
            <p:nvPr/>
          </p:nvSpPr>
          <p:spPr>
            <a:xfrm>
              <a:off x="8166861" y="54858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32B8D66F-0E88-409C-BBD1-572B91FB9435}"/>
                </a:ext>
              </a:extLst>
            </p:cNvPr>
            <p:cNvSpPr/>
            <p:nvPr/>
          </p:nvSpPr>
          <p:spPr>
            <a:xfrm>
              <a:off x="8163179" y="4008754"/>
              <a:ext cx="12700" cy="16891"/>
            </a:xfrm>
            <a:custGeom>
              <a:avLst/>
              <a:gdLst>
                <a:gd name="connsiteX0" fmla="*/ 0 w 12700"/>
                <a:gd name="connsiteY0" fmla="*/ 16891 h 16891"/>
                <a:gd name="connsiteX1" fmla="*/ 0 w 12700"/>
                <a:gd name="connsiteY1" fmla="*/ 0 h 1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91">
                  <a:moveTo>
                    <a:pt x="0" y="168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0479841-CD7E-432F-B26E-76293E122D4B}"/>
                </a:ext>
              </a:extLst>
            </p:cNvPr>
            <p:cNvSpPr/>
            <p:nvPr/>
          </p:nvSpPr>
          <p:spPr>
            <a:xfrm>
              <a:off x="8149208" y="40087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A49C001-7E5C-409C-BD74-FC06C5EF3339}"/>
                </a:ext>
              </a:extLst>
            </p:cNvPr>
            <p:cNvSpPr/>
            <p:nvPr/>
          </p:nvSpPr>
          <p:spPr>
            <a:xfrm>
              <a:off x="8197850" y="2905252"/>
              <a:ext cx="12700" cy="1120394"/>
            </a:xfrm>
            <a:custGeom>
              <a:avLst/>
              <a:gdLst>
                <a:gd name="connsiteX0" fmla="*/ 0 w 12700"/>
                <a:gd name="connsiteY0" fmla="*/ 1120394 h 1120394"/>
                <a:gd name="connsiteX1" fmla="*/ 0 w 12700"/>
                <a:gd name="connsiteY1" fmla="*/ 0 h 11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394">
                  <a:moveTo>
                    <a:pt x="0" y="1120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2DC1A9CB-7E3D-465C-9799-A23A0E1D6015}"/>
                </a:ext>
              </a:extLst>
            </p:cNvPr>
            <p:cNvSpPr/>
            <p:nvPr/>
          </p:nvSpPr>
          <p:spPr>
            <a:xfrm>
              <a:off x="8183880" y="290525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3268E96-F82A-418F-8FD6-54F73321B188}"/>
                </a:ext>
              </a:extLst>
            </p:cNvPr>
            <p:cNvSpPr/>
            <p:nvPr/>
          </p:nvSpPr>
          <p:spPr>
            <a:xfrm>
              <a:off x="8239379" y="4025646"/>
              <a:ext cx="12700" cy="686942"/>
            </a:xfrm>
            <a:custGeom>
              <a:avLst/>
              <a:gdLst>
                <a:gd name="connsiteX0" fmla="*/ 0 w 12700"/>
                <a:gd name="connsiteY0" fmla="*/ 0 h 686942"/>
                <a:gd name="connsiteX1" fmla="*/ 0 w 12700"/>
                <a:gd name="connsiteY1" fmla="*/ 686943 h 68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6942">
                  <a:moveTo>
                    <a:pt x="0" y="0"/>
                  </a:moveTo>
                  <a:lnTo>
                    <a:pt x="0" y="6869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8AAE185F-7F6D-4BBF-9ACC-C3D244D2FE85}"/>
                </a:ext>
              </a:extLst>
            </p:cNvPr>
            <p:cNvSpPr/>
            <p:nvPr/>
          </p:nvSpPr>
          <p:spPr>
            <a:xfrm>
              <a:off x="8225408" y="466039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942F434F-CA9B-4DF6-B915-60BE8D3EC7E2}"/>
                </a:ext>
              </a:extLst>
            </p:cNvPr>
            <p:cNvSpPr/>
            <p:nvPr/>
          </p:nvSpPr>
          <p:spPr>
            <a:xfrm>
              <a:off x="8161655" y="4025646"/>
              <a:ext cx="12700" cy="818006"/>
            </a:xfrm>
            <a:custGeom>
              <a:avLst/>
              <a:gdLst>
                <a:gd name="connsiteX0" fmla="*/ 0 w 12700"/>
                <a:gd name="connsiteY0" fmla="*/ 0 h 818006"/>
                <a:gd name="connsiteX1" fmla="*/ 0 w 12700"/>
                <a:gd name="connsiteY1" fmla="*/ 818007 h 8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8006">
                  <a:moveTo>
                    <a:pt x="0" y="0"/>
                  </a:moveTo>
                  <a:lnTo>
                    <a:pt x="0" y="8180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946F2B8-333A-4A73-808D-D3DC85319613}"/>
                </a:ext>
              </a:extLst>
            </p:cNvPr>
            <p:cNvSpPr/>
            <p:nvPr/>
          </p:nvSpPr>
          <p:spPr>
            <a:xfrm>
              <a:off x="8147684" y="47915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9B510D64-21FE-476B-B1F4-62AE876DEC3E}"/>
                </a:ext>
              </a:extLst>
            </p:cNvPr>
            <p:cNvSpPr/>
            <p:nvPr/>
          </p:nvSpPr>
          <p:spPr>
            <a:xfrm>
              <a:off x="8138286" y="3178556"/>
              <a:ext cx="12700" cy="847090"/>
            </a:xfrm>
            <a:custGeom>
              <a:avLst/>
              <a:gdLst>
                <a:gd name="connsiteX0" fmla="*/ 0 w 12700"/>
                <a:gd name="connsiteY0" fmla="*/ 847090 h 847090"/>
                <a:gd name="connsiteX1" fmla="*/ 0 w 12700"/>
                <a:gd name="connsiteY1" fmla="*/ 0 h 8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7090">
                  <a:moveTo>
                    <a:pt x="0" y="847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EB1A79D-66E9-4EE7-8300-98CC861849FF}"/>
                </a:ext>
              </a:extLst>
            </p:cNvPr>
            <p:cNvSpPr/>
            <p:nvPr/>
          </p:nvSpPr>
          <p:spPr>
            <a:xfrm>
              <a:off x="8124317" y="317855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CCAD25C-06B8-489C-B17A-7FD81A11BB92}"/>
                </a:ext>
              </a:extLst>
            </p:cNvPr>
            <p:cNvSpPr/>
            <p:nvPr/>
          </p:nvSpPr>
          <p:spPr>
            <a:xfrm>
              <a:off x="8304022" y="4004183"/>
              <a:ext cx="12700" cy="21462"/>
            </a:xfrm>
            <a:custGeom>
              <a:avLst/>
              <a:gdLst>
                <a:gd name="connsiteX0" fmla="*/ 0 w 12700"/>
                <a:gd name="connsiteY0" fmla="*/ 21463 h 21462"/>
                <a:gd name="connsiteX1" fmla="*/ 0 w 12700"/>
                <a:gd name="connsiteY1" fmla="*/ 0 h 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462">
                  <a:moveTo>
                    <a:pt x="0" y="214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F278ABD-3F7B-4327-856E-EC71A3B28AE9}"/>
                </a:ext>
              </a:extLst>
            </p:cNvPr>
            <p:cNvSpPr/>
            <p:nvPr/>
          </p:nvSpPr>
          <p:spPr>
            <a:xfrm>
              <a:off x="8290052" y="400418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F06FD1E0-FDDF-4A37-8BF0-28E2D3F8BFDC}"/>
                </a:ext>
              </a:extLst>
            </p:cNvPr>
            <p:cNvSpPr/>
            <p:nvPr/>
          </p:nvSpPr>
          <p:spPr>
            <a:xfrm>
              <a:off x="8100059" y="4025646"/>
              <a:ext cx="12700" cy="96646"/>
            </a:xfrm>
            <a:custGeom>
              <a:avLst/>
              <a:gdLst>
                <a:gd name="connsiteX0" fmla="*/ 0 w 12700"/>
                <a:gd name="connsiteY0" fmla="*/ 0 h 96646"/>
                <a:gd name="connsiteX1" fmla="*/ 0 w 12700"/>
                <a:gd name="connsiteY1" fmla="*/ 96647 h 9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646">
                  <a:moveTo>
                    <a:pt x="0" y="0"/>
                  </a:moveTo>
                  <a:lnTo>
                    <a:pt x="0" y="96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610B4489-E151-499D-BF9D-812B00E99A24}"/>
                </a:ext>
              </a:extLst>
            </p:cNvPr>
            <p:cNvSpPr/>
            <p:nvPr/>
          </p:nvSpPr>
          <p:spPr>
            <a:xfrm>
              <a:off x="8086090" y="4070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CED4D04-5A75-4727-8881-F57DEC444AAE}"/>
                </a:ext>
              </a:extLst>
            </p:cNvPr>
            <p:cNvSpPr/>
            <p:nvPr/>
          </p:nvSpPr>
          <p:spPr>
            <a:xfrm>
              <a:off x="8090534" y="3420491"/>
              <a:ext cx="12700" cy="605155"/>
            </a:xfrm>
            <a:custGeom>
              <a:avLst/>
              <a:gdLst>
                <a:gd name="connsiteX0" fmla="*/ 0 w 12700"/>
                <a:gd name="connsiteY0" fmla="*/ 605155 h 605155"/>
                <a:gd name="connsiteX1" fmla="*/ 0 w 12700"/>
                <a:gd name="connsiteY1" fmla="*/ 0 h 6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5155">
                  <a:moveTo>
                    <a:pt x="0" y="605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C8E198C-C114-4CC4-9C86-995C210F4227}"/>
                </a:ext>
              </a:extLst>
            </p:cNvPr>
            <p:cNvSpPr/>
            <p:nvPr/>
          </p:nvSpPr>
          <p:spPr>
            <a:xfrm>
              <a:off x="8076565" y="342049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DA526E5-A4D8-4ACE-8393-D8D8FD5BC6D8}"/>
                </a:ext>
              </a:extLst>
            </p:cNvPr>
            <p:cNvSpPr/>
            <p:nvPr/>
          </p:nvSpPr>
          <p:spPr>
            <a:xfrm>
              <a:off x="8291830" y="3636010"/>
              <a:ext cx="12700" cy="389636"/>
            </a:xfrm>
            <a:custGeom>
              <a:avLst/>
              <a:gdLst>
                <a:gd name="connsiteX0" fmla="*/ 0 w 12700"/>
                <a:gd name="connsiteY0" fmla="*/ 389636 h 389636"/>
                <a:gd name="connsiteX1" fmla="*/ 0 w 12700"/>
                <a:gd name="connsiteY1" fmla="*/ 0 h 3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9636">
                  <a:moveTo>
                    <a:pt x="0" y="3896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DFAAD945-BCCF-42E6-B802-1248F61127D2}"/>
                </a:ext>
              </a:extLst>
            </p:cNvPr>
            <p:cNvSpPr/>
            <p:nvPr/>
          </p:nvSpPr>
          <p:spPr>
            <a:xfrm>
              <a:off x="8277859" y="363600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30F09160-D0DD-4B83-A5E3-1BDBCB2CE6A7}"/>
                </a:ext>
              </a:extLst>
            </p:cNvPr>
            <p:cNvSpPr/>
            <p:nvPr/>
          </p:nvSpPr>
          <p:spPr>
            <a:xfrm>
              <a:off x="8262874" y="3786378"/>
              <a:ext cx="12700" cy="239268"/>
            </a:xfrm>
            <a:custGeom>
              <a:avLst/>
              <a:gdLst>
                <a:gd name="connsiteX0" fmla="*/ 0 w 12700"/>
                <a:gd name="connsiteY0" fmla="*/ 239268 h 239268"/>
                <a:gd name="connsiteX1" fmla="*/ 0 w 12700"/>
                <a:gd name="connsiteY1" fmla="*/ 0 h 2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268">
                  <a:moveTo>
                    <a:pt x="0" y="2392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38CAD0D-8467-4E90-B889-09B38651F785}"/>
                </a:ext>
              </a:extLst>
            </p:cNvPr>
            <p:cNvSpPr/>
            <p:nvPr/>
          </p:nvSpPr>
          <p:spPr>
            <a:xfrm>
              <a:off x="8248904" y="3786378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19F21764-2080-4A9A-90A8-5B7A0935E8DC}"/>
                </a:ext>
              </a:extLst>
            </p:cNvPr>
            <p:cNvSpPr/>
            <p:nvPr/>
          </p:nvSpPr>
          <p:spPr>
            <a:xfrm>
              <a:off x="8214486" y="4025646"/>
              <a:ext cx="12700" cy="1095248"/>
            </a:xfrm>
            <a:custGeom>
              <a:avLst/>
              <a:gdLst>
                <a:gd name="connsiteX0" fmla="*/ 0 w 12700"/>
                <a:gd name="connsiteY0" fmla="*/ 0 h 1095248"/>
                <a:gd name="connsiteX1" fmla="*/ 0 w 12700"/>
                <a:gd name="connsiteY1" fmla="*/ 1095248 h 109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5248">
                  <a:moveTo>
                    <a:pt x="0" y="0"/>
                  </a:moveTo>
                  <a:lnTo>
                    <a:pt x="0" y="10952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87F886A3-2A7A-4E0D-B65D-BD6BD7C04DE7}"/>
                </a:ext>
              </a:extLst>
            </p:cNvPr>
            <p:cNvSpPr/>
            <p:nvPr/>
          </p:nvSpPr>
          <p:spPr>
            <a:xfrm>
              <a:off x="8200517" y="50686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1C76CD0-2830-40D4-BFD3-973DCBE63D2A}"/>
                </a:ext>
              </a:extLst>
            </p:cNvPr>
            <p:cNvSpPr/>
            <p:nvPr/>
          </p:nvSpPr>
          <p:spPr>
            <a:xfrm>
              <a:off x="8180070" y="1620139"/>
              <a:ext cx="12700" cy="2405507"/>
            </a:xfrm>
            <a:custGeom>
              <a:avLst/>
              <a:gdLst>
                <a:gd name="connsiteX0" fmla="*/ 0 w 12700"/>
                <a:gd name="connsiteY0" fmla="*/ 2405507 h 2405507"/>
                <a:gd name="connsiteX1" fmla="*/ 0 w 12700"/>
                <a:gd name="connsiteY1" fmla="*/ 0 h 24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5507">
                  <a:moveTo>
                    <a:pt x="0" y="2405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C3A7D681-696A-4C67-AE62-0809967150D7}"/>
                </a:ext>
              </a:extLst>
            </p:cNvPr>
            <p:cNvSpPr/>
            <p:nvPr/>
          </p:nvSpPr>
          <p:spPr>
            <a:xfrm>
              <a:off x="8166100" y="16201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07D12F4F-4956-4745-A270-C22DFE2DBEE1}"/>
                </a:ext>
              </a:extLst>
            </p:cNvPr>
            <p:cNvSpPr/>
            <p:nvPr/>
          </p:nvSpPr>
          <p:spPr>
            <a:xfrm>
              <a:off x="8116697" y="3887470"/>
              <a:ext cx="12700" cy="138175"/>
            </a:xfrm>
            <a:custGeom>
              <a:avLst/>
              <a:gdLst>
                <a:gd name="connsiteX0" fmla="*/ 0 w 12700"/>
                <a:gd name="connsiteY0" fmla="*/ 138176 h 138175"/>
                <a:gd name="connsiteX1" fmla="*/ 0 w 12700"/>
                <a:gd name="connsiteY1" fmla="*/ 0 h 1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175">
                  <a:moveTo>
                    <a:pt x="0" y="138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4290B5D-81FA-47AE-8B3E-F676031FECCD}"/>
                </a:ext>
              </a:extLst>
            </p:cNvPr>
            <p:cNvSpPr/>
            <p:nvPr/>
          </p:nvSpPr>
          <p:spPr>
            <a:xfrm>
              <a:off x="8102727" y="3887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6EA906F7-B2B9-4CF6-907E-D0B0B57D002A}"/>
                </a:ext>
              </a:extLst>
            </p:cNvPr>
            <p:cNvSpPr/>
            <p:nvPr/>
          </p:nvSpPr>
          <p:spPr>
            <a:xfrm>
              <a:off x="8189849" y="3937635"/>
              <a:ext cx="12700" cy="88011"/>
            </a:xfrm>
            <a:custGeom>
              <a:avLst/>
              <a:gdLst>
                <a:gd name="connsiteX0" fmla="*/ 0 w 12700"/>
                <a:gd name="connsiteY0" fmla="*/ 88011 h 88011"/>
                <a:gd name="connsiteX1" fmla="*/ 0 w 12700"/>
                <a:gd name="connsiteY1" fmla="*/ 0 h 8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11">
                  <a:moveTo>
                    <a:pt x="0" y="880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C30212EA-F415-4B34-B701-16A2209C6C63}"/>
                </a:ext>
              </a:extLst>
            </p:cNvPr>
            <p:cNvSpPr/>
            <p:nvPr/>
          </p:nvSpPr>
          <p:spPr>
            <a:xfrm>
              <a:off x="8175879" y="3937634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E2E7CA0A-84B4-4FF0-A27A-E7D1F86EF5F8}"/>
                </a:ext>
              </a:extLst>
            </p:cNvPr>
            <p:cNvSpPr/>
            <p:nvPr/>
          </p:nvSpPr>
          <p:spPr>
            <a:xfrm>
              <a:off x="8135620" y="4025646"/>
              <a:ext cx="12700" cy="165862"/>
            </a:xfrm>
            <a:custGeom>
              <a:avLst/>
              <a:gdLst>
                <a:gd name="connsiteX0" fmla="*/ 0 w 12700"/>
                <a:gd name="connsiteY0" fmla="*/ 0 h 165862"/>
                <a:gd name="connsiteX1" fmla="*/ 0 w 12700"/>
                <a:gd name="connsiteY1" fmla="*/ 165862 h 16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862">
                  <a:moveTo>
                    <a:pt x="0" y="0"/>
                  </a:moveTo>
                  <a:lnTo>
                    <a:pt x="0" y="1658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B729015-05BC-41E1-A9B1-4DD49AE821C4}"/>
                </a:ext>
              </a:extLst>
            </p:cNvPr>
            <p:cNvSpPr/>
            <p:nvPr/>
          </p:nvSpPr>
          <p:spPr>
            <a:xfrm>
              <a:off x="8121650" y="4139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0ECD5E8-E57C-434E-A21B-C21E88401B62}"/>
                </a:ext>
              </a:extLst>
            </p:cNvPr>
            <p:cNvSpPr/>
            <p:nvPr/>
          </p:nvSpPr>
          <p:spPr>
            <a:xfrm>
              <a:off x="8225028" y="3700145"/>
              <a:ext cx="12700" cy="325500"/>
            </a:xfrm>
            <a:custGeom>
              <a:avLst/>
              <a:gdLst>
                <a:gd name="connsiteX0" fmla="*/ 0 w 12700"/>
                <a:gd name="connsiteY0" fmla="*/ 325501 h 325500"/>
                <a:gd name="connsiteX1" fmla="*/ 0 w 12700"/>
                <a:gd name="connsiteY1" fmla="*/ 0 h 3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500">
                  <a:moveTo>
                    <a:pt x="0" y="325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E336BD68-6CDF-4DE5-BA87-FB87BBFECFD1}"/>
                </a:ext>
              </a:extLst>
            </p:cNvPr>
            <p:cNvSpPr/>
            <p:nvPr/>
          </p:nvSpPr>
          <p:spPr>
            <a:xfrm>
              <a:off x="8211057" y="370014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5EA97E74-FDC5-45D7-8821-9D05AB8CEEF2}"/>
                </a:ext>
              </a:extLst>
            </p:cNvPr>
            <p:cNvSpPr/>
            <p:nvPr/>
          </p:nvSpPr>
          <p:spPr>
            <a:xfrm>
              <a:off x="8047355" y="3984498"/>
              <a:ext cx="12700" cy="41148"/>
            </a:xfrm>
            <a:custGeom>
              <a:avLst/>
              <a:gdLst>
                <a:gd name="connsiteX0" fmla="*/ 0 w 12700"/>
                <a:gd name="connsiteY0" fmla="*/ 41148 h 41148"/>
                <a:gd name="connsiteX1" fmla="*/ 0 w 12700"/>
                <a:gd name="connsiteY1" fmla="*/ 0 h 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148">
                  <a:moveTo>
                    <a:pt x="0" y="411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85FD24EE-C72C-4F73-BB23-2A0CF6CEADE0}"/>
                </a:ext>
              </a:extLst>
            </p:cNvPr>
            <p:cNvSpPr/>
            <p:nvPr/>
          </p:nvSpPr>
          <p:spPr>
            <a:xfrm>
              <a:off x="8033384" y="3984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B07DD33B-5594-4181-B902-D86036325066}"/>
                </a:ext>
              </a:extLst>
            </p:cNvPr>
            <p:cNvSpPr/>
            <p:nvPr/>
          </p:nvSpPr>
          <p:spPr>
            <a:xfrm>
              <a:off x="8111617" y="4025646"/>
              <a:ext cx="12700" cy="641857"/>
            </a:xfrm>
            <a:custGeom>
              <a:avLst/>
              <a:gdLst>
                <a:gd name="connsiteX0" fmla="*/ 0 w 12700"/>
                <a:gd name="connsiteY0" fmla="*/ 0 h 641857"/>
                <a:gd name="connsiteX1" fmla="*/ 0 w 12700"/>
                <a:gd name="connsiteY1" fmla="*/ 641858 h 64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1857">
                  <a:moveTo>
                    <a:pt x="0" y="0"/>
                  </a:moveTo>
                  <a:lnTo>
                    <a:pt x="0" y="6418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5F57D91-A65F-4AEF-90D6-8AC81EDD4F9E}"/>
                </a:ext>
              </a:extLst>
            </p:cNvPr>
            <p:cNvSpPr/>
            <p:nvPr/>
          </p:nvSpPr>
          <p:spPr>
            <a:xfrm>
              <a:off x="8097646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566B6003-5F1D-4BB4-A01D-2EE59E6B501B}"/>
                </a:ext>
              </a:extLst>
            </p:cNvPr>
            <p:cNvSpPr/>
            <p:nvPr/>
          </p:nvSpPr>
          <p:spPr>
            <a:xfrm>
              <a:off x="8249411" y="3342004"/>
              <a:ext cx="12700" cy="683641"/>
            </a:xfrm>
            <a:custGeom>
              <a:avLst/>
              <a:gdLst>
                <a:gd name="connsiteX0" fmla="*/ 0 w 12700"/>
                <a:gd name="connsiteY0" fmla="*/ 683641 h 683641"/>
                <a:gd name="connsiteX1" fmla="*/ 0 w 12700"/>
                <a:gd name="connsiteY1" fmla="*/ 0 h 68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641">
                  <a:moveTo>
                    <a:pt x="0" y="683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070F17A6-3261-40A0-B4CA-2676C766AC73}"/>
                </a:ext>
              </a:extLst>
            </p:cNvPr>
            <p:cNvSpPr/>
            <p:nvPr/>
          </p:nvSpPr>
          <p:spPr>
            <a:xfrm>
              <a:off x="8235442" y="3342004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8F5C9651-BAD6-41FE-A969-AB070FA5397A}"/>
                </a:ext>
              </a:extLst>
            </p:cNvPr>
            <p:cNvSpPr/>
            <p:nvPr/>
          </p:nvSpPr>
          <p:spPr>
            <a:xfrm>
              <a:off x="8258175" y="4025646"/>
              <a:ext cx="12700" cy="140207"/>
            </a:xfrm>
            <a:custGeom>
              <a:avLst/>
              <a:gdLst>
                <a:gd name="connsiteX0" fmla="*/ 0 w 12700"/>
                <a:gd name="connsiteY0" fmla="*/ 0 h 140207"/>
                <a:gd name="connsiteX1" fmla="*/ 0 w 12700"/>
                <a:gd name="connsiteY1" fmla="*/ 140208 h 1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207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8CE33326-C922-494D-95A1-2D13FB9C5793}"/>
                </a:ext>
              </a:extLst>
            </p:cNvPr>
            <p:cNvSpPr/>
            <p:nvPr/>
          </p:nvSpPr>
          <p:spPr>
            <a:xfrm>
              <a:off x="8244205" y="411365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1FC9182C-94BF-4642-BE91-E7E3ACBA5FDE}"/>
                </a:ext>
              </a:extLst>
            </p:cNvPr>
            <p:cNvSpPr/>
            <p:nvPr/>
          </p:nvSpPr>
          <p:spPr>
            <a:xfrm>
              <a:off x="8154924" y="3648329"/>
              <a:ext cx="12700" cy="377317"/>
            </a:xfrm>
            <a:custGeom>
              <a:avLst/>
              <a:gdLst>
                <a:gd name="connsiteX0" fmla="*/ 0 w 12700"/>
                <a:gd name="connsiteY0" fmla="*/ 377317 h 377317"/>
                <a:gd name="connsiteX1" fmla="*/ 0 w 12700"/>
                <a:gd name="connsiteY1" fmla="*/ 0 h 37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7317">
                  <a:moveTo>
                    <a:pt x="0" y="3773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A4EE6EB3-A6FA-47C5-93C7-3C3E814D9B44}"/>
                </a:ext>
              </a:extLst>
            </p:cNvPr>
            <p:cNvSpPr/>
            <p:nvPr/>
          </p:nvSpPr>
          <p:spPr>
            <a:xfrm>
              <a:off x="8140954" y="36483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5385DADD-BD1C-4994-977D-ECCB6598937B}"/>
                </a:ext>
              </a:extLst>
            </p:cNvPr>
            <p:cNvSpPr/>
            <p:nvPr/>
          </p:nvSpPr>
          <p:spPr>
            <a:xfrm>
              <a:off x="8129524" y="4025646"/>
              <a:ext cx="12700" cy="1080642"/>
            </a:xfrm>
            <a:custGeom>
              <a:avLst/>
              <a:gdLst>
                <a:gd name="connsiteX0" fmla="*/ 0 w 12700"/>
                <a:gd name="connsiteY0" fmla="*/ 0 h 1080642"/>
                <a:gd name="connsiteX1" fmla="*/ 0 w 12700"/>
                <a:gd name="connsiteY1" fmla="*/ 1080643 h 108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0642">
                  <a:moveTo>
                    <a:pt x="0" y="0"/>
                  </a:moveTo>
                  <a:lnTo>
                    <a:pt x="0" y="1080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7FE5C16A-5422-4F3B-B517-A90721FF6EBD}"/>
                </a:ext>
              </a:extLst>
            </p:cNvPr>
            <p:cNvSpPr/>
            <p:nvPr/>
          </p:nvSpPr>
          <p:spPr>
            <a:xfrm>
              <a:off x="8115554" y="505421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54A53E2E-848C-4728-9BB0-4B9B78BB85BC}"/>
                </a:ext>
              </a:extLst>
            </p:cNvPr>
            <p:cNvSpPr/>
            <p:nvPr/>
          </p:nvSpPr>
          <p:spPr>
            <a:xfrm>
              <a:off x="8149590" y="3342513"/>
              <a:ext cx="12700" cy="683133"/>
            </a:xfrm>
            <a:custGeom>
              <a:avLst/>
              <a:gdLst>
                <a:gd name="connsiteX0" fmla="*/ 0 w 12700"/>
                <a:gd name="connsiteY0" fmla="*/ 683133 h 683133"/>
                <a:gd name="connsiteX1" fmla="*/ 0 w 12700"/>
                <a:gd name="connsiteY1" fmla="*/ 0 h 6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3133">
                  <a:moveTo>
                    <a:pt x="0" y="6831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EFD5CAC9-CD47-4511-8343-076183D6BF5A}"/>
                </a:ext>
              </a:extLst>
            </p:cNvPr>
            <p:cNvSpPr/>
            <p:nvPr/>
          </p:nvSpPr>
          <p:spPr>
            <a:xfrm>
              <a:off x="8135619" y="334251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797D22AC-4FE1-4140-A895-23E0B8C2425E}"/>
                </a:ext>
              </a:extLst>
            </p:cNvPr>
            <p:cNvSpPr/>
            <p:nvPr/>
          </p:nvSpPr>
          <p:spPr>
            <a:xfrm>
              <a:off x="8198739" y="4025646"/>
              <a:ext cx="12700" cy="1016507"/>
            </a:xfrm>
            <a:custGeom>
              <a:avLst/>
              <a:gdLst>
                <a:gd name="connsiteX0" fmla="*/ 0 w 12700"/>
                <a:gd name="connsiteY0" fmla="*/ 0 h 1016507"/>
                <a:gd name="connsiteX1" fmla="*/ 0 w 12700"/>
                <a:gd name="connsiteY1" fmla="*/ 1016508 h 10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6507">
                  <a:moveTo>
                    <a:pt x="0" y="0"/>
                  </a:moveTo>
                  <a:lnTo>
                    <a:pt x="0" y="10165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573D1669-A298-483A-B868-FFA9FC976202}"/>
                </a:ext>
              </a:extLst>
            </p:cNvPr>
            <p:cNvSpPr/>
            <p:nvPr/>
          </p:nvSpPr>
          <p:spPr>
            <a:xfrm>
              <a:off x="8184768" y="49899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11B2C32B-2CD6-4B09-A767-18A112A70A5F}"/>
                </a:ext>
              </a:extLst>
            </p:cNvPr>
            <p:cNvSpPr/>
            <p:nvPr/>
          </p:nvSpPr>
          <p:spPr>
            <a:xfrm>
              <a:off x="8148193" y="4025646"/>
              <a:ext cx="12700" cy="1131696"/>
            </a:xfrm>
            <a:custGeom>
              <a:avLst/>
              <a:gdLst>
                <a:gd name="connsiteX0" fmla="*/ 0 w 12700"/>
                <a:gd name="connsiteY0" fmla="*/ 0 h 1131696"/>
                <a:gd name="connsiteX1" fmla="*/ 0 w 12700"/>
                <a:gd name="connsiteY1" fmla="*/ 1131697 h 113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1696">
                  <a:moveTo>
                    <a:pt x="0" y="0"/>
                  </a:moveTo>
                  <a:lnTo>
                    <a:pt x="0" y="113169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BBFFA10E-BE9F-4868-B294-0C14B2A9CE65}"/>
                </a:ext>
              </a:extLst>
            </p:cNvPr>
            <p:cNvSpPr/>
            <p:nvPr/>
          </p:nvSpPr>
          <p:spPr>
            <a:xfrm>
              <a:off x="8134222" y="51051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9BA61E62-37CC-4521-B0C0-4A1905C9D631}"/>
                </a:ext>
              </a:extLst>
            </p:cNvPr>
            <p:cNvSpPr/>
            <p:nvPr/>
          </p:nvSpPr>
          <p:spPr>
            <a:xfrm>
              <a:off x="8200771" y="3389376"/>
              <a:ext cx="12700" cy="636270"/>
            </a:xfrm>
            <a:custGeom>
              <a:avLst/>
              <a:gdLst>
                <a:gd name="connsiteX0" fmla="*/ 0 w 12700"/>
                <a:gd name="connsiteY0" fmla="*/ 636270 h 636270"/>
                <a:gd name="connsiteX1" fmla="*/ 0 w 12700"/>
                <a:gd name="connsiteY1" fmla="*/ 0 h 63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6270">
                  <a:moveTo>
                    <a:pt x="0" y="6362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D3F2D1EC-FFF5-4048-B824-1784B4231CDF}"/>
                </a:ext>
              </a:extLst>
            </p:cNvPr>
            <p:cNvSpPr/>
            <p:nvPr/>
          </p:nvSpPr>
          <p:spPr>
            <a:xfrm>
              <a:off x="8186801" y="338937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!!g21">
            <a:extLst>
              <a:ext uri="{FF2B5EF4-FFF2-40B4-BE49-F238E27FC236}">
                <a16:creationId xmlns:a16="http://schemas.microsoft.com/office/drawing/2014/main" id="{FD25FF46-30F9-499D-BDC2-7D9BBF802332}"/>
              </a:ext>
            </a:extLst>
          </p:cNvPr>
          <p:cNvGrpSpPr/>
          <p:nvPr/>
        </p:nvGrpSpPr>
        <p:grpSpPr>
          <a:xfrm>
            <a:off x="8382889" y="2467229"/>
            <a:ext cx="330580" cy="3046221"/>
            <a:chOff x="8382889" y="2467229"/>
            <a:chExt cx="330580" cy="3046221"/>
          </a:xfrm>
        </p:grpSpPr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4AAE348-7EC8-4EC7-A98A-767978D87DDC}"/>
                </a:ext>
              </a:extLst>
            </p:cNvPr>
            <p:cNvSpPr/>
            <p:nvPr/>
          </p:nvSpPr>
          <p:spPr>
            <a:xfrm>
              <a:off x="8382889" y="3988435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8F0066C7-EE06-4E43-A907-DE623F285EA7}"/>
                </a:ext>
              </a:extLst>
            </p:cNvPr>
            <p:cNvSpPr/>
            <p:nvPr/>
          </p:nvSpPr>
          <p:spPr>
            <a:xfrm>
              <a:off x="8566150" y="3988435"/>
              <a:ext cx="12700" cy="447928"/>
            </a:xfrm>
            <a:custGeom>
              <a:avLst/>
              <a:gdLst>
                <a:gd name="connsiteX0" fmla="*/ 0 w 12700"/>
                <a:gd name="connsiteY0" fmla="*/ 0 h 447928"/>
                <a:gd name="connsiteX1" fmla="*/ 0 w 12700"/>
                <a:gd name="connsiteY1" fmla="*/ 447929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928">
                  <a:moveTo>
                    <a:pt x="0" y="0"/>
                  </a:moveTo>
                  <a:lnTo>
                    <a:pt x="0" y="4479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D9B50B9-E996-4480-93AF-D31435D3D16F}"/>
                </a:ext>
              </a:extLst>
            </p:cNvPr>
            <p:cNvSpPr/>
            <p:nvPr/>
          </p:nvSpPr>
          <p:spPr>
            <a:xfrm>
              <a:off x="8552180" y="438429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F7783C4-DC2C-45A9-8C22-21DA704D5885}"/>
                </a:ext>
              </a:extLst>
            </p:cNvPr>
            <p:cNvSpPr/>
            <p:nvPr/>
          </p:nvSpPr>
          <p:spPr>
            <a:xfrm>
              <a:off x="8618093" y="3505454"/>
              <a:ext cx="12700" cy="482981"/>
            </a:xfrm>
            <a:custGeom>
              <a:avLst/>
              <a:gdLst>
                <a:gd name="connsiteX0" fmla="*/ 0 w 12700"/>
                <a:gd name="connsiteY0" fmla="*/ 482981 h 482981"/>
                <a:gd name="connsiteX1" fmla="*/ 0 w 12700"/>
                <a:gd name="connsiteY1" fmla="*/ 0 h 4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981">
                  <a:moveTo>
                    <a:pt x="0" y="4829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B60C6602-8707-42B5-B971-9CB89136C27E}"/>
                </a:ext>
              </a:extLst>
            </p:cNvPr>
            <p:cNvSpPr/>
            <p:nvPr/>
          </p:nvSpPr>
          <p:spPr>
            <a:xfrm>
              <a:off x="8604122" y="350545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5B319161-B56D-4606-A765-E43330DD42F4}"/>
                </a:ext>
              </a:extLst>
            </p:cNvPr>
            <p:cNvSpPr/>
            <p:nvPr/>
          </p:nvSpPr>
          <p:spPr>
            <a:xfrm>
              <a:off x="8519922" y="3988435"/>
              <a:ext cx="12700" cy="855217"/>
            </a:xfrm>
            <a:custGeom>
              <a:avLst/>
              <a:gdLst>
                <a:gd name="connsiteX0" fmla="*/ 0 w 12700"/>
                <a:gd name="connsiteY0" fmla="*/ 0 h 855217"/>
                <a:gd name="connsiteX1" fmla="*/ 0 w 12700"/>
                <a:gd name="connsiteY1" fmla="*/ 855218 h 85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5217">
                  <a:moveTo>
                    <a:pt x="0" y="0"/>
                  </a:moveTo>
                  <a:lnTo>
                    <a:pt x="0" y="855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5051E5-318F-46CB-B090-D9E066B2DFD1}"/>
                </a:ext>
              </a:extLst>
            </p:cNvPr>
            <p:cNvSpPr/>
            <p:nvPr/>
          </p:nvSpPr>
          <p:spPr>
            <a:xfrm>
              <a:off x="8505952" y="47914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CA96915E-E3FB-4C5E-861B-642080F5F153}"/>
                </a:ext>
              </a:extLst>
            </p:cNvPr>
            <p:cNvSpPr/>
            <p:nvPr/>
          </p:nvSpPr>
          <p:spPr>
            <a:xfrm>
              <a:off x="8570849" y="3168396"/>
              <a:ext cx="12700" cy="820039"/>
            </a:xfrm>
            <a:custGeom>
              <a:avLst/>
              <a:gdLst>
                <a:gd name="connsiteX0" fmla="*/ 0 w 12700"/>
                <a:gd name="connsiteY0" fmla="*/ 820039 h 820039"/>
                <a:gd name="connsiteX1" fmla="*/ 0 w 12700"/>
                <a:gd name="connsiteY1" fmla="*/ 0 h 82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0039">
                  <a:moveTo>
                    <a:pt x="0" y="8200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79CFD4E-A9B1-400B-B14F-00A100DB1898}"/>
                </a:ext>
              </a:extLst>
            </p:cNvPr>
            <p:cNvSpPr/>
            <p:nvPr/>
          </p:nvSpPr>
          <p:spPr>
            <a:xfrm>
              <a:off x="8556879" y="316839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F4EB68C-A50D-4A6B-B574-7E09BCA28DC0}"/>
                </a:ext>
              </a:extLst>
            </p:cNvPr>
            <p:cNvSpPr/>
            <p:nvPr/>
          </p:nvSpPr>
          <p:spPr>
            <a:xfrm>
              <a:off x="8449691" y="3179445"/>
              <a:ext cx="12700" cy="808990"/>
            </a:xfrm>
            <a:custGeom>
              <a:avLst/>
              <a:gdLst>
                <a:gd name="connsiteX0" fmla="*/ 0 w 12700"/>
                <a:gd name="connsiteY0" fmla="*/ 808990 h 808990"/>
                <a:gd name="connsiteX1" fmla="*/ 0 w 12700"/>
                <a:gd name="connsiteY1" fmla="*/ 0 h 8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8990">
                  <a:moveTo>
                    <a:pt x="0" y="8089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627D3F34-9802-4D5E-B1A1-0FEC17A210B5}"/>
                </a:ext>
              </a:extLst>
            </p:cNvPr>
            <p:cNvSpPr/>
            <p:nvPr/>
          </p:nvSpPr>
          <p:spPr>
            <a:xfrm>
              <a:off x="8435720" y="317944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32060CD-839B-4BE4-AD0D-65FF7151DBEB}"/>
                </a:ext>
              </a:extLst>
            </p:cNvPr>
            <p:cNvSpPr/>
            <p:nvPr/>
          </p:nvSpPr>
          <p:spPr>
            <a:xfrm>
              <a:off x="8413369" y="3988435"/>
              <a:ext cx="12700" cy="168655"/>
            </a:xfrm>
            <a:custGeom>
              <a:avLst/>
              <a:gdLst>
                <a:gd name="connsiteX0" fmla="*/ 0 w 12700"/>
                <a:gd name="connsiteY0" fmla="*/ 0 h 168655"/>
                <a:gd name="connsiteX1" fmla="*/ 0 w 12700"/>
                <a:gd name="connsiteY1" fmla="*/ 168656 h 16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655">
                  <a:moveTo>
                    <a:pt x="0" y="0"/>
                  </a:moveTo>
                  <a:lnTo>
                    <a:pt x="0" y="1686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821D8F47-144F-4095-BF2F-887B78A06BFA}"/>
                </a:ext>
              </a:extLst>
            </p:cNvPr>
            <p:cNvSpPr/>
            <p:nvPr/>
          </p:nvSpPr>
          <p:spPr>
            <a:xfrm>
              <a:off x="8399398" y="41048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687E6875-B92F-47DD-BB7A-F41C9BC3F778}"/>
                </a:ext>
              </a:extLst>
            </p:cNvPr>
            <p:cNvSpPr/>
            <p:nvPr/>
          </p:nvSpPr>
          <p:spPr>
            <a:xfrm>
              <a:off x="8617966" y="2862961"/>
              <a:ext cx="12700" cy="1125474"/>
            </a:xfrm>
            <a:custGeom>
              <a:avLst/>
              <a:gdLst>
                <a:gd name="connsiteX0" fmla="*/ 0 w 12700"/>
                <a:gd name="connsiteY0" fmla="*/ 1125474 h 1125474"/>
                <a:gd name="connsiteX1" fmla="*/ 0 w 12700"/>
                <a:gd name="connsiteY1" fmla="*/ 0 h 112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5474">
                  <a:moveTo>
                    <a:pt x="0" y="1125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35F6D448-3EEE-4FD6-88EB-94EA24F8BBBE}"/>
                </a:ext>
              </a:extLst>
            </p:cNvPr>
            <p:cNvSpPr/>
            <p:nvPr/>
          </p:nvSpPr>
          <p:spPr>
            <a:xfrm>
              <a:off x="8603995" y="2862960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95883478-70D2-4FCF-8D0A-6A45DBC5D969}"/>
                </a:ext>
              </a:extLst>
            </p:cNvPr>
            <p:cNvSpPr/>
            <p:nvPr/>
          </p:nvSpPr>
          <p:spPr>
            <a:xfrm>
              <a:off x="8603107" y="3988435"/>
              <a:ext cx="12700" cy="269113"/>
            </a:xfrm>
            <a:custGeom>
              <a:avLst/>
              <a:gdLst>
                <a:gd name="connsiteX0" fmla="*/ 0 w 12700"/>
                <a:gd name="connsiteY0" fmla="*/ 0 h 269113"/>
                <a:gd name="connsiteX1" fmla="*/ 0 w 12700"/>
                <a:gd name="connsiteY1" fmla="*/ 269113 h 2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9113">
                  <a:moveTo>
                    <a:pt x="0" y="0"/>
                  </a:moveTo>
                  <a:lnTo>
                    <a:pt x="0" y="2691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6A8B804C-A17E-4374-9950-373434AC901E}"/>
                </a:ext>
              </a:extLst>
            </p:cNvPr>
            <p:cNvSpPr/>
            <p:nvPr/>
          </p:nvSpPr>
          <p:spPr>
            <a:xfrm>
              <a:off x="8589136" y="4205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82777AF-692B-4A8E-9E33-A73FD37ECD66}"/>
                </a:ext>
              </a:extLst>
            </p:cNvPr>
            <p:cNvSpPr/>
            <p:nvPr/>
          </p:nvSpPr>
          <p:spPr>
            <a:xfrm>
              <a:off x="8557006" y="3988435"/>
              <a:ext cx="12700" cy="130301"/>
            </a:xfrm>
            <a:custGeom>
              <a:avLst/>
              <a:gdLst>
                <a:gd name="connsiteX0" fmla="*/ 0 w 12700"/>
                <a:gd name="connsiteY0" fmla="*/ 0 h 130301"/>
                <a:gd name="connsiteX1" fmla="*/ 0 w 12700"/>
                <a:gd name="connsiteY1" fmla="*/ 130302 h 13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301">
                  <a:moveTo>
                    <a:pt x="0" y="0"/>
                  </a:moveTo>
                  <a:lnTo>
                    <a:pt x="0" y="1303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65CD128F-7842-498D-A579-B0DABB107824}"/>
                </a:ext>
              </a:extLst>
            </p:cNvPr>
            <p:cNvSpPr/>
            <p:nvPr/>
          </p:nvSpPr>
          <p:spPr>
            <a:xfrm>
              <a:off x="8543035" y="40666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13A57102-D0FA-4A55-AC1D-EB43FE4F7C1E}"/>
                </a:ext>
              </a:extLst>
            </p:cNvPr>
            <p:cNvSpPr/>
            <p:nvPr/>
          </p:nvSpPr>
          <p:spPr>
            <a:xfrm>
              <a:off x="8674227" y="3988435"/>
              <a:ext cx="12700" cy="173609"/>
            </a:xfrm>
            <a:custGeom>
              <a:avLst/>
              <a:gdLst>
                <a:gd name="connsiteX0" fmla="*/ 0 w 12700"/>
                <a:gd name="connsiteY0" fmla="*/ 0 h 173609"/>
                <a:gd name="connsiteX1" fmla="*/ 0 w 12700"/>
                <a:gd name="connsiteY1" fmla="*/ 173609 h 1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609">
                  <a:moveTo>
                    <a:pt x="0" y="0"/>
                  </a:moveTo>
                  <a:lnTo>
                    <a:pt x="0" y="1736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008E04F6-9513-4288-A922-88F762553B70}"/>
                </a:ext>
              </a:extLst>
            </p:cNvPr>
            <p:cNvSpPr/>
            <p:nvPr/>
          </p:nvSpPr>
          <p:spPr>
            <a:xfrm>
              <a:off x="8660256" y="41098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BDF1B44-DB13-4F31-AF31-80FBCF79BF0C}"/>
                </a:ext>
              </a:extLst>
            </p:cNvPr>
            <p:cNvSpPr/>
            <p:nvPr/>
          </p:nvSpPr>
          <p:spPr>
            <a:xfrm>
              <a:off x="8548116" y="3988435"/>
              <a:ext cx="12700" cy="1525015"/>
            </a:xfrm>
            <a:custGeom>
              <a:avLst/>
              <a:gdLst>
                <a:gd name="connsiteX0" fmla="*/ 0 w 12700"/>
                <a:gd name="connsiteY0" fmla="*/ 0 h 1525015"/>
                <a:gd name="connsiteX1" fmla="*/ 0 w 12700"/>
                <a:gd name="connsiteY1" fmla="*/ 1525016 h 15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5015">
                  <a:moveTo>
                    <a:pt x="0" y="0"/>
                  </a:moveTo>
                  <a:lnTo>
                    <a:pt x="0" y="15250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DBAEBF6-54B4-4302-A624-A9A75C2B00F9}"/>
                </a:ext>
              </a:extLst>
            </p:cNvPr>
            <p:cNvSpPr/>
            <p:nvPr/>
          </p:nvSpPr>
          <p:spPr>
            <a:xfrm>
              <a:off x="8534145" y="546125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80BDB72-4164-4A07-BD6D-226E1D5F113E}"/>
                </a:ext>
              </a:extLst>
            </p:cNvPr>
            <p:cNvSpPr/>
            <p:nvPr/>
          </p:nvSpPr>
          <p:spPr>
            <a:xfrm>
              <a:off x="8493887" y="3988435"/>
              <a:ext cx="12700" cy="430149"/>
            </a:xfrm>
            <a:custGeom>
              <a:avLst/>
              <a:gdLst>
                <a:gd name="connsiteX0" fmla="*/ 0 w 12700"/>
                <a:gd name="connsiteY0" fmla="*/ 0 h 430149"/>
                <a:gd name="connsiteX1" fmla="*/ 0 w 12700"/>
                <a:gd name="connsiteY1" fmla="*/ 430149 h 4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0149">
                  <a:moveTo>
                    <a:pt x="0" y="0"/>
                  </a:moveTo>
                  <a:lnTo>
                    <a:pt x="0" y="4301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892D3DE2-378B-4A46-BBFF-7454F174AD46}"/>
                </a:ext>
              </a:extLst>
            </p:cNvPr>
            <p:cNvSpPr/>
            <p:nvPr/>
          </p:nvSpPr>
          <p:spPr>
            <a:xfrm>
              <a:off x="8479917" y="43663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2696D57-24B1-4046-83FB-7144DB4B7E04}"/>
                </a:ext>
              </a:extLst>
            </p:cNvPr>
            <p:cNvSpPr/>
            <p:nvPr/>
          </p:nvSpPr>
          <p:spPr>
            <a:xfrm>
              <a:off x="8494014" y="3615944"/>
              <a:ext cx="12700" cy="372490"/>
            </a:xfrm>
            <a:custGeom>
              <a:avLst/>
              <a:gdLst>
                <a:gd name="connsiteX0" fmla="*/ 0 w 12700"/>
                <a:gd name="connsiteY0" fmla="*/ 372491 h 372490"/>
                <a:gd name="connsiteX1" fmla="*/ 0 w 12700"/>
                <a:gd name="connsiteY1" fmla="*/ 0 h 37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490">
                  <a:moveTo>
                    <a:pt x="0" y="3724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FF45987-BCE1-48D8-8E72-C68213244041}"/>
                </a:ext>
              </a:extLst>
            </p:cNvPr>
            <p:cNvSpPr/>
            <p:nvPr/>
          </p:nvSpPr>
          <p:spPr>
            <a:xfrm>
              <a:off x="8480043" y="36159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10CE2D6-26B7-4B08-A033-88EC09778327}"/>
                </a:ext>
              </a:extLst>
            </p:cNvPr>
            <p:cNvSpPr/>
            <p:nvPr/>
          </p:nvSpPr>
          <p:spPr>
            <a:xfrm>
              <a:off x="8572881" y="3988435"/>
              <a:ext cx="12700" cy="1048130"/>
            </a:xfrm>
            <a:custGeom>
              <a:avLst/>
              <a:gdLst>
                <a:gd name="connsiteX0" fmla="*/ 0 w 12700"/>
                <a:gd name="connsiteY0" fmla="*/ 0 h 1048130"/>
                <a:gd name="connsiteX1" fmla="*/ 0 w 12700"/>
                <a:gd name="connsiteY1" fmla="*/ 1048131 h 10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8130">
                  <a:moveTo>
                    <a:pt x="0" y="0"/>
                  </a:moveTo>
                  <a:lnTo>
                    <a:pt x="0" y="10481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512AD2D-2A71-4AEC-B8A3-BFDFD139387D}"/>
                </a:ext>
              </a:extLst>
            </p:cNvPr>
            <p:cNvSpPr/>
            <p:nvPr/>
          </p:nvSpPr>
          <p:spPr>
            <a:xfrm>
              <a:off x="8558910" y="49843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8E5FF99F-05D0-400E-A3F7-05ABB8F73EE8}"/>
                </a:ext>
              </a:extLst>
            </p:cNvPr>
            <p:cNvSpPr/>
            <p:nvPr/>
          </p:nvSpPr>
          <p:spPr>
            <a:xfrm>
              <a:off x="8588248" y="3988435"/>
              <a:ext cx="12700" cy="1305940"/>
            </a:xfrm>
            <a:custGeom>
              <a:avLst/>
              <a:gdLst>
                <a:gd name="connsiteX0" fmla="*/ 0 w 12700"/>
                <a:gd name="connsiteY0" fmla="*/ 0 h 1305940"/>
                <a:gd name="connsiteX1" fmla="*/ 0 w 12700"/>
                <a:gd name="connsiteY1" fmla="*/ 1305941 h 130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5940">
                  <a:moveTo>
                    <a:pt x="0" y="0"/>
                  </a:moveTo>
                  <a:lnTo>
                    <a:pt x="0" y="1305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DA9DAF8D-CF1A-4B4D-8A73-FBA4B6B969E6}"/>
                </a:ext>
              </a:extLst>
            </p:cNvPr>
            <p:cNvSpPr/>
            <p:nvPr/>
          </p:nvSpPr>
          <p:spPr>
            <a:xfrm>
              <a:off x="8574278" y="5242178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9DDE0C2-5A39-45C6-907D-47651584E587}"/>
                </a:ext>
              </a:extLst>
            </p:cNvPr>
            <p:cNvSpPr/>
            <p:nvPr/>
          </p:nvSpPr>
          <p:spPr>
            <a:xfrm>
              <a:off x="8498205" y="2723515"/>
              <a:ext cx="12700" cy="1264920"/>
            </a:xfrm>
            <a:custGeom>
              <a:avLst/>
              <a:gdLst>
                <a:gd name="connsiteX0" fmla="*/ 0 w 12700"/>
                <a:gd name="connsiteY0" fmla="*/ 1264920 h 1264920"/>
                <a:gd name="connsiteX1" fmla="*/ 0 w 12700"/>
                <a:gd name="connsiteY1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4920">
                  <a:moveTo>
                    <a:pt x="0" y="1264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3B1B510-CC56-4D90-9984-7E6653F814EF}"/>
                </a:ext>
              </a:extLst>
            </p:cNvPr>
            <p:cNvSpPr/>
            <p:nvPr/>
          </p:nvSpPr>
          <p:spPr>
            <a:xfrm>
              <a:off x="8484234" y="2723514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C3D0D23A-0246-4BB9-A27C-8E40F76E0EF2}"/>
                </a:ext>
              </a:extLst>
            </p:cNvPr>
            <p:cNvSpPr/>
            <p:nvPr/>
          </p:nvSpPr>
          <p:spPr>
            <a:xfrm>
              <a:off x="8462772" y="3500120"/>
              <a:ext cx="12700" cy="488314"/>
            </a:xfrm>
            <a:custGeom>
              <a:avLst/>
              <a:gdLst>
                <a:gd name="connsiteX0" fmla="*/ 0 w 12700"/>
                <a:gd name="connsiteY0" fmla="*/ 488315 h 488314"/>
                <a:gd name="connsiteX1" fmla="*/ 0 w 12700"/>
                <a:gd name="connsiteY1" fmla="*/ 0 h 48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314">
                  <a:moveTo>
                    <a:pt x="0" y="4883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3269B048-A4F3-4602-8AE7-82AA36E5522D}"/>
                </a:ext>
              </a:extLst>
            </p:cNvPr>
            <p:cNvSpPr/>
            <p:nvPr/>
          </p:nvSpPr>
          <p:spPr>
            <a:xfrm>
              <a:off x="8448802" y="35001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005D23B5-3243-4B8B-B5E7-50908388B61B}"/>
                </a:ext>
              </a:extLst>
            </p:cNvPr>
            <p:cNvSpPr/>
            <p:nvPr/>
          </p:nvSpPr>
          <p:spPr>
            <a:xfrm>
              <a:off x="8634095" y="3988435"/>
              <a:ext cx="12700" cy="835025"/>
            </a:xfrm>
            <a:custGeom>
              <a:avLst/>
              <a:gdLst>
                <a:gd name="connsiteX0" fmla="*/ 0 w 12700"/>
                <a:gd name="connsiteY0" fmla="*/ 0 h 835025"/>
                <a:gd name="connsiteX1" fmla="*/ 0 w 12700"/>
                <a:gd name="connsiteY1" fmla="*/ 835025 h 8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5025">
                  <a:moveTo>
                    <a:pt x="0" y="0"/>
                  </a:moveTo>
                  <a:lnTo>
                    <a:pt x="0" y="8350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E9272571-53D8-440B-8BD7-5EE3CE1DE55E}"/>
                </a:ext>
              </a:extLst>
            </p:cNvPr>
            <p:cNvSpPr/>
            <p:nvPr/>
          </p:nvSpPr>
          <p:spPr>
            <a:xfrm>
              <a:off x="8620125" y="477126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193D8F8-597B-46CD-A281-BD0647CE061E}"/>
                </a:ext>
              </a:extLst>
            </p:cNvPr>
            <p:cNvSpPr/>
            <p:nvPr/>
          </p:nvSpPr>
          <p:spPr>
            <a:xfrm>
              <a:off x="8515731" y="2888107"/>
              <a:ext cx="12700" cy="1100328"/>
            </a:xfrm>
            <a:custGeom>
              <a:avLst/>
              <a:gdLst>
                <a:gd name="connsiteX0" fmla="*/ 0 w 12700"/>
                <a:gd name="connsiteY0" fmla="*/ 1100328 h 1100328"/>
                <a:gd name="connsiteX1" fmla="*/ 0 w 12700"/>
                <a:gd name="connsiteY1" fmla="*/ 0 h 110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0328">
                  <a:moveTo>
                    <a:pt x="0" y="11003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F566B586-1003-46C8-86DD-C3C452D315B8}"/>
                </a:ext>
              </a:extLst>
            </p:cNvPr>
            <p:cNvSpPr/>
            <p:nvPr/>
          </p:nvSpPr>
          <p:spPr>
            <a:xfrm>
              <a:off x="8501760" y="28881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A88C426C-A945-4F3F-9635-7B05A19E4F58}"/>
                </a:ext>
              </a:extLst>
            </p:cNvPr>
            <p:cNvSpPr/>
            <p:nvPr/>
          </p:nvSpPr>
          <p:spPr>
            <a:xfrm>
              <a:off x="8544306" y="2467229"/>
              <a:ext cx="12700" cy="1521206"/>
            </a:xfrm>
            <a:custGeom>
              <a:avLst/>
              <a:gdLst>
                <a:gd name="connsiteX0" fmla="*/ 0 w 12700"/>
                <a:gd name="connsiteY0" fmla="*/ 1521206 h 1521206"/>
                <a:gd name="connsiteX1" fmla="*/ 0 w 12700"/>
                <a:gd name="connsiteY1" fmla="*/ 0 h 152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1206">
                  <a:moveTo>
                    <a:pt x="0" y="15212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95D8D99-C781-4B49-9150-0718298D91E2}"/>
                </a:ext>
              </a:extLst>
            </p:cNvPr>
            <p:cNvSpPr/>
            <p:nvPr/>
          </p:nvSpPr>
          <p:spPr>
            <a:xfrm>
              <a:off x="8530335" y="24672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AA43864-FE00-42BD-A644-6A010C815470}"/>
                </a:ext>
              </a:extLst>
            </p:cNvPr>
            <p:cNvSpPr/>
            <p:nvPr/>
          </p:nvSpPr>
          <p:spPr>
            <a:xfrm>
              <a:off x="8484235" y="3988435"/>
              <a:ext cx="12700" cy="1239519"/>
            </a:xfrm>
            <a:custGeom>
              <a:avLst/>
              <a:gdLst>
                <a:gd name="connsiteX0" fmla="*/ 0 w 12700"/>
                <a:gd name="connsiteY0" fmla="*/ 0 h 1239519"/>
                <a:gd name="connsiteX1" fmla="*/ 0 w 12700"/>
                <a:gd name="connsiteY1" fmla="*/ 1239520 h 12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9519">
                  <a:moveTo>
                    <a:pt x="0" y="0"/>
                  </a:moveTo>
                  <a:lnTo>
                    <a:pt x="0" y="12395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934826C3-81BA-43A8-9D35-F0C638369403}"/>
                </a:ext>
              </a:extLst>
            </p:cNvPr>
            <p:cNvSpPr/>
            <p:nvPr/>
          </p:nvSpPr>
          <p:spPr>
            <a:xfrm>
              <a:off x="8470138" y="5175758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666E631-1802-4BCD-AEF6-4905C470E51F}"/>
                </a:ext>
              </a:extLst>
            </p:cNvPr>
            <p:cNvSpPr/>
            <p:nvPr/>
          </p:nvSpPr>
          <p:spPr>
            <a:xfrm>
              <a:off x="8586978" y="3497579"/>
              <a:ext cx="12700" cy="490855"/>
            </a:xfrm>
            <a:custGeom>
              <a:avLst/>
              <a:gdLst>
                <a:gd name="connsiteX0" fmla="*/ 0 w 12700"/>
                <a:gd name="connsiteY0" fmla="*/ 490855 h 490855"/>
                <a:gd name="connsiteX1" fmla="*/ 0 w 12700"/>
                <a:gd name="connsiteY1" fmla="*/ 0 h 49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855">
                  <a:moveTo>
                    <a:pt x="0" y="4908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C0AC2CCA-6576-4E9C-A282-E2EC3FB36B85}"/>
                </a:ext>
              </a:extLst>
            </p:cNvPr>
            <p:cNvSpPr/>
            <p:nvPr/>
          </p:nvSpPr>
          <p:spPr>
            <a:xfrm>
              <a:off x="8573007" y="34975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57CDCEF7-8048-4BAA-826E-B01697E744CE}"/>
                </a:ext>
              </a:extLst>
            </p:cNvPr>
            <p:cNvSpPr/>
            <p:nvPr/>
          </p:nvSpPr>
          <p:spPr>
            <a:xfrm>
              <a:off x="8524875" y="3354704"/>
              <a:ext cx="12700" cy="633730"/>
            </a:xfrm>
            <a:custGeom>
              <a:avLst/>
              <a:gdLst>
                <a:gd name="connsiteX0" fmla="*/ 0 w 12700"/>
                <a:gd name="connsiteY0" fmla="*/ 633730 h 633730"/>
                <a:gd name="connsiteX1" fmla="*/ 0 w 12700"/>
                <a:gd name="connsiteY1" fmla="*/ 0 h 6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3730">
                  <a:moveTo>
                    <a:pt x="0" y="6337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C4CDADA3-6A7B-4E92-AA0F-D9C4C8F01BE8}"/>
                </a:ext>
              </a:extLst>
            </p:cNvPr>
            <p:cNvSpPr/>
            <p:nvPr/>
          </p:nvSpPr>
          <p:spPr>
            <a:xfrm>
              <a:off x="8510778" y="335470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C9F1B2C5-80FF-4EC5-AEB3-C161C4C1FAC8}"/>
                </a:ext>
              </a:extLst>
            </p:cNvPr>
            <p:cNvSpPr/>
            <p:nvPr/>
          </p:nvSpPr>
          <p:spPr>
            <a:xfrm>
              <a:off x="8639937" y="3988435"/>
              <a:ext cx="12700" cy="332359"/>
            </a:xfrm>
            <a:custGeom>
              <a:avLst/>
              <a:gdLst>
                <a:gd name="connsiteX0" fmla="*/ 0 w 12700"/>
                <a:gd name="connsiteY0" fmla="*/ 0 h 332359"/>
                <a:gd name="connsiteX1" fmla="*/ 0 w 12700"/>
                <a:gd name="connsiteY1" fmla="*/ 332359 h 3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2359">
                  <a:moveTo>
                    <a:pt x="0" y="0"/>
                  </a:moveTo>
                  <a:lnTo>
                    <a:pt x="0" y="33235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2BCE2CC0-D2C6-440D-987E-DBA1097D79C0}"/>
                </a:ext>
              </a:extLst>
            </p:cNvPr>
            <p:cNvSpPr/>
            <p:nvPr/>
          </p:nvSpPr>
          <p:spPr>
            <a:xfrm>
              <a:off x="8625967" y="426859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4E576C3C-CDA0-476A-A02C-0154293D2C2E}"/>
                </a:ext>
              </a:extLst>
            </p:cNvPr>
            <p:cNvSpPr/>
            <p:nvPr/>
          </p:nvSpPr>
          <p:spPr>
            <a:xfrm>
              <a:off x="8579358" y="2556764"/>
              <a:ext cx="12700" cy="1431671"/>
            </a:xfrm>
            <a:custGeom>
              <a:avLst/>
              <a:gdLst>
                <a:gd name="connsiteX0" fmla="*/ 0 w 12700"/>
                <a:gd name="connsiteY0" fmla="*/ 1431671 h 1431671"/>
                <a:gd name="connsiteX1" fmla="*/ 0 w 12700"/>
                <a:gd name="connsiteY1" fmla="*/ 0 h 143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1671">
                  <a:moveTo>
                    <a:pt x="0" y="14316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D2A04185-4D3E-4405-A60A-A3C393D1E279}"/>
                </a:ext>
              </a:extLst>
            </p:cNvPr>
            <p:cNvSpPr/>
            <p:nvPr/>
          </p:nvSpPr>
          <p:spPr>
            <a:xfrm>
              <a:off x="8565260" y="255676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7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4EE40C97-827B-4830-8D94-A3DF8ADBA583}"/>
                </a:ext>
              </a:extLst>
            </p:cNvPr>
            <p:cNvSpPr/>
            <p:nvPr/>
          </p:nvSpPr>
          <p:spPr>
            <a:xfrm>
              <a:off x="8427339" y="3988435"/>
              <a:ext cx="12700" cy="550417"/>
            </a:xfrm>
            <a:custGeom>
              <a:avLst/>
              <a:gdLst>
                <a:gd name="connsiteX0" fmla="*/ 0 w 12700"/>
                <a:gd name="connsiteY0" fmla="*/ 0 h 550417"/>
                <a:gd name="connsiteX1" fmla="*/ 0 w 12700"/>
                <a:gd name="connsiteY1" fmla="*/ 550418 h 55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417">
                  <a:moveTo>
                    <a:pt x="0" y="0"/>
                  </a:moveTo>
                  <a:lnTo>
                    <a:pt x="0" y="5504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93322CFD-F412-4D82-92B0-5A721791D605}"/>
                </a:ext>
              </a:extLst>
            </p:cNvPr>
            <p:cNvSpPr/>
            <p:nvPr/>
          </p:nvSpPr>
          <p:spPr>
            <a:xfrm>
              <a:off x="8413368" y="44866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C7D5B23-B194-4D6D-AD3D-1CE7C9E56702}"/>
                </a:ext>
              </a:extLst>
            </p:cNvPr>
            <p:cNvSpPr/>
            <p:nvPr/>
          </p:nvSpPr>
          <p:spPr>
            <a:xfrm>
              <a:off x="8529955" y="3988435"/>
              <a:ext cx="12700" cy="225425"/>
            </a:xfrm>
            <a:custGeom>
              <a:avLst/>
              <a:gdLst>
                <a:gd name="connsiteX0" fmla="*/ 0 w 12700"/>
                <a:gd name="connsiteY0" fmla="*/ 0 h 225425"/>
                <a:gd name="connsiteX1" fmla="*/ 0 w 12700"/>
                <a:gd name="connsiteY1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425">
                  <a:moveTo>
                    <a:pt x="0" y="0"/>
                  </a:moveTo>
                  <a:lnTo>
                    <a:pt x="0" y="2254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98BD0253-E542-4E96-A698-415E38E6DEE6}"/>
                </a:ext>
              </a:extLst>
            </p:cNvPr>
            <p:cNvSpPr/>
            <p:nvPr/>
          </p:nvSpPr>
          <p:spPr>
            <a:xfrm>
              <a:off x="8515984" y="41617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32ACB752-6D2B-4FA6-9EE1-3E3296D29172}"/>
                </a:ext>
              </a:extLst>
            </p:cNvPr>
            <p:cNvSpPr/>
            <p:nvPr/>
          </p:nvSpPr>
          <p:spPr>
            <a:xfrm>
              <a:off x="8456295" y="3988435"/>
              <a:ext cx="12700" cy="321817"/>
            </a:xfrm>
            <a:custGeom>
              <a:avLst/>
              <a:gdLst>
                <a:gd name="connsiteX0" fmla="*/ 0 w 12700"/>
                <a:gd name="connsiteY0" fmla="*/ 0 h 321817"/>
                <a:gd name="connsiteX1" fmla="*/ 0 w 12700"/>
                <a:gd name="connsiteY1" fmla="*/ 321818 h 32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817">
                  <a:moveTo>
                    <a:pt x="0" y="0"/>
                  </a:moveTo>
                  <a:lnTo>
                    <a:pt x="0" y="3218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63427A8-AAF0-404D-8C84-BDDE119A0B3F}"/>
                </a:ext>
              </a:extLst>
            </p:cNvPr>
            <p:cNvSpPr/>
            <p:nvPr/>
          </p:nvSpPr>
          <p:spPr>
            <a:xfrm>
              <a:off x="8442325" y="42580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18D792CE-2674-4F7D-96E1-85B0FFE076B0}"/>
                </a:ext>
              </a:extLst>
            </p:cNvPr>
            <p:cNvSpPr/>
            <p:nvPr/>
          </p:nvSpPr>
          <p:spPr>
            <a:xfrm>
              <a:off x="8648573" y="3266440"/>
              <a:ext cx="12700" cy="721995"/>
            </a:xfrm>
            <a:custGeom>
              <a:avLst/>
              <a:gdLst>
                <a:gd name="connsiteX0" fmla="*/ 0 w 12700"/>
                <a:gd name="connsiteY0" fmla="*/ 721995 h 721995"/>
                <a:gd name="connsiteX1" fmla="*/ 0 w 12700"/>
                <a:gd name="connsiteY1" fmla="*/ 0 h 72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1995">
                  <a:moveTo>
                    <a:pt x="0" y="7219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5DA6D330-48F8-4550-8464-6E8332A088F1}"/>
                </a:ext>
              </a:extLst>
            </p:cNvPr>
            <p:cNvSpPr/>
            <p:nvPr/>
          </p:nvSpPr>
          <p:spPr>
            <a:xfrm>
              <a:off x="8634603" y="32664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CF07CDDE-1513-42D6-8E92-89568F02789C}"/>
                </a:ext>
              </a:extLst>
            </p:cNvPr>
            <p:cNvSpPr/>
            <p:nvPr/>
          </p:nvSpPr>
          <p:spPr>
            <a:xfrm>
              <a:off x="8512175" y="3988435"/>
              <a:ext cx="12700" cy="1404365"/>
            </a:xfrm>
            <a:custGeom>
              <a:avLst/>
              <a:gdLst>
                <a:gd name="connsiteX0" fmla="*/ 0 w 12700"/>
                <a:gd name="connsiteY0" fmla="*/ 0 h 1404365"/>
                <a:gd name="connsiteX1" fmla="*/ 0 w 12700"/>
                <a:gd name="connsiteY1" fmla="*/ 1404366 h 14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4365">
                  <a:moveTo>
                    <a:pt x="0" y="0"/>
                  </a:moveTo>
                  <a:lnTo>
                    <a:pt x="0" y="14043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07D2CF5-EC63-4F71-9148-81B52238BC68}"/>
                </a:ext>
              </a:extLst>
            </p:cNvPr>
            <p:cNvSpPr/>
            <p:nvPr/>
          </p:nvSpPr>
          <p:spPr>
            <a:xfrm>
              <a:off x="8498205" y="53406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!!g22">
            <a:extLst>
              <a:ext uri="{FF2B5EF4-FFF2-40B4-BE49-F238E27FC236}">
                <a16:creationId xmlns:a16="http://schemas.microsoft.com/office/drawing/2014/main" id="{594452D6-D8A5-41A3-9270-81BBEEB05E99}"/>
              </a:ext>
            </a:extLst>
          </p:cNvPr>
          <p:cNvGrpSpPr/>
          <p:nvPr/>
        </p:nvGrpSpPr>
        <p:grpSpPr>
          <a:xfrm>
            <a:off x="8750173" y="2083054"/>
            <a:ext cx="330707" cy="3658742"/>
            <a:chOff x="8750173" y="2083054"/>
            <a:chExt cx="330707" cy="3658742"/>
          </a:xfrm>
        </p:grpSpPr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24BA0F6-A848-4DCA-94A7-FE378D539ECC}"/>
                </a:ext>
              </a:extLst>
            </p:cNvPr>
            <p:cNvSpPr/>
            <p:nvPr/>
          </p:nvSpPr>
          <p:spPr>
            <a:xfrm>
              <a:off x="8750173" y="4189857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8363BE30-92D3-4AF2-81F2-F057A280F4FB}"/>
                </a:ext>
              </a:extLst>
            </p:cNvPr>
            <p:cNvSpPr/>
            <p:nvPr/>
          </p:nvSpPr>
          <p:spPr>
            <a:xfrm>
              <a:off x="8816340" y="3779774"/>
              <a:ext cx="12700" cy="410083"/>
            </a:xfrm>
            <a:custGeom>
              <a:avLst/>
              <a:gdLst>
                <a:gd name="connsiteX0" fmla="*/ 0 w 12700"/>
                <a:gd name="connsiteY0" fmla="*/ 410083 h 410083"/>
                <a:gd name="connsiteX1" fmla="*/ 0 w 12700"/>
                <a:gd name="connsiteY1" fmla="*/ 0 h 41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0083">
                  <a:moveTo>
                    <a:pt x="0" y="4100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69F4B80-0169-4635-8053-6F5579FC68E6}"/>
                </a:ext>
              </a:extLst>
            </p:cNvPr>
            <p:cNvSpPr/>
            <p:nvPr/>
          </p:nvSpPr>
          <p:spPr>
            <a:xfrm>
              <a:off x="8802369" y="37797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95512AE8-DD79-48EC-8042-A0C99AA47733}"/>
                </a:ext>
              </a:extLst>
            </p:cNvPr>
            <p:cNvSpPr/>
            <p:nvPr/>
          </p:nvSpPr>
          <p:spPr>
            <a:xfrm>
              <a:off x="8983726" y="4189857"/>
              <a:ext cx="12700" cy="834897"/>
            </a:xfrm>
            <a:custGeom>
              <a:avLst/>
              <a:gdLst>
                <a:gd name="connsiteX0" fmla="*/ 0 w 12700"/>
                <a:gd name="connsiteY0" fmla="*/ 0 h 834897"/>
                <a:gd name="connsiteX1" fmla="*/ 0 w 12700"/>
                <a:gd name="connsiteY1" fmla="*/ 834898 h 8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7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6C243FC-2EBA-4978-90E4-04C378B47990}"/>
                </a:ext>
              </a:extLst>
            </p:cNvPr>
            <p:cNvSpPr/>
            <p:nvPr/>
          </p:nvSpPr>
          <p:spPr>
            <a:xfrm>
              <a:off x="8969756" y="49725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3D944489-3BFF-490C-8290-BEC71BCB6804}"/>
                </a:ext>
              </a:extLst>
            </p:cNvPr>
            <p:cNvSpPr/>
            <p:nvPr/>
          </p:nvSpPr>
          <p:spPr>
            <a:xfrm>
              <a:off x="8960612" y="3768598"/>
              <a:ext cx="12700" cy="421259"/>
            </a:xfrm>
            <a:custGeom>
              <a:avLst/>
              <a:gdLst>
                <a:gd name="connsiteX0" fmla="*/ 0 w 12700"/>
                <a:gd name="connsiteY0" fmla="*/ 421259 h 421259"/>
                <a:gd name="connsiteX1" fmla="*/ 0 w 12700"/>
                <a:gd name="connsiteY1" fmla="*/ 0 h 4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259">
                  <a:moveTo>
                    <a:pt x="0" y="4212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B04115C0-0C78-44E2-9FA8-B3304163F5E9}"/>
                </a:ext>
              </a:extLst>
            </p:cNvPr>
            <p:cNvSpPr/>
            <p:nvPr/>
          </p:nvSpPr>
          <p:spPr>
            <a:xfrm>
              <a:off x="8946642" y="37685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674382BB-71A9-4526-9370-487DE712AEA1}"/>
                </a:ext>
              </a:extLst>
            </p:cNvPr>
            <p:cNvSpPr/>
            <p:nvPr/>
          </p:nvSpPr>
          <p:spPr>
            <a:xfrm>
              <a:off x="8930386" y="4189857"/>
              <a:ext cx="12700" cy="433704"/>
            </a:xfrm>
            <a:custGeom>
              <a:avLst/>
              <a:gdLst>
                <a:gd name="connsiteX0" fmla="*/ 0 w 12700"/>
                <a:gd name="connsiteY0" fmla="*/ 0 h 433704"/>
                <a:gd name="connsiteX1" fmla="*/ 0 w 12700"/>
                <a:gd name="connsiteY1" fmla="*/ 433705 h 43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3704">
                  <a:moveTo>
                    <a:pt x="0" y="0"/>
                  </a:moveTo>
                  <a:lnTo>
                    <a:pt x="0" y="4337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74BD8D0-0977-4856-B239-8D205DB54D9D}"/>
                </a:ext>
              </a:extLst>
            </p:cNvPr>
            <p:cNvSpPr/>
            <p:nvPr/>
          </p:nvSpPr>
          <p:spPr>
            <a:xfrm>
              <a:off x="8916416" y="45713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DBFE4912-84C8-45BF-B928-216CF3A27B7B}"/>
                </a:ext>
              </a:extLst>
            </p:cNvPr>
            <p:cNvSpPr/>
            <p:nvPr/>
          </p:nvSpPr>
          <p:spPr>
            <a:xfrm>
              <a:off x="8997696" y="3863721"/>
              <a:ext cx="12700" cy="326136"/>
            </a:xfrm>
            <a:custGeom>
              <a:avLst/>
              <a:gdLst>
                <a:gd name="connsiteX0" fmla="*/ 0 w 12700"/>
                <a:gd name="connsiteY0" fmla="*/ 326136 h 326136"/>
                <a:gd name="connsiteX1" fmla="*/ 0 w 12700"/>
                <a:gd name="connsiteY1" fmla="*/ 0 h 32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136">
                  <a:moveTo>
                    <a:pt x="0" y="326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3451E97-1D59-4440-80A8-5A49CAFC0278}"/>
                </a:ext>
              </a:extLst>
            </p:cNvPr>
            <p:cNvSpPr/>
            <p:nvPr/>
          </p:nvSpPr>
          <p:spPr>
            <a:xfrm>
              <a:off x="8983726" y="386372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138E0F52-2BE0-4ECE-B6A1-1C46DB4D8592}"/>
                </a:ext>
              </a:extLst>
            </p:cNvPr>
            <p:cNvSpPr/>
            <p:nvPr/>
          </p:nvSpPr>
          <p:spPr>
            <a:xfrm>
              <a:off x="8878697" y="3356864"/>
              <a:ext cx="12700" cy="832993"/>
            </a:xfrm>
            <a:custGeom>
              <a:avLst/>
              <a:gdLst>
                <a:gd name="connsiteX0" fmla="*/ 0 w 12700"/>
                <a:gd name="connsiteY0" fmla="*/ 832993 h 832993"/>
                <a:gd name="connsiteX1" fmla="*/ 0 w 12700"/>
                <a:gd name="connsiteY1" fmla="*/ 0 h 83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2993">
                  <a:moveTo>
                    <a:pt x="0" y="8329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D40030D-675D-41F8-B50E-D35E3595B0F2}"/>
                </a:ext>
              </a:extLst>
            </p:cNvPr>
            <p:cNvSpPr/>
            <p:nvPr/>
          </p:nvSpPr>
          <p:spPr>
            <a:xfrm>
              <a:off x="8864727" y="33568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CA64614-52E3-42F7-B8FE-FFE5CB317E50}"/>
                </a:ext>
              </a:extLst>
            </p:cNvPr>
            <p:cNvSpPr/>
            <p:nvPr/>
          </p:nvSpPr>
          <p:spPr>
            <a:xfrm>
              <a:off x="8937879" y="3366008"/>
              <a:ext cx="12700" cy="823849"/>
            </a:xfrm>
            <a:custGeom>
              <a:avLst/>
              <a:gdLst>
                <a:gd name="connsiteX0" fmla="*/ 0 w 12700"/>
                <a:gd name="connsiteY0" fmla="*/ 823849 h 823849"/>
                <a:gd name="connsiteX1" fmla="*/ 0 w 12700"/>
                <a:gd name="connsiteY1" fmla="*/ 0 h 82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3849">
                  <a:moveTo>
                    <a:pt x="0" y="8238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5C8E1AD1-EEB2-41DA-BBF7-D14D3159342C}"/>
                </a:ext>
              </a:extLst>
            </p:cNvPr>
            <p:cNvSpPr/>
            <p:nvPr/>
          </p:nvSpPr>
          <p:spPr>
            <a:xfrm>
              <a:off x="8923908" y="33660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58F024D-134D-46A9-AA66-2A0E5CDA4392}"/>
                </a:ext>
              </a:extLst>
            </p:cNvPr>
            <p:cNvSpPr/>
            <p:nvPr/>
          </p:nvSpPr>
          <p:spPr>
            <a:xfrm>
              <a:off x="8856980" y="3245358"/>
              <a:ext cx="12700" cy="944499"/>
            </a:xfrm>
            <a:custGeom>
              <a:avLst/>
              <a:gdLst>
                <a:gd name="connsiteX0" fmla="*/ 0 w 12700"/>
                <a:gd name="connsiteY0" fmla="*/ 944499 h 944499"/>
                <a:gd name="connsiteX1" fmla="*/ 0 w 12700"/>
                <a:gd name="connsiteY1" fmla="*/ 0 h 94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4499">
                  <a:moveTo>
                    <a:pt x="0" y="944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1A9CCE4B-0DEC-48EA-922D-C78BF0C01517}"/>
                </a:ext>
              </a:extLst>
            </p:cNvPr>
            <p:cNvSpPr/>
            <p:nvPr/>
          </p:nvSpPr>
          <p:spPr>
            <a:xfrm>
              <a:off x="8843009" y="324535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AA51243-4673-42E9-A4D9-B4DE44081B85}"/>
                </a:ext>
              </a:extLst>
            </p:cNvPr>
            <p:cNvSpPr/>
            <p:nvPr/>
          </p:nvSpPr>
          <p:spPr>
            <a:xfrm>
              <a:off x="8815832" y="3402203"/>
              <a:ext cx="12700" cy="787654"/>
            </a:xfrm>
            <a:custGeom>
              <a:avLst/>
              <a:gdLst>
                <a:gd name="connsiteX0" fmla="*/ 0 w 12700"/>
                <a:gd name="connsiteY0" fmla="*/ 787654 h 787654"/>
                <a:gd name="connsiteX1" fmla="*/ 0 w 12700"/>
                <a:gd name="connsiteY1" fmla="*/ 0 h 78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7654">
                  <a:moveTo>
                    <a:pt x="0" y="7876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197C47C-E8AF-41DB-AF81-9C7784D201F8}"/>
                </a:ext>
              </a:extLst>
            </p:cNvPr>
            <p:cNvSpPr/>
            <p:nvPr/>
          </p:nvSpPr>
          <p:spPr>
            <a:xfrm>
              <a:off x="8801861" y="340220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A6A88098-DDEA-47B8-A3E9-33D2B0AA8EFA}"/>
                </a:ext>
              </a:extLst>
            </p:cNvPr>
            <p:cNvSpPr/>
            <p:nvPr/>
          </p:nvSpPr>
          <p:spPr>
            <a:xfrm>
              <a:off x="8897874" y="4189857"/>
              <a:ext cx="12700" cy="90804"/>
            </a:xfrm>
            <a:custGeom>
              <a:avLst/>
              <a:gdLst>
                <a:gd name="connsiteX0" fmla="*/ 0 w 12700"/>
                <a:gd name="connsiteY0" fmla="*/ 0 h 90804"/>
                <a:gd name="connsiteX1" fmla="*/ 0 w 12700"/>
                <a:gd name="connsiteY1" fmla="*/ 90805 h 9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804">
                  <a:moveTo>
                    <a:pt x="0" y="0"/>
                  </a:moveTo>
                  <a:lnTo>
                    <a:pt x="0" y="90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13B66E2-96FF-4F6B-9C6A-CB362A060C28}"/>
                </a:ext>
              </a:extLst>
            </p:cNvPr>
            <p:cNvSpPr/>
            <p:nvPr/>
          </p:nvSpPr>
          <p:spPr>
            <a:xfrm>
              <a:off x="8883904" y="422859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BCD1404-571D-483D-9D82-F1D0D50D78ED}"/>
                </a:ext>
              </a:extLst>
            </p:cNvPr>
            <p:cNvSpPr/>
            <p:nvPr/>
          </p:nvSpPr>
          <p:spPr>
            <a:xfrm>
              <a:off x="8947404" y="4189857"/>
              <a:ext cx="12700" cy="1246885"/>
            </a:xfrm>
            <a:custGeom>
              <a:avLst/>
              <a:gdLst>
                <a:gd name="connsiteX0" fmla="*/ 0 w 12700"/>
                <a:gd name="connsiteY0" fmla="*/ 0 h 1246885"/>
                <a:gd name="connsiteX1" fmla="*/ 0 w 12700"/>
                <a:gd name="connsiteY1" fmla="*/ 1246886 h 12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6885">
                  <a:moveTo>
                    <a:pt x="0" y="0"/>
                  </a:moveTo>
                  <a:lnTo>
                    <a:pt x="0" y="12468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8908177-E20C-438C-9A10-B34B1460211E}"/>
                </a:ext>
              </a:extLst>
            </p:cNvPr>
            <p:cNvSpPr/>
            <p:nvPr/>
          </p:nvSpPr>
          <p:spPr>
            <a:xfrm>
              <a:off x="8933433" y="53845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C123F7CC-6833-4D7F-8A34-2A88574BEC5E}"/>
                </a:ext>
              </a:extLst>
            </p:cNvPr>
            <p:cNvSpPr/>
            <p:nvPr/>
          </p:nvSpPr>
          <p:spPr>
            <a:xfrm>
              <a:off x="8889492" y="3632962"/>
              <a:ext cx="12700" cy="556895"/>
            </a:xfrm>
            <a:custGeom>
              <a:avLst/>
              <a:gdLst>
                <a:gd name="connsiteX0" fmla="*/ 0 w 12700"/>
                <a:gd name="connsiteY0" fmla="*/ 556895 h 556895"/>
                <a:gd name="connsiteX1" fmla="*/ 0 w 12700"/>
                <a:gd name="connsiteY1" fmla="*/ 0 h 55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6895">
                  <a:moveTo>
                    <a:pt x="0" y="5568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AC1709-E5F0-49A5-99D1-640B4C85A5FD}"/>
                </a:ext>
              </a:extLst>
            </p:cNvPr>
            <p:cNvSpPr/>
            <p:nvPr/>
          </p:nvSpPr>
          <p:spPr>
            <a:xfrm>
              <a:off x="8875521" y="36329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365FDAF-261E-4B3C-824E-76EE41808611}"/>
                </a:ext>
              </a:extLst>
            </p:cNvPr>
            <p:cNvSpPr/>
            <p:nvPr/>
          </p:nvSpPr>
          <p:spPr>
            <a:xfrm>
              <a:off x="8857615" y="4189857"/>
              <a:ext cx="12700" cy="1045844"/>
            </a:xfrm>
            <a:custGeom>
              <a:avLst/>
              <a:gdLst>
                <a:gd name="connsiteX0" fmla="*/ 0 w 12700"/>
                <a:gd name="connsiteY0" fmla="*/ 0 h 1045844"/>
                <a:gd name="connsiteX1" fmla="*/ 0 w 12700"/>
                <a:gd name="connsiteY1" fmla="*/ 1045845 h 104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5844">
                  <a:moveTo>
                    <a:pt x="0" y="0"/>
                  </a:moveTo>
                  <a:lnTo>
                    <a:pt x="0" y="10458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429165C-DB44-4AB9-BD9C-25D3B14DE06B}"/>
                </a:ext>
              </a:extLst>
            </p:cNvPr>
            <p:cNvSpPr/>
            <p:nvPr/>
          </p:nvSpPr>
          <p:spPr>
            <a:xfrm>
              <a:off x="8843644" y="518350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AEF4EA2A-F601-4C4B-A569-99FADDAF96AD}"/>
                </a:ext>
              </a:extLst>
            </p:cNvPr>
            <p:cNvSpPr/>
            <p:nvPr/>
          </p:nvSpPr>
          <p:spPr>
            <a:xfrm>
              <a:off x="8914765" y="2083054"/>
              <a:ext cx="12700" cy="2106803"/>
            </a:xfrm>
            <a:custGeom>
              <a:avLst/>
              <a:gdLst>
                <a:gd name="connsiteX0" fmla="*/ 0 w 12700"/>
                <a:gd name="connsiteY0" fmla="*/ 2106803 h 2106803"/>
                <a:gd name="connsiteX1" fmla="*/ 0 w 12700"/>
                <a:gd name="connsiteY1" fmla="*/ 0 h 210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6803">
                  <a:moveTo>
                    <a:pt x="0" y="2106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A08C1EF5-D668-4A1C-B168-91B48A9582FA}"/>
                </a:ext>
              </a:extLst>
            </p:cNvPr>
            <p:cNvSpPr/>
            <p:nvPr/>
          </p:nvSpPr>
          <p:spPr>
            <a:xfrm>
              <a:off x="8900794" y="20830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13334DBA-9EC5-4B18-B0BC-D62B9A24916E}"/>
                </a:ext>
              </a:extLst>
            </p:cNvPr>
            <p:cNvSpPr/>
            <p:nvPr/>
          </p:nvSpPr>
          <p:spPr>
            <a:xfrm>
              <a:off x="8892921" y="4189857"/>
              <a:ext cx="12700" cy="838453"/>
            </a:xfrm>
            <a:custGeom>
              <a:avLst/>
              <a:gdLst>
                <a:gd name="connsiteX0" fmla="*/ 0 w 12700"/>
                <a:gd name="connsiteY0" fmla="*/ 0 h 838453"/>
                <a:gd name="connsiteX1" fmla="*/ 0 w 12700"/>
                <a:gd name="connsiteY1" fmla="*/ 838454 h 83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8453">
                  <a:moveTo>
                    <a:pt x="0" y="0"/>
                  </a:moveTo>
                  <a:lnTo>
                    <a:pt x="0" y="83845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28F28F17-D6A9-44B9-8336-63ED566D0C18}"/>
                </a:ext>
              </a:extLst>
            </p:cNvPr>
            <p:cNvSpPr/>
            <p:nvPr/>
          </p:nvSpPr>
          <p:spPr>
            <a:xfrm>
              <a:off x="8878951" y="497611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85ED2968-534F-464B-AE9C-F9A19F593CB1}"/>
                </a:ext>
              </a:extLst>
            </p:cNvPr>
            <p:cNvSpPr/>
            <p:nvPr/>
          </p:nvSpPr>
          <p:spPr>
            <a:xfrm>
              <a:off x="8967978" y="4189857"/>
              <a:ext cx="12700" cy="114807"/>
            </a:xfrm>
            <a:custGeom>
              <a:avLst/>
              <a:gdLst>
                <a:gd name="connsiteX0" fmla="*/ 0 w 12700"/>
                <a:gd name="connsiteY0" fmla="*/ 0 h 114807"/>
                <a:gd name="connsiteX1" fmla="*/ 0 w 12700"/>
                <a:gd name="connsiteY1" fmla="*/ 114808 h 11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807">
                  <a:moveTo>
                    <a:pt x="0" y="0"/>
                  </a:moveTo>
                  <a:lnTo>
                    <a:pt x="0" y="1148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F96CDDA7-78E6-4138-8762-B99285F67391}"/>
                </a:ext>
              </a:extLst>
            </p:cNvPr>
            <p:cNvSpPr/>
            <p:nvPr/>
          </p:nvSpPr>
          <p:spPr>
            <a:xfrm>
              <a:off x="8954007" y="42524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4DF67D0C-A075-4A85-86D0-50117A719274}"/>
                </a:ext>
              </a:extLst>
            </p:cNvPr>
            <p:cNvSpPr/>
            <p:nvPr/>
          </p:nvSpPr>
          <p:spPr>
            <a:xfrm>
              <a:off x="8828532" y="4189857"/>
              <a:ext cx="12700" cy="128650"/>
            </a:xfrm>
            <a:custGeom>
              <a:avLst/>
              <a:gdLst>
                <a:gd name="connsiteX0" fmla="*/ 0 w 12700"/>
                <a:gd name="connsiteY0" fmla="*/ 0 h 128650"/>
                <a:gd name="connsiteX1" fmla="*/ 0 w 12700"/>
                <a:gd name="connsiteY1" fmla="*/ 128651 h 1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650">
                  <a:moveTo>
                    <a:pt x="0" y="0"/>
                  </a:moveTo>
                  <a:lnTo>
                    <a:pt x="0" y="1286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F5A859D-5E70-47E8-A674-7005AF51F929}"/>
                </a:ext>
              </a:extLst>
            </p:cNvPr>
            <p:cNvSpPr/>
            <p:nvPr/>
          </p:nvSpPr>
          <p:spPr>
            <a:xfrm>
              <a:off x="8814561" y="42663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08B02B79-C873-47C6-8BA2-0EA01FBD98AE}"/>
                </a:ext>
              </a:extLst>
            </p:cNvPr>
            <p:cNvSpPr/>
            <p:nvPr/>
          </p:nvSpPr>
          <p:spPr>
            <a:xfrm>
              <a:off x="8851392" y="3925442"/>
              <a:ext cx="12700" cy="264414"/>
            </a:xfrm>
            <a:custGeom>
              <a:avLst/>
              <a:gdLst>
                <a:gd name="connsiteX0" fmla="*/ 0 w 12700"/>
                <a:gd name="connsiteY0" fmla="*/ 264414 h 264414"/>
                <a:gd name="connsiteX1" fmla="*/ 0 w 12700"/>
                <a:gd name="connsiteY1" fmla="*/ 0 h 2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4414">
                  <a:moveTo>
                    <a:pt x="0" y="2644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1F6FEFDE-B3FF-4D4B-84B9-69235A301B12}"/>
                </a:ext>
              </a:extLst>
            </p:cNvPr>
            <p:cNvSpPr/>
            <p:nvPr/>
          </p:nvSpPr>
          <p:spPr>
            <a:xfrm>
              <a:off x="8837421" y="392544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075845C4-8F2F-47FB-9B23-DA132BAED0A6}"/>
                </a:ext>
              </a:extLst>
            </p:cNvPr>
            <p:cNvSpPr/>
            <p:nvPr/>
          </p:nvSpPr>
          <p:spPr>
            <a:xfrm>
              <a:off x="8952738" y="3114929"/>
              <a:ext cx="12700" cy="1074928"/>
            </a:xfrm>
            <a:custGeom>
              <a:avLst/>
              <a:gdLst>
                <a:gd name="connsiteX0" fmla="*/ 0 w 12700"/>
                <a:gd name="connsiteY0" fmla="*/ 1074928 h 1074928"/>
                <a:gd name="connsiteX1" fmla="*/ 0 w 12700"/>
                <a:gd name="connsiteY1" fmla="*/ 0 h 10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4928">
                  <a:moveTo>
                    <a:pt x="0" y="10749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67CB3AF9-B079-43F9-AF35-5C0525A4806B}"/>
                </a:ext>
              </a:extLst>
            </p:cNvPr>
            <p:cNvSpPr/>
            <p:nvPr/>
          </p:nvSpPr>
          <p:spPr>
            <a:xfrm>
              <a:off x="8938768" y="311492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50643FAF-7035-49DF-AAF6-FC28D2F33404}"/>
                </a:ext>
              </a:extLst>
            </p:cNvPr>
            <p:cNvSpPr/>
            <p:nvPr/>
          </p:nvSpPr>
          <p:spPr>
            <a:xfrm>
              <a:off x="9021318" y="3485134"/>
              <a:ext cx="12700" cy="704723"/>
            </a:xfrm>
            <a:custGeom>
              <a:avLst/>
              <a:gdLst>
                <a:gd name="connsiteX0" fmla="*/ 0 w 12700"/>
                <a:gd name="connsiteY0" fmla="*/ 704723 h 704723"/>
                <a:gd name="connsiteX1" fmla="*/ 0 w 12700"/>
                <a:gd name="connsiteY1" fmla="*/ 0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70472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D8F7F7E-D704-45D0-9423-3A0865A886A3}"/>
                </a:ext>
              </a:extLst>
            </p:cNvPr>
            <p:cNvSpPr/>
            <p:nvPr/>
          </p:nvSpPr>
          <p:spPr>
            <a:xfrm>
              <a:off x="9007347" y="34851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19974E0-CBC5-40F5-B6B6-79D45341889A}"/>
                </a:ext>
              </a:extLst>
            </p:cNvPr>
            <p:cNvSpPr/>
            <p:nvPr/>
          </p:nvSpPr>
          <p:spPr>
            <a:xfrm>
              <a:off x="8822436" y="4189857"/>
              <a:ext cx="12700" cy="602360"/>
            </a:xfrm>
            <a:custGeom>
              <a:avLst/>
              <a:gdLst>
                <a:gd name="connsiteX0" fmla="*/ 0 w 12700"/>
                <a:gd name="connsiteY0" fmla="*/ 0 h 602360"/>
                <a:gd name="connsiteX1" fmla="*/ 0 w 12700"/>
                <a:gd name="connsiteY1" fmla="*/ 602361 h 6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360">
                  <a:moveTo>
                    <a:pt x="0" y="0"/>
                  </a:moveTo>
                  <a:lnTo>
                    <a:pt x="0" y="6023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9EF76848-C318-414F-A980-43E9E2B6609D}"/>
                </a:ext>
              </a:extLst>
            </p:cNvPr>
            <p:cNvSpPr/>
            <p:nvPr/>
          </p:nvSpPr>
          <p:spPr>
            <a:xfrm>
              <a:off x="8808466" y="47400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D0CA7003-E0BF-4B88-BDCF-C3C7386E2D54}"/>
                </a:ext>
              </a:extLst>
            </p:cNvPr>
            <p:cNvSpPr/>
            <p:nvPr/>
          </p:nvSpPr>
          <p:spPr>
            <a:xfrm>
              <a:off x="9042146" y="4175760"/>
              <a:ext cx="12700" cy="14097"/>
            </a:xfrm>
            <a:custGeom>
              <a:avLst/>
              <a:gdLst>
                <a:gd name="connsiteX0" fmla="*/ 0 w 12700"/>
                <a:gd name="connsiteY0" fmla="*/ 14097 h 14097"/>
                <a:gd name="connsiteX1" fmla="*/ 0 w 12700"/>
                <a:gd name="connsiteY1" fmla="*/ 0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97">
                  <a:moveTo>
                    <a:pt x="0" y="14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DF29939-91F4-43A0-BFEF-E33D1756486C}"/>
                </a:ext>
              </a:extLst>
            </p:cNvPr>
            <p:cNvSpPr/>
            <p:nvPr/>
          </p:nvSpPr>
          <p:spPr>
            <a:xfrm>
              <a:off x="9028176" y="417575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04CAD7C6-7DEB-4963-85B7-6BC3688280A0}"/>
                </a:ext>
              </a:extLst>
            </p:cNvPr>
            <p:cNvSpPr/>
            <p:nvPr/>
          </p:nvSpPr>
          <p:spPr>
            <a:xfrm>
              <a:off x="8868283" y="4189857"/>
              <a:ext cx="12700" cy="336550"/>
            </a:xfrm>
            <a:custGeom>
              <a:avLst/>
              <a:gdLst>
                <a:gd name="connsiteX0" fmla="*/ 0 w 12700"/>
                <a:gd name="connsiteY0" fmla="*/ 0 h 336550"/>
                <a:gd name="connsiteX1" fmla="*/ 0 w 12700"/>
                <a:gd name="connsiteY1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79A06437-5F0D-48E8-9F42-9D23F7D413A0}"/>
                </a:ext>
              </a:extLst>
            </p:cNvPr>
            <p:cNvSpPr/>
            <p:nvPr/>
          </p:nvSpPr>
          <p:spPr>
            <a:xfrm>
              <a:off x="8854313" y="44742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D239E33A-05F4-4D6A-812F-5130B197547F}"/>
                </a:ext>
              </a:extLst>
            </p:cNvPr>
            <p:cNvSpPr/>
            <p:nvPr/>
          </p:nvSpPr>
          <p:spPr>
            <a:xfrm>
              <a:off x="8936736" y="4189857"/>
              <a:ext cx="12700" cy="934465"/>
            </a:xfrm>
            <a:custGeom>
              <a:avLst/>
              <a:gdLst>
                <a:gd name="connsiteX0" fmla="*/ 0 w 12700"/>
                <a:gd name="connsiteY0" fmla="*/ 0 h 934465"/>
                <a:gd name="connsiteX1" fmla="*/ 0 w 12700"/>
                <a:gd name="connsiteY1" fmla="*/ 934466 h 93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4465">
                  <a:moveTo>
                    <a:pt x="0" y="0"/>
                  </a:moveTo>
                  <a:lnTo>
                    <a:pt x="0" y="9344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8B77E52D-AB81-4D9E-96B5-3394749A3F80}"/>
                </a:ext>
              </a:extLst>
            </p:cNvPr>
            <p:cNvSpPr/>
            <p:nvPr/>
          </p:nvSpPr>
          <p:spPr>
            <a:xfrm>
              <a:off x="8922766" y="5072253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5A3EDDB0-9168-4CF5-B805-87EDDE49EA76}"/>
                </a:ext>
              </a:extLst>
            </p:cNvPr>
            <p:cNvSpPr/>
            <p:nvPr/>
          </p:nvSpPr>
          <p:spPr>
            <a:xfrm>
              <a:off x="8924671" y="4114038"/>
              <a:ext cx="12700" cy="75819"/>
            </a:xfrm>
            <a:custGeom>
              <a:avLst/>
              <a:gdLst>
                <a:gd name="connsiteX0" fmla="*/ 0 w 12700"/>
                <a:gd name="connsiteY0" fmla="*/ 75819 h 75819"/>
                <a:gd name="connsiteX1" fmla="*/ 0 w 12700"/>
                <a:gd name="connsiteY1" fmla="*/ 0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819">
                  <a:moveTo>
                    <a:pt x="0" y="75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E9E78D1-E598-4447-8F0B-93D4CD14BBF4}"/>
                </a:ext>
              </a:extLst>
            </p:cNvPr>
            <p:cNvSpPr/>
            <p:nvPr/>
          </p:nvSpPr>
          <p:spPr>
            <a:xfrm>
              <a:off x="8910701" y="41140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4EDAE5AF-B583-46A9-B14A-DCABC8C38FC5}"/>
                </a:ext>
              </a:extLst>
            </p:cNvPr>
            <p:cNvSpPr/>
            <p:nvPr/>
          </p:nvSpPr>
          <p:spPr>
            <a:xfrm>
              <a:off x="8994521" y="3329051"/>
              <a:ext cx="12700" cy="860806"/>
            </a:xfrm>
            <a:custGeom>
              <a:avLst/>
              <a:gdLst>
                <a:gd name="connsiteX0" fmla="*/ 0 w 12700"/>
                <a:gd name="connsiteY0" fmla="*/ 860806 h 860806"/>
                <a:gd name="connsiteX1" fmla="*/ 0 w 12700"/>
                <a:gd name="connsiteY1" fmla="*/ 0 h 86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0806">
                  <a:moveTo>
                    <a:pt x="0" y="8608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92EF2955-906E-465D-BABB-977BFDDD1150}"/>
                </a:ext>
              </a:extLst>
            </p:cNvPr>
            <p:cNvSpPr/>
            <p:nvPr/>
          </p:nvSpPr>
          <p:spPr>
            <a:xfrm>
              <a:off x="8980551" y="332905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BDE90105-757A-49F0-BB19-02C25C70C9F5}"/>
                </a:ext>
              </a:extLst>
            </p:cNvPr>
            <p:cNvSpPr/>
            <p:nvPr/>
          </p:nvSpPr>
          <p:spPr>
            <a:xfrm>
              <a:off x="8893556" y="4189857"/>
              <a:ext cx="12700" cy="1551939"/>
            </a:xfrm>
            <a:custGeom>
              <a:avLst/>
              <a:gdLst>
                <a:gd name="connsiteX0" fmla="*/ 0 w 12700"/>
                <a:gd name="connsiteY0" fmla="*/ 0 h 1551939"/>
                <a:gd name="connsiteX1" fmla="*/ 0 w 12700"/>
                <a:gd name="connsiteY1" fmla="*/ 1551940 h 155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939">
                  <a:moveTo>
                    <a:pt x="0" y="0"/>
                  </a:moveTo>
                  <a:lnTo>
                    <a:pt x="0" y="1551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23E6702B-685A-420D-ABB6-E6A16EDC3B39}"/>
                </a:ext>
              </a:extLst>
            </p:cNvPr>
            <p:cNvSpPr/>
            <p:nvPr/>
          </p:nvSpPr>
          <p:spPr>
            <a:xfrm>
              <a:off x="8879585" y="568972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1AC04D11-91F2-4E63-8A6E-BFF429761019}"/>
                </a:ext>
              </a:extLst>
            </p:cNvPr>
            <p:cNvSpPr/>
            <p:nvPr/>
          </p:nvSpPr>
          <p:spPr>
            <a:xfrm>
              <a:off x="8779510" y="4159885"/>
              <a:ext cx="12700" cy="29972"/>
            </a:xfrm>
            <a:custGeom>
              <a:avLst/>
              <a:gdLst>
                <a:gd name="connsiteX0" fmla="*/ 0 w 12700"/>
                <a:gd name="connsiteY0" fmla="*/ 29972 h 29972"/>
                <a:gd name="connsiteX1" fmla="*/ 0 w 12700"/>
                <a:gd name="connsiteY1" fmla="*/ 0 h 2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72">
                  <a:moveTo>
                    <a:pt x="0" y="299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7716088-7F38-4D1D-B52B-DD51A507CA0E}"/>
                </a:ext>
              </a:extLst>
            </p:cNvPr>
            <p:cNvSpPr/>
            <p:nvPr/>
          </p:nvSpPr>
          <p:spPr>
            <a:xfrm>
              <a:off x="8765540" y="415988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F2E8A85E-C2B1-4BFA-8379-619C78442FDE}"/>
                </a:ext>
              </a:extLst>
            </p:cNvPr>
            <p:cNvSpPr/>
            <p:nvPr/>
          </p:nvSpPr>
          <p:spPr>
            <a:xfrm>
              <a:off x="8998077" y="4189857"/>
              <a:ext cx="12700" cy="251713"/>
            </a:xfrm>
            <a:custGeom>
              <a:avLst/>
              <a:gdLst>
                <a:gd name="connsiteX0" fmla="*/ 0 w 12700"/>
                <a:gd name="connsiteY0" fmla="*/ 0 h 251713"/>
                <a:gd name="connsiteX1" fmla="*/ 0 w 12700"/>
                <a:gd name="connsiteY1" fmla="*/ 251714 h 2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1713">
                  <a:moveTo>
                    <a:pt x="0" y="0"/>
                  </a:moveTo>
                  <a:lnTo>
                    <a:pt x="0" y="2517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F53A4D-50B2-4FB3-942D-5BC7A22DC588}"/>
                </a:ext>
              </a:extLst>
            </p:cNvPr>
            <p:cNvSpPr/>
            <p:nvPr/>
          </p:nvSpPr>
          <p:spPr>
            <a:xfrm>
              <a:off x="8984106" y="43893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!!g23">
            <a:extLst>
              <a:ext uri="{FF2B5EF4-FFF2-40B4-BE49-F238E27FC236}">
                <a16:creationId xmlns:a16="http://schemas.microsoft.com/office/drawing/2014/main" id="{7D5B7E7C-06B9-4563-B679-532A9B6AF58D}"/>
              </a:ext>
            </a:extLst>
          </p:cNvPr>
          <p:cNvGrpSpPr/>
          <p:nvPr/>
        </p:nvGrpSpPr>
        <p:grpSpPr>
          <a:xfrm>
            <a:off x="9117584" y="3089529"/>
            <a:ext cx="330708" cy="2583053"/>
            <a:chOff x="9117584" y="3089529"/>
            <a:chExt cx="330708" cy="2583053"/>
          </a:xfrm>
        </p:grpSpPr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E9346B8-E228-4951-AA33-F17C6B99DF27}"/>
                </a:ext>
              </a:extLst>
            </p:cNvPr>
            <p:cNvSpPr/>
            <p:nvPr/>
          </p:nvSpPr>
          <p:spPr>
            <a:xfrm>
              <a:off x="9117584" y="4243705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B9C4ED7E-6262-43A9-93BE-827B092F425F}"/>
                </a:ext>
              </a:extLst>
            </p:cNvPr>
            <p:cNvSpPr/>
            <p:nvPr/>
          </p:nvSpPr>
          <p:spPr>
            <a:xfrm>
              <a:off x="9364599" y="3950842"/>
              <a:ext cx="12700" cy="292862"/>
            </a:xfrm>
            <a:custGeom>
              <a:avLst/>
              <a:gdLst>
                <a:gd name="connsiteX0" fmla="*/ 0 w 12700"/>
                <a:gd name="connsiteY0" fmla="*/ 292862 h 292862"/>
                <a:gd name="connsiteX1" fmla="*/ 0 w 12700"/>
                <a:gd name="connsiteY1" fmla="*/ 0 h 29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2862">
                  <a:moveTo>
                    <a:pt x="0" y="2928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0E40440-6B5C-4691-8E32-0CA78509BCF8}"/>
                </a:ext>
              </a:extLst>
            </p:cNvPr>
            <p:cNvSpPr/>
            <p:nvPr/>
          </p:nvSpPr>
          <p:spPr>
            <a:xfrm>
              <a:off x="9350629" y="3950842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30756DA2-4C2C-4193-9D6F-05B453C6BD8A}"/>
                </a:ext>
              </a:extLst>
            </p:cNvPr>
            <p:cNvSpPr/>
            <p:nvPr/>
          </p:nvSpPr>
          <p:spPr>
            <a:xfrm>
              <a:off x="9181211" y="3710432"/>
              <a:ext cx="12700" cy="533272"/>
            </a:xfrm>
            <a:custGeom>
              <a:avLst/>
              <a:gdLst>
                <a:gd name="connsiteX0" fmla="*/ 0 w 12700"/>
                <a:gd name="connsiteY0" fmla="*/ 533273 h 533272"/>
                <a:gd name="connsiteX1" fmla="*/ 0 w 12700"/>
                <a:gd name="connsiteY1" fmla="*/ 0 h 53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2">
                  <a:moveTo>
                    <a:pt x="0" y="5332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2193A7C9-0122-439E-89C6-4F07D0074612}"/>
                </a:ext>
              </a:extLst>
            </p:cNvPr>
            <p:cNvSpPr/>
            <p:nvPr/>
          </p:nvSpPr>
          <p:spPr>
            <a:xfrm>
              <a:off x="9167114" y="3710432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8CAF371-4AFB-43DE-883F-DCBF541D70B1}"/>
                </a:ext>
              </a:extLst>
            </p:cNvPr>
            <p:cNvSpPr/>
            <p:nvPr/>
          </p:nvSpPr>
          <p:spPr>
            <a:xfrm>
              <a:off x="9334246" y="4243705"/>
              <a:ext cx="12700" cy="21336"/>
            </a:xfrm>
            <a:custGeom>
              <a:avLst/>
              <a:gdLst>
                <a:gd name="connsiteX0" fmla="*/ 0 w 12700"/>
                <a:gd name="connsiteY0" fmla="*/ 0 h 21336"/>
                <a:gd name="connsiteX1" fmla="*/ 0 w 12700"/>
                <a:gd name="connsiteY1" fmla="*/ 21336 h 2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336">
                  <a:moveTo>
                    <a:pt x="0" y="0"/>
                  </a:moveTo>
                  <a:lnTo>
                    <a:pt x="0" y="21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7C57217-C176-485D-91F7-48EDAD5F11EE}"/>
                </a:ext>
              </a:extLst>
            </p:cNvPr>
            <p:cNvSpPr/>
            <p:nvPr/>
          </p:nvSpPr>
          <p:spPr>
            <a:xfrm>
              <a:off x="9320276" y="42128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451DBD1-9520-4F93-9239-6BC028908032}"/>
                </a:ext>
              </a:extLst>
            </p:cNvPr>
            <p:cNvSpPr/>
            <p:nvPr/>
          </p:nvSpPr>
          <p:spPr>
            <a:xfrm>
              <a:off x="9251315" y="3524504"/>
              <a:ext cx="12700" cy="719201"/>
            </a:xfrm>
            <a:custGeom>
              <a:avLst/>
              <a:gdLst>
                <a:gd name="connsiteX0" fmla="*/ 0 w 12700"/>
                <a:gd name="connsiteY0" fmla="*/ 719201 h 719201"/>
                <a:gd name="connsiteX1" fmla="*/ 0 w 12700"/>
                <a:gd name="connsiteY1" fmla="*/ 0 h 7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9201">
                  <a:moveTo>
                    <a:pt x="0" y="7192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5D701FA2-B213-4BB9-AE34-11AFA092AECB}"/>
                </a:ext>
              </a:extLst>
            </p:cNvPr>
            <p:cNvSpPr/>
            <p:nvPr/>
          </p:nvSpPr>
          <p:spPr>
            <a:xfrm>
              <a:off x="9237344" y="35245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A4F1E662-A286-442D-B23F-82D413994BA6}"/>
                </a:ext>
              </a:extLst>
            </p:cNvPr>
            <p:cNvSpPr/>
            <p:nvPr/>
          </p:nvSpPr>
          <p:spPr>
            <a:xfrm>
              <a:off x="9310243" y="3241548"/>
              <a:ext cx="12700" cy="1002156"/>
            </a:xfrm>
            <a:custGeom>
              <a:avLst/>
              <a:gdLst>
                <a:gd name="connsiteX0" fmla="*/ 0 w 12700"/>
                <a:gd name="connsiteY0" fmla="*/ 1002157 h 1002156"/>
                <a:gd name="connsiteX1" fmla="*/ 0 w 12700"/>
                <a:gd name="connsiteY1" fmla="*/ 0 h 100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2156">
                  <a:moveTo>
                    <a:pt x="0" y="1002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9E3F55A7-D5C5-4B78-A99D-DB797441CA4D}"/>
                </a:ext>
              </a:extLst>
            </p:cNvPr>
            <p:cNvSpPr/>
            <p:nvPr/>
          </p:nvSpPr>
          <p:spPr>
            <a:xfrm>
              <a:off x="9296272" y="32415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EA279606-58A3-42ED-ACB0-97CEBDC5BF1B}"/>
                </a:ext>
              </a:extLst>
            </p:cNvPr>
            <p:cNvSpPr/>
            <p:nvPr/>
          </p:nvSpPr>
          <p:spPr>
            <a:xfrm>
              <a:off x="9263126" y="4243705"/>
              <a:ext cx="12700" cy="805561"/>
            </a:xfrm>
            <a:custGeom>
              <a:avLst/>
              <a:gdLst>
                <a:gd name="connsiteX0" fmla="*/ 0 w 12700"/>
                <a:gd name="connsiteY0" fmla="*/ 0 h 805561"/>
                <a:gd name="connsiteX1" fmla="*/ 0 w 12700"/>
                <a:gd name="connsiteY1" fmla="*/ 805561 h 80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5561">
                  <a:moveTo>
                    <a:pt x="0" y="0"/>
                  </a:moveTo>
                  <a:lnTo>
                    <a:pt x="0" y="8055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E455583-4E57-47FC-9B68-6A3B59C58922}"/>
                </a:ext>
              </a:extLst>
            </p:cNvPr>
            <p:cNvSpPr/>
            <p:nvPr/>
          </p:nvSpPr>
          <p:spPr>
            <a:xfrm>
              <a:off x="9249156" y="499706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A6A6E828-27FA-4750-BCFA-DC3C5E7ECB89}"/>
                </a:ext>
              </a:extLst>
            </p:cNvPr>
            <p:cNvSpPr/>
            <p:nvPr/>
          </p:nvSpPr>
          <p:spPr>
            <a:xfrm>
              <a:off x="9265666" y="4243705"/>
              <a:ext cx="12700" cy="8255"/>
            </a:xfrm>
            <a:custGeom>
              <a:avLst/>
              <a:gdLst>
                <a:gd name="connsiteX0" fmla="*/ 0 w 12700"/>
                <a:gd name="connsiteY0" fmla="*/ 0 h 8255"/>
                <a:gd name="connsiteX1" fmla="*/ 0 w 12700"/>
                <a:gd name="connsiteY1" fmla="*/ 8255 h 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5">
                  <a:moveTo>
                    <a:pt x="0" y="0"/>
                  </a:moveTo>
                  <a:lnTo>
                    <a:pt x="0" y="82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F185EB0C-8CD3-4501-814C-D81AC729B90C}"/>
                </a:ext>
              </a:extLst>
            </p:cNvPr>
            <p:cNvSpPr/>
            <p:nvPr/>
          </p:nvSpPr>
          <p:spPr>
            <a:xfrm>
              <a:off x="9251695" y="4199763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A00ABA61-8A02-4AD8-B2EB-EB289BB8D383}"/>
                </a:ext>
              </a:extLst>
            </p:cNvPr>
            <p:cNvSpPr/>
            <p:nvPr/>
          </p:nvSpPr>
          <p:spPr>
            <a:xfrm>
              <a:off x="9240901" y="4243705"/>
              <a:ext cx="12700" cy="262509"/>
            </a:xfrm>
            <a:custGeom>
              <a:avLst/>
              <a:gdLst>
                <a:gd name="connsiteX0" fmla="*/ 0 w 12700"/>
                <a:gd name="connsiteY0" fmla="*/ 0 h 262509"/>
                <a:gd name="connsiteX1" fmla="*/ 0 w 12700"/>
                <a:gd name="connsiteY1" fmla="*/ 262509 h 26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2509">
                  <a:moveTo>
                    <a:pt x="0" y="0"/>
                  </a:moveTo>
                  <a:lnTo>
                    <a:pt x="0" y="262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C44C9523-0659-436E-87FF-EF6BE44AAE92}"/>
                </a:ext>
              </a:extLst>
            </p:cNvPr>
            <p:cNvSpPr/>
            <p:nvPr/>
          </p:nvSpPr>
          <p:spPr>
            <a:xfrm>
              <a:off x="9226931" y="445414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82533B21-A6A9-497D-BDA6-B07D0C2E4916}"/>
                </a:ext>
              </a:extLst>
            </p:cNvPr>
            <p:cNvSpPr/>
            <p:nvPr/>
          </p:nvSpPr>
          <p:spPr>
            <a:xfrm>
              <a:off x="9219057" y="3975480"/>
              <a:ext cx="12700" cy="268224"/>
            </a:xfrm>
            <a:custGeom>
              <a:avLst/>
              <a:gdLst>
                <a:gd name="connsiteX0" fmla="*/ 0 w 12700"/>
                <a:gd name="connsiteY0" fmla="*/ 268224 h 268224"/>
                <a:gd name="connsiteX1" fmla="*/ 0 w 12700"/>
                <a:gd name="connsiteY1" fmla="*/ 0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8224">
                  <a:moveTo>
                    <a:pt x="0" y="2682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9F9C83A-7639-46FD-BA35-9C05A437EA9D}"/>
                </a:ext>
              </a:extLst>
            </p:cNvPr>
            <p:cNvSpPr/>
            <p:nvPr/>
          </p:nvSpPr>
          <p:spPr>
            <a:xfrm>
              <a:off x="9205086" y="39754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9A52C41E-06E8-4486-A3D6-7BAEC86E5BF8}"/>
                </a:ext>
              </a:extLst>
            </p:cNvPr>
            <p:cNvSpPr/>
            <p:nvPr/>
          </p:nvSpPr>
          <p:spPr>
            <a:xfrm>
              <a:off x="9292082" y="4128642"/>
              <a:ext cx="12700" cy="115062"/>
            </a:xfrm>
            <a:custGeom>
              <a:avLst/>
              <a:gdLst>
                <a:gd name="connsiteX0" fmla="*/ 0 w 12700"/>
                <a:gd name="connsiteY0" fmla="*/ 115062 h 115062"/>
                <a:gd name="connsiteX1" fmla="*/ 0 w 12700"/>
                <a:gd name="connsiteY1" fmla="*/ 0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062">
                  <a:moveTo>
                    <a:pt x="0" y="1150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5A4F9AF-CA44-43C1-B79F-9C0C297D956C}"/>
                </a:ext>
              </a:extLst>
            </p:cNvPr>
            <p:cNvSpPr/>
            <p:nvPr/>
          </p:nvSpPr>
          <p:spPr>
            <a:xfrm>
              <a:off x="9277984" y="412864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FECA8DAF-AAE7-4586-AA65-FB3FF83A94C1}"/>
                </a:ext>
              </a:extLst>
            </p:cNvPr>
            <p:cNvSpPr/>
            <p:nvPr/>
          </p:nvSpPr>
          <p:spPr>
            <a:xfrm>
              <a:off x="9392158" y="3795522"/>
              <a:ext cx="12700" cy="448182"/>
            </a:xfrm>
            <a:custGeom>
              <a:avLst/>
              <a:gdLst>
                <a:gd name="connsiteX0" fmla="*/ 0 w 12700"/>
                <a:gd name="connsiteY0" fmla="*/ 448183 h 448182"/>
                <a:gd name="connsiteX1" fmla="*/ 0 w 12700"/>
                <a:gd name="connsiteY1" fmla="*/ 0 h 44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8182">
                  <a:moveTo>
                    <a:pt x="0" y="448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70218F1C-8DA4-41AA-905E-335559885F4D}"/>
                </a:ext>
              </a:extLst>
            </p:cNvPr>
            <p:cNvSpPr/>
            <p:nvPr/>
          </p:nvSpPr>
          <p:spPr>
            <a:xfrm>
              <a:off x="9378188" y="37955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DF259E1B-061B-4661-80F1-0CEAAC42D98E}"/>
                </a:ext>
              </a:extLst>
            </p:cNvPr>
            <p:cNvSpPr/>
            <p:nvPr/>
          </p:nvSpPr>
          <p:spPr>
            <a:xfrm>
              <a:off x="9282938" y="4243705"/>
              <a:ext cx="12700" cy="1428877"/>
            </a:xfrm>
            <a:custGeom>
              <a:avLst/>
              <a:gdLst>
                <a:gd name="connsiteX0" fmla="*/ 0 w 12700"/>
                <a:gd name="connsiteY0" fmla="*/ 0 h 1428877"/>
                <a:gd name="connsiteX1" fmla="*/ 0 w 12700"/>
                <a:gd name="connsiteY1" fmla="*/ 1428877 h 142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877">
                  <a:moveTo>
                    <a:pt x="0" y="0"/>
                  </a:moveTo>
                  <a:lnTo>
                    <a:pt x="0" y="14288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39169478-3A3E-409F-AFD2-C0857FE06818}"/>
                </a:ext>
              </a:extLst>
            </p:cNvPr>
            <p:cNvSpPr/>
            <p:nvPr/>
          </p:nvSpPr>
          <p:spPr>
            <a:xfrm>
              <a:off x="9268968" y="562038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0C73F584-66C1-4D05-A2CD-04AE2CCAC260}"/>
                </a:ext>
              </a:extLst>
            </p:cNvPr>
            <p:cNvSpPr/>
            <p:nvPr/>
          </p:nvSpPr>
          <p:spPr>
            <a:xfrm>
              <a:off x="9305290" y="3660902"/>
              <a:ext cx="12700" cy="582802"/>
            </a:xfrm>
            <a:custGeom>
              <a:avLst/>
              <a:gdLst>
                <a:gd name="connsiteX0" fmla="*/ 0 w 12700"/>
                <a:gd name="connsiteY0" fmla="*/ 582803 h 582802"/>
                <a:gd name="connsiteX1" fmla="*/ 0 w 12700"/>
                <a:gd name="connsiteY1" fmla="*/ 0 h 58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2802">
                  <a:moveTo>
                    <a:pt x="0" y="582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3D1D281A-413D-4ECB-9899-7B290E0A2BE6}"/>
                </a:ext>
              </a:extLst>
            </p:cNvPr>
            <p:cNvSpPr/>
            <p:nvPr/>
          </p:nvSpPr>
          <p:spPr>
            <a:xfrm>
              <a:off x="9291319" y="366090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5EB44A6-057D-40A1-9D42-AC523DEC512D}"/>
                </a:ext>
              </a:extLst>
            </p:cNvPr>
            <p:cNvSpPr/>
            <p:nvPr/>
          </p:nvSpPr>
          <p:spPr>
            <a:xfrm>
              <a:off x="9229344" y="4243705"/>
              <a:ext cx="12700" cy="929132"/>
            </a:xfrm>
            <a:custGeom>
              <a:avLst/>
              <a:gdLst>
                <a:gd name="connsiteX0" fmla="*/ 0 w 12700"/>
                <a:gd name="connsiteY0" fmla="*/ 0 h 929132"/>
                <a:gd name="connsiteX1" fmla="*/ 0 w 12700"/>
                <a:gd name="connsiteY1" fmla="*/ 929132 h 92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9132">
                  <a:moveTo>
                    <a:pt x="0" y="0"/>
                  </a:moveTo>
                  <a:lnTo>
                    <a:pt x="0" y="9291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7EE4A2-8CA6-4575-9794-E6D6A7B9C48F}"/>
                </a:ext>
              </a:extLst>
            </p:cNvPr>
            <p:cNvSpPr/>
            <p:nvPr/>
          </p:nvSpPr>
          <p:spPr>
            <a:xfrm>
              <a:off x="9215373" y="51207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E4FB4E2C-62D1-4F81-B2F9-01C223DD6FBB}"/>
                </a:ext>
              </a:extLst>
            </p:cNvPr>
            <p:cNvSpPr/>
            <p:nvPr/>
          </p:nvSpPr>
          <p:spPr>
            <a:xfrm>
              <a:off x="9351010" y="4243705"/>
              <a:ext cx="12700" cy="521843"/>
            </a:xfrm>
            <a:custGeom>
              <a:avLst/>
              <a:gdLst>
                <a:gd name="connsiteX0" fmla="*/ 0 w 12700"/>
                <a:gd name="connsiteY0" fmla="*/ 0 h 521843"/>
                <a:gd name="connsiteX1" fmla="*/ 0 w 12700"/>
                <a:gd name="connsiteY1" fmla="*/ 521843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1843">
                  <a:moveTo>
                    <a:pt x="0" y="0"/>
                  </a:moveTo>
                  <a:lnTo>
                    <a:pt x="0" y="5218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13E5B7A9-D1BC-4A51-8B32-9A2900114C3D}"/>
                </a:ext>
              </a:extLst>
            </p:cNvPr>
            <p:cNvSpPr/>
            <p:nvPr/>
          </p:nvSpPr>
          <p:spPr>
            <a:xfrm>
              <a:off x="9337040" y="47133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B0C7D0-8174-4120-9066-CDD2C75925FC}"/>
                </a:ext>
              </a:extLst>
            </p:cNvPr>
            <p:cNvSpPr/>
            <p:nvPr/>
          </p:nvSpPr>
          <p:spPr>
            <a:xfrm>
              <a:off x="9406636" y="4201668"/>
              <a:ext cx="12700" cy="42037"/>
            </a:xfrm>
            <a:custGeom>
              <a:avLst/>
              <a:gdLst>
                <a:gd name="connsiteX0" fmla="*/ 0 w 12700"/>
                <a:gd name="connsiteY0" fmla="*/ 42037 h 42037"/>
                <a:gd name="connsiteX1" fmla="*/ 0 w 12700"/>
                <a:gd name="connsiteY1" fmla="*/ 0 h 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37">
                  <a:moveTo>
                    <a:pt x="0" y="420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99B2E38E-2348-413E-BFFE-CCF0812E333D}"/>
                </a:ext>
              </a:extLst>
            </p:cNvPr>
            <p:cNvSpPr/>
            <p:nvPr/>
          </p:nvSpPr>
          <p:spPr>
            <a:xfrm>
              <a:off x="9392666" y="42016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C4C1FA54-C103-4848-B232-4ED9C7FA956E}"/>
                </a:ext>
              </a:extLst>
            </p:cNvPr>
            <p:cNvSpPr/>
            <p:nvPr/>
          </p:nvSpPr>
          <p:spPr>
            <a:xfrm>
              <a:off x="9327896" y="3916934"/>
              <a:ext cx="12700" cy="326770"/>
            </a:xfrm>
            <a:custGeom>
              <a:avLst/>
              <a:gdLst>
                <a:gd name="connsiteX0" fmla="*/ 0 w 12700"/>
                <a:gd name="connsiteY0" fmla="*/ 326771 h 326770"/>
                <a:gd name="connsiteX1" fmla="*/ 0 w 12700"/>
                <a:gd name="connsiteY1" fmla="*/ 0 h 3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770">
                  <a:moveTo>
                    <a:pt x="0" y="3267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22391B86-6D04-4533-B4A3-B3DE9F23FE70}"/>
                </a:ext>
              </a:extLst>
            </p:cNvPr>
            <p:cNvSpPr/>
            <p:nvPr/>
          </p:nvSpPr>
          <p:spPr>
            <a:xfrm>
              <a:off x="9313926" y="39169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CACF2DFF-3BED-4429-BCE2-382E0258A56E}"/>
                </a:ext>
              </a:extLst>
            </p:cNvPr>
            <p:cNvSpPr/>
            <p:nvPr/>
          </p:nvSpPr>
          <p:spPr>
            <a:xfrm>
              <a:off x="9203309" y="4243705"/>
              <a:ext cx="12700" cy="119507"/>
            </a:xfrm>
            <a:custGeom>
              <a:avLst/>
              <a:gdLst>
                <a:gd name="connsiteX0" fmla="*/ 0 w 12700"/>
                <a:gd name="connsiteY0" fmla="*/ 0 h 119507"/>
                <a:gd name="connsiteX1" fmla="*/ 0 w 12700"/>
                <a:gd name="connsiteY1" fmla="*/ 119507 h 11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507">
                  <a:moveTo>
                    <a:pt x="0" y="0"/>
                  </a:moveTo>
                  <a:lnTo>
                    <a:pt x="0" y="1195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2177BC-FA5F-4803-981D-F383FAD335B6}"/>
                </a:ext>
              </a:extLst>
            </p:cNvPr>
            <p:cNvSpPr/>
            <p:nvPr/>
          </p:nvSpPr>
          <p:spPr>
            <a:xfrm>
              <a:off x="9189339" y="431101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676F093F-8D31-4FA5-AF89-20014F6C7262}"/>
                </a:ext>
              </a:extLst>
            </p:cNvPr>
            <p:cNvSpPr/>
            <p:nvPr/>
          </p:nvSpPr>
          <p:spPr>
            <a:xfrm>
              <a:off x="9347581" y="3473577"/>
              <a:ext cx="12700" cy="770127"/>
            </a:xfrm>
            <a:custGeom>
              <a:avLst/>
              <a:gdLst>
                <a:gd name="connsiteX0" fmla="*/ 0 w 12700"/>
                <a:gd name="connsiteY0" fmla="*/ 770128 h 770127"/>
                <a:gd name="connsiteX1" fmla="*/ 0 w 12700"/>
                <a:gd name="connsiteY1" fmla="*/ 0 h 77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127">
                  <a:moveTo>
                    <a:pt x="0" y="7701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B8E98B1-89C2-4EB7-9420-0050190CBF0B}"/>
                </a:ext>
              </a:extLst>
            </p:cNvPr>
            <p:cNvSpPr/>
            <p:nvPr/>
          </p:nvSpPr>
          <p:spPr>
            <a:xfrm>
              <a:off x="9333610" y="347357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1B93BA75-F0A1-4A02-ADF8-E28BCCBDB265}"/>
                </a:ext>
              </a:extLst>
            </p:cNvPr>
            <p:cNvSpPr/>
            <p:nvPr/>
          </p:nvSpPr>
          <p:spPr>
            <a:xfrm>
              <a:off x="9256522" y="3874897"/>
              <a:ext cx="12700" cy="368807"/>
            </a:xfrm>
            <a:custGeom>
              <a:avLst/>
              <a:gdLst>
                <a:gd name="connsiteX0" fmla="*/ 0 w 12700"/>
                <a:gd name="connsiteY0" fmla="*/ 368808 h 368807"/>
                <a:gd name="connsiteX1" fmla="*/ 0 w 12700"/>
                <a:gd name="connsiteY1" fmla="*/ 0 h 3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8807">
                  <a:moveTo>
                    <a:pt x="0" y="3688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F1D8EC5-4610-4B84-9DCB-6D18C2859049}"/>
                </a:ext>
              </a:extLst>
            </p:cNvPr>
            <p:cNvSpPr/>
            <p:nvPr/>
          </p:nvSpPr>
          <p:spPr>
            <a:xfrm>
              <a:off x="9242552" y="38748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F9581B88-5171-4A62-9A32-8D85FA5D6B82}"/>
                </a:ext>
              </a:extLst>
            </p:cNvPr>
            <p:cNvSpPr/>
            <p:nvPr/>
          </p:nvSpPr>
          <p:spPr>
            <a:xfrm>
              <a:off x="9318117" y="4243705"/>
              <a:ext cx="12700" cy="943102"/>
            </a:xfrm>
            <a:custGeom>
              <a:avLst/>
              <a:gdLst>
                <a:gd name="connsiteX0" fmla="*/ 0 w 12700"/>
                <a:gd name="connsiteY0" fmla="*/ 0 h 943102"/>
                <a:gd name="connsiteX1" fmla="*/ 0 w 12700"/>
                <a:gd name="connsiteY1" fmla="*/ 943102 h 9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3102">
                  <a:moveTo>
                    <a:pt x="0" y="0"/>
                  </a:moveTo>
                  <a:lnTo>
                    <a:pt x="0" y="9431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F4ECD121-3EDC-49C0-964C-08D0116C9BD3}"/>
                </a:ext>
              </a:extLst>
            </p:cNvPr>
            <p:cNvSpPr/>
            <p:nvPr/>
          </p:nvSpPr>
          <p:spPr>
            <a:xfrm>
              <a:off x="9304146" y="513473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327B3989-F22C-4C17-832C-1AF34B795D63}"/>
                </a:ext>
              </a:extLst>
            </p:cNvPr>
            <p:cNvSpPr/>
            <p:nvPr/>
          </p:nvSpPr>
          <p:spPr>
            <a:xfrm>
              <a:off x="9357614" y="4243705"/>
              <a:ext cx="12700" cy="194183"/>
            </a:xfrm>
            <a:custGeom>
              <a:avLst/>
              <a:gdLst>
                <a:gd name="connsiteX0" fmla="*/ 0 w 12700"/>
                <a:gd name="connsiteY0" fmla="*/ 0 h 194183"/>
                <a:gd name="connsiteX1" fmla="*/ 0 w 12700"/>
                <a:gd name="connsiteY1" fmla="*/ 194183 h 19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4183">
                  <a:moveTo>
                    <a:pt x="0" y="0"/>
                  </a:moveTo>
                  <a:lnTo>
                    <a:pt x="0" y="1941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EE2B57A-F08A-440B-9373-31EA209159C4}"/>
                </a:ext>
              </a:extLst>
            </p:cNvPr>
            <p:cNvSpPr/>
            <p:nvPr/>
          </p:nvSpPr>
          <p:spPr>
            <a:xfrm>
              <a:off x="9343643" y="43856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FD1DAA85-5E5E-471C-905A-223151835D48}"/>
                </a:ext>
              </a:extLst>
            </p:cNvPr>
            <p:cNvSpPr/>
            <p:nvPr/>
          </p:nvSpPr>
          <p:spPr>
            <a:xfrm>
              <a:off x="9295638" y="4243705"/>
              <a:ext cx="12700" cy="370332"/>
            </a:xfrm>
            <a:custGeom>
              <a:avLst/>
              <a:gdLst>
                <a:gd name="connsiteX0" fmla="*/ 0 w 12700"/>
                <a:gd name="connsiteY0" fmla="*/ 0 h 370332"/>
                <a:gd name="connsiteX1" fmla="*/ 0 w 12700"/>
                <a:gd name="connsiteY1" fmla="*/ 370332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332">
                  <a:moveTo>
                    <a:pt x="0" y="0"/>
                  </a:moveTo>
                  <a:lnTo>
                    <a:pt x="0" y="3703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04FA69D-702B-43BE-9E11-1B3B555D22E4}"/>
                </a:ext>
              </a:extLst>
            </p:cNvPr>
            <p:cNvSpPr/>
            <p:nvPr/>
          </p:nvSpPr>
          <p:spPr>
            <a:xfrm>
              <a:off x="9281668" y="456196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AD28991C-CC7E-486D-9AF0-1A71F1906EFD}"/>
                </a:ext>
              </a:extLst>
            </p:cNvPr>
            <p:cNvSpPr/>
            <p:nvPr/>
          </p:nvSpPr>
          <p:spPr>
            <a:xfrm>
              <a:off x="9302623" y="4243705"/>
              <a:ext cx="12700" cy="811403"/>
            </a:xfrm>
            <a:custGeom>
              <a:avLst/>
              <a:gdLst>
                <a:gd name="connsiteX0" fmla="*/ 0 w 12700"/>
                <a:gd name="connsiteY0" fmla="*/ 0 h 811403"/>
                <a:gd name="connsiteX1" fmla="*/ 0 w 12700"/>
                <a:gd name="connsiteY1" fmla="*/ 811403 h 8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1403">
                  <a:moveTo>
                    <a:pt x="0" y="0"/>
                  </a:moveTo>
                  <a:lnTo>
                    <a:pt x="0" y="8114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4D914B4B-8D78-4CA9-99EE-F2C818FD3F2A}"/>
                </a:ext>
              </a:extLst>
            </p:cNvPr>
            <p:cNvSpPr/>
            <p:nvPr/>
          </p:nvSpPr>
          <p:spPr>
            <a:xfrm>
              <a:off x="9288653" y="50029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BE161C7D-42A2-4252-8AC9-9FCC0EF5A179}"/>
                </a:ext>
              </a:extLst>
            </p:cNvPr>
            <p:cNvSpPr/>
            <p:nvPr/>
          </p:nvSpPr>
          <p:spPr>
            <a:xfrm>
              <a:off x="9148064" y="4160012"/>
              <a:ext cx="12700" cy="83692"/>
            </a:xfrm>
            <a:custGeom>
              <a:avLst/>
              <a:gdLst>
                <a:gd name="connsiteX0" fmla="*/ 0 w 12700"/>
                <a:gd name="connsiteY0" fmla="*/ 83693 h 83692"/>
                <a:gd name="connsiteX1" fmla="*/ 0 w 12700"/>
                <a:gd name="connsiteY1" fmla="*/ 0 h 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2">
                  <a:moveTo>
                    <a:pt x="0" y="836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FDE7A349-AAB2-4011-90B0-22BDCEF3C6D4}"/>
                </a:ext>
              </a:extLst>
            </p:cNvPr>
            <p:cNvSpPr/>
            <p:nvPr/>
          </p:nvSpPr>
          <p:spPr>
            <a:xfrm>
              <a:off x="9134093" y="41600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44026E98-CA72-405B-A7E4-FFE82C111A7E}"/>
                </a:ext>
              </a:extLst>
            </p:cNvPr>
            <p:cNvSpPr/>
            <p:nvPr/>
          </p:nvSpPr>
          <p:spPr>
            <a:xfrm>
              <a:off x="9280271" y="3089529"/>
              <a:ext cx="12700" cy="1154175"/>
            </a:xfrm>
            <a:custGeom>
              <a:avLst/>
              <a:gdLst>
                <a:gd name="connsiteX0" fmla="*/ 0 w 12700"/>
                <a:gd name="connsiteY0" fmla="*/ 1154176 h 1154175"/>
                <a:gd name="connsiteX1" fmla="*/ 0 w 12700"/>
                <a:gd name="connsiteY1" fmla="*/ 0 h 115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4175">
                  <a:moveTo>
                    <a:pt x="0" y="11541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13E14D91-2979-45F1-8031-048FB8EC9A44}"/>
                </a:ext>
              </a:extLst>
            </p:cNvPr>
            <p:cNvSpPr/>
            <p:nvPr/>
          </p:nvSpPr>
          <p:spPr>
            <a:xfrm>
              <a:off x="9266301" y="30895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C6E8EEC5-F908-45A0-9A9D-A0B39C07F95E}"/>
                </a:ext>
              </a:extLst>
            </p:cNvPr>
            <p:cNvSpPr/>
            <p:nvPr/>
          </p:nvSpPr>
          <p:spPr>
            <a:xfrm>
              <a:off x="9201912" y="4243705"/>
              <a:ext cx="12700" cy="489839"/>
            </a:xfrm>
            <a:custGeom>
              <a:avLst/>
              <a:gdLst>
                <a:gd name="connsiteX0" fmla="*/ 0 w 12700"/>
                <a:gd name="connsiteY0" fmla="*/ 0 h 489839"/>
                <a:gd name="connsiteX1" fmla="*/ 0 w 12700"/>
                <a:gd name="connsiteY1" fmla="*/ 489839 h 48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9839">
                  <a:moveTo>
                    <a:pt x="0" y="0"/>
                  </a:moveTo>
                  <a:lnTo>
                    <a:pt x="0" y="4898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A5CAFBD1-4A98-408D-837B-1551C1BA6A2A}"/>
                </a:ext>
              </a:extLst>
            </p:cNvPr>
            <p:cNvSpPr/>
            <p:nvPr/>
          </p:nvSpPr>
          <p:spPr>
            <a:xfrm>
              <a:off x="9187942" y="46813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8AD1375C-AF6D-4A33-96F3-2664794F2D18}"/>
                </a:ext>
              </a:extLst>
            </p:cNvPr>
            <p:cNvSpPr/>
            <p:nvPr/>
          </p:nvSpPr>
          <p:spPr>
            <a:xfrm>
              <a:off x="9249156" y="4243705"/>
              <a:ext cx="12700" cy="978408"/>
            </a:xfrm>
            <a:custGeom>
              <a:avLst/>
              <a:gdLst>
                <a:gd name="connsiteX0" fmla="*/ 0 w 12700"/>
                <a:gd name="connsiteY0" fmla="*/ 0 h 978408"/>
                <a:gd name="connsiteX1" fmla="*/ 0 w 12700"/>
                <a:gd name="connsiteY1" fmla="*/ 978408 h 9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8408">
                  <a:moveTo>
                    <a:pt x="0" y="0"/>
                  </a:moveTo>
                  <a:lnTo>
                    <a:pt x="0" y="9784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C52DA7EE-38EE-494A-A08F-C66B3B727D8E}"/>
                </a:ext>
              </a:extLst>
            </p:cNvPr>
            <p:cNvSpPr/>
            <p:nvPr/>
          </p:nvSpPr>
          <p:spPr>
            <a:xfrm>
              <a:off x="9235185" y="516991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7F380ADA-70D7-476A-A4BF-6C737ECCE49C}"/>
                </a:ext>
              </a:extLst>
            </p:cNvPr>
            <p:cNvSpPr/>
            <p:nvPr/>
          </p:nvSpPr>
          <p:spPr>
            <a:xfrm>
              <a:off x="9184132" y="3918330"/>
              <a:ext cx="12700" cy="325374"/>
            </a:xfrm>
            <a:custGeom>
              <a:avLst/>
              <a:gdLst>
                <a:gd name="connsiteX0" fmla="*/ 0 w 12700"/>
                <a:gd name="connsiteY0" fmla="*/ 325374 h 325374"/>
                <a:gd name="connsiteX1" fmla="*/ 0 w 12700"/>
                <a:gd name="connsiteY1" fmla="*/ 0 h 3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374">
                  <a:moveTo>
                    <a:pt x="0" y="3253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CF5EE4DB-A25F-4A71-A069-3A862BF44041}"/>
                </a:ext>
              </a:extLst>
            </p:cNvPr>
            <p:cNvSpPr/>
            <p:nvPr/>
          </p:nvSpPr>
          <p:spPr>
            <a:xfrm>
              <a:off x="9170161" y="391833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3314BD25-FDC9-426D-84F5-9704EB6B43AA}"/>
                </a:ext>
              </a:extLst>
            </p:cNvPr>
            <p:cNvSpPr/>
            <p:nvPr/>
          </p:nvSpPr>
          <p:spPr>
            <a:xfrm>
              <a:off x="9236583" y="3390138"/>
              <a:ext cx="12700" cy="853566"/>
            </a:xfrm>
            <a:custGeom>
              <a:avLst/>
              <a:gdLst>
                <a:gd name="connsiteX0" fmla="*/ 0 w 12700"/>
                <a:gd name="connsiteY0" fmla="*/ 853567 h 853566"/>
                <a:gd name="connsiteX1" fmla="*/ 0 w 12700"/>
                <a:gd name="connsiteY1" fmla="*/ 0 h 85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566">
                  <a:moveTo>
                    <a:pt x="0" y="8535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27B9565-D362-461A-B569-A5F61B9F138C}"/>
                </a:ext>
              </a:extLst>
            </p:cNvPr>
            <p:cNvSpPr/>
            <p:nvPr/>
          </p:nvSpPr>
          <p:spPr>
            <a:xfrm>
              <a:off x="9222485" y="339013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!!g24">
            <a:extLst>
              <a:ext uri="{FF2B5EF4-FFF2-40B4-BE49-F238E27FC236}">
                <a16:creationId xmlns:a16="http://schemas.microsoft.com/office/drawing/2014/main" id="{0046B832-20E8-4331-A2DC-9E4EDC4BB122}"/>
              </a:ext>
            </a:extLst>
          </p:cNvPr>
          <p:cNvGrpSpPr/>
          <p:nvPr/>
        </p:nvGrpSpPr>
        <p:grpSpPr>
          <a:xfrm>
            <a:off x="9484995" y="2006600"/>
            <a:ext cx="330707" cy="3770375"/>
            <a:chOff x="9484995" y="2006600"/>
            <a:chExt cx="330707" cy="3770375"/>
          </a:xfrm>
        </p:grpSpPr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F6189312-11CD-4411-88EB-93D10463B221}"/>
                </a:ext>
              </a:extLst>
            </p:cNvPr>
            <p:cNvSpPr/>
            <p:nvPr/>
          </p:nvSpPr>
          <p:spPr>
            <a:xfrm>
              <a:off x="9484995" y="4105910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043F8FCC-3CC3-4563-8813-87E7D2DCFF7F}"/>
                </a:ext>
              </a:extLst>
            </p:cNvPr>
            <p:cNvSpPr/>
            <p:nvPr/>
          </p:nvSpPr>
          <p:spPr>
            <a:xfrm>
              <a:off x="9526651" y="4105910"/>
              <a:ext cx="12700" cy="973836"/>
            </a:xfrm>
            <a:custGeom>
              <a:avLst/>
              <a:gdLst>
                <a:gd name="connsiteX0" fmla="*/ 0 w 12700"/>
                <a:gd name="connsiteY0" fmla="*/ 0 h 973836"/>
                <a:gd name="connsiteX1" fmla="*/ 0 w 12700"/>
                <a:gd name="connsiteY1" fmla="*/ 973836 h 97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3836">
                  <a:moveTo>
                    <a:pt x="0" y="0"/>
                  </a:moveTo>
                  <a:lnTo>
                    <a:pt x="0" y="9738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232F037E-CD05-40BB-8B9C-9F2E71E2777A}"/>
                </a:ext>
              </a:extLst>
            </p:cNvPr>
            <p:cNvSpPr/>
            <p:nvPr/>
          </p:nvSpPr>
          <p:spPr>
            <a:xfrm>
              <a:off x="9512681" y="50275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92A17A61-51D0-4795-AD85-FD1CDA19806C}"/>
                </a:ext>
              </a:extLst>
            </p:cNvPr>
            <p:cNvSpPr/>
            <p:nvPr/>
          </p:nvSpPr>
          <p:spPr>
            <a:xfrm>
              <a:off x="9673590" y="2337181"/>
              <a:ext cx="12700" cy="1768729"/>
            </a:xfrm>
            <a:custGeom>
              <a:avLst/>
              <a:gdLst>
                <a:gd name="connsiteX0" fmla="*/ 0 w 12700"/>
                <a:gd name="connsiteY0" fmla="*/ 1768729 h 1768729"/>
                <a:gd name="connsiteX1" fmla="*/ 0 w 12700"/>
                <a:gd name="connsiteY1" fmla="*/ 0 h 176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8729">
                  <a:moveTo>
                    <a:pt x="0" y="17687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13C14029-053E-4F52-94EF-7A66DBCCF376}"/>
                </a:ext>
              </a:extLst>
            </p:cNvPr>
            <p:cNvSpPr/>
            <p:nvPr/>
          </p:nvSpPr>
          <p:spPr>
            <a:xfrm>
              <a:off x="9659619" y="233718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B351F1E-A830-4A5E-A0B0-0CEC19DC7AED}"/>
                </a:ext>
              </a:extLst>
            </p:cNvPr>
            <p:cNvSpPr/>
            <p:nvPr/>
          </p:nvSpPr>
          <p:spPr>
            <a:xfrm>
              <a:off x="9555734" y="3550412"/>
              <a:ext cx="12700" cy="555498"/>
            </a:xfrm>
            <a:custGeom>
              <a:avLst/>
              <a:gdLst>
                <a:gd name="connsiteX0" fmla="*/ 0 w 12700"/>
                <a:gd name="connsiteY0" fmla="*/ 555498 h 555498"/>
                <a:gd name="connsiteX1" fmla="*/ 0 w 12700"/>
                <a:gd name="connsiteY1" fmla="*/ 0 h 55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5498">
                  <a:moveTo>
                    <a:pt x="0" y="5554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FFFB3E1D-D319-4AF5-B557-982DEFDB5800}"/>
                </a:ext>
              </a:extLst>
            </p:cNvPr>
            <p:cNvSpPr/>
            <p:nvPr/>
          </p:nvSpPr>
          <p:spPr>
            <a:xfrm>
              <a:off x="9541764" y="35504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A218169-99E1-4E9E-A895-BCA96AC652FB}"/>
                </a:ext>
              </a:extLst>
            </p:cNvPr>
            <p:cNvSpPr/>
            <p:nvPr/>
          </p:nvSpPr>
          <p:spPr>
            <a:xfrm>
              <a:off x="9633331" y="4105910"/>
              <a:ext cx="12700" cy="330707"/>
            </a:xfrm>
            <a:custGeom>
              <a:avLst/>
              <a:gdLst>
                <a:gd name="connsiteX0" fmla="*/ 0 w 12700"/>
                <a:gd name="connsiteY0" fmla="*/ 0 h 330707"/>
                <a:gd name="connsiteX1" fmla="*/ 0 w 12700"/>
                <a:gd name="connsiteY1" fmla="*/ 330708 h 3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0707">
                  <a:moveTo>
                    <a:pt x="0" y="0"/>
                  </a:moveTo>
                  <a:lnTo>
                    <a:pt x="0" y="3307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F39DEDF-85CA-4BDA-87F5-4F7E07DA2048}"/>
                </a:ext>
              </a:extLst>
            </p:cNvPr>
            <p:cNvSpPr/>
            <p:nvPr/>
          </p:nvSpPr>
          <p:spPr>
            <a:xfrm>
              <a:off x="9619360" y="43844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2BEBD07-1148-4642-9860-3DCC56364851}"/>
                </a:ext>
              </a:extLst>
            </p:cNvPr>
            <p:cNvSpPr/>
            <p:nvPr/>
          </p:nvSpPr>
          <p:spPr>
            <a:xfrm>
              <a:off x="9624187" y="3312667"/>
              <a:ext cx="12700" cy="793242"/>
            </a:xfrm>
            <a:custGeom>
              <a:avLst/>
              <a:gdLst>
                <a:gd name="connsiteX0" fmla="*/ 0 w 12700"/>
                <a:gd name="connsiteY0" fmla="*/ 793242 h 793242"/>
                <a:gd name="connsiteX1" fmla="*/ 0 w 12700"/>
                <a:gd name="connsiteY1" fmla="*/ 0 h 79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242">
                  <a:moveTo>
                    <a:pt x="0" y="7932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ACD3091-2927-4D25-A736-E9E6EEECB752}"/>
                </a:ext>
              </a:extLst>
            </p:cNvPr>
            <p:cNvSpPr/>
            <p:nvPr/>
          </p:nvSpPr>
          <p:spPr>
            <a:xfrm>
              <a:off x="9610217" y="331266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AAEFB1F-9AD0-4254-B3BE-59A7F5AE2A57}"/>
                </a:ext>
              </a:extLst>
            </p:cNvPr>
            <p:cNvSpPr/>
            <p:nvPr/>
          </p:nvSpPr>
          <p:spPr>
            <a:xfrm>
              <a:off x="9702292" y="4105910"/>
              <a:ext cx="12700" cy="392556"/>
            </a:xfrm>
            <a:custGeom>
              <a:avLst/>
              <a:gdLst>
                <a:gd name="connsiteX0" fmla="*/ 0 w 12700"/>
                <a:gd name="connsiteY0" fmla="*/ 0 h 392556"/>
                <a:gd name="connsiteX1" fmla="*/ 0 w 12700"/>
                <a:gd name="connsiteY1" fmla="*/ 392557 h 39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2556">
                  <a:moveTo>
                    <a:pt x="0" y="0"/>
                  </a:moveTo>
                  <a:lnTo>
                    <a:pt x="0" y="39255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5EC9B4D-242C-4C59-82DD-B81DA2183CE2}"/>
                </a:ext>
              </a:extLst>
            </p:cNvPr>
            <p:cNvSpPr/>
            <p:nvPr/>
          </p:nvSpPr>
          <p:spPr>
            <a:xfrm>
              <a:off x="9688321" y="44462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01E351A-58D3-4FD2-A41C-7AD7AA4C0D5A}"/>
                </a:ext>
              </a:extLst>
            </p:cNvPr>
            <p:cNvSpPr/>
            <p:nvPr/>
          </p:nvSpPr>
          <p:spPr>
            <a:xfrm>
              <a:off x="9595612" y="4105910"/>
              <a:ext cx="12700" cy="626110"/>
            </a:xfrm>
            <a:custGeom>
              <a:avLst/>
              <a:gdLst>
                <a:gd name="connsiteX0" fmla="*/ 0 w 12700"/>
                <a:gd name="connsiteY0" fmla="*/ 0 h 626110"/>
                <a:gd name="connsiteX1" fmla="*/ 0 w 12700"/>
                <a:gd name="connsiteY1" fmla="*/ 626110 h 6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110">
                  <a:moveTo>
                    <a:pt x="0" y="0"/>
                  </a:moveTo>
                  <a:lnTo>
                    <a:pt x="0" y="6261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5C308F-F3F4-48F7-8978-2986C2B0826A}"/>
                </a:ext>
              </a:extLst>
            </p:cNvPr>
            <p:cNvSpPr/>
            <p:nvPr/>
          </p:nvSpPr>
          <p:spPr>
            <a:xfrm>
              <a:off x="9581642" y="467982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ED967815-23D9-4899-85D3-883BAB1DDB98}"/>
                </a:ext>
              </a:extLst>
            </p:cNvPr>
            <p:cNvSpPr/>
            <p:nvPr/>
          </p:nvSpPr>
          <p:spPr>
            <a:xfrm>
              <a:off x="9532493" y="4047109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32CE6BC4-7C2B-4D80-992E-853DD3B829E7}"/>
                </a:ext>
              </a:extLst>
            </p:cNvPr>
            <p:cNvSpPr/>
            <p:nvPr/>
          </p:nvSpPr>
          <p:spPr>
            <a:xfrm>
              <a:off x="9518522" y="404710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68641814-CC38-4368-A4DA-CD76A05B39FE}"/>
                </a:ext>
              </a:extLst>
            </p:cNvPr>
            <p:cNvSpPr/>
            <p:nvPr/>
          </p:nvSpPr>
          <p:spPr>
            <a:xfrm>
              <a:off x="9755505" y="4105910"/>
              <a:ext cx="12700" cy="994028"/>
            </a:xfrm>
            <a:custGeom>
              <a:avLst/>
              <a:gdLst>
                <a:gd name="connsiteX0" fmla="*/ 0 w 12700"/>
                <a:gd name="connsiteY0" fmla="*/ 0 h 994028"/>
                <a:gd name="connsiteX1" fmla="*/ 0 w 12700"/>
                <a:gd name="connsiteY1" fmla="*/ 994029 h 99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4028">
                  <a:moveTo>
                    <a:pt x="0" y="0"/>
                  </a:moveTo>
                  <a:lnTo>
                    <a:pt x="0" y="9940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945A1A5D-8491-4D20-BBD5-1C06D5ED2E4E}"/>
                </a:ext>
              </a:extLst>
            </p:cNvPr>
            <p:cNvSpPr/>
            <p:nvPr/>
          </p:nvSpPr>
          <p:spPr>
            <a:xfrm>
              <a:off x="9741534" y="5047741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C762FE1E-1D28-4BDC-BF7D-E187A7E23CCF}"/>
                </a:ext>
              </a:extLst>
            </p:cNvPr>
            <p:cNvSpPr/>
            <p:nvPr/>
          </p:nvSpPr>
          <p:spPr>
            <a:xfrm>
              <a:off x="9590405" y="2854198"/>
              <a:ext cx="12700" cy="1251712"/>
            </a:xfrm>
            <a:custGeom>
              <a:avLst/>
              <a:gdLst>
                <a:gd name="connsiteX0" fmla="*/ 0 w 12700"/>
                <a:gd name="connsiteY0" fmla="*/ 1251712 h 1251712"/>
                <a:gd name="connsiteX1" fmla="*/ 0 w 12700"/>
                <a:gd name="connsiteY1" fmla="*/ 0 h 125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1712">
                  <a:moveTo>
                    <a:pt x="0" y="12517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9FC9B861-A57D-4625-A15D-6DD8B8D22317}"/>
                </a:ext>
              </a:extLst>
            </p:cNvPr>
            <p:cNvSpPr/>
            <p:nvPr/>
          </p:nvSpPr>
          <p:spPr>
            <a:xfrm>
              <a:off x="9576434" y="28541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A7947B6D-B626-4303-9BCC-14EAF9C0D893}"/>
                </a:ext>
              </a:extLst>
            </p:cNvPr>
            <p:cNvSpPr/>
            <p:nvPr/>
          </p:nvSpPr>
          <p:spPr>
            <a:xfrm>
              <a:off x="9740519" y="4105910"/>
              <a:ext cx="12700" cy="561593"/>
            </a:xfrm>
            <a:custGeom>
              <a:avLst/>
              <a:gdLst>
                <a:gd name="connsiteX0" fmla="*/ 0 w 12700"/>
                <a:gd name="connsiteY0" fmla="*/ 0 h 561593"/>
                <a:gd name="connsiteX1" fmla="*/ 0 w 12700"/>
                <a:gd name="connsiteY1" fmla="*/ 561594 h 56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1593">
                  <a:moveTo>
                    <a:pt x="0" y="0"/>
                  </a:moveTo>
                  <a:lnTo>
                    <a:pt x="0" y="5615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F53099-4990-4FAF-9122-F5B315E1A24B}"/>
                </a:ext>
              </a:extLst>
            </p:cNvPr>
            <p:cNvSpPr/>
            <p:nvPr/>
          </p:nvSpPr>
          <p:spPr>
            <a:xfrm>
              <a:off x="9726548" y="46153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41A4C986-76D1-4357-AD36-30FA79977A43}"/>
                </a:ext>
              </a:extLst>
            </p:cNvPr>
            <p:cNvSpPr/>
            <p:nvPr/>
          </p:nvSpPr>
          <p:spPr>
            <a:xfrm>
              <a:off x="9561576" y="4105910"/>
              <a:ext cx="12700" cy="488061"/>
            </a:xfrm>
            <a:custGeom>
              <a:avLst/>
              <a:gdLst>
                <a:gd name="connsiteX0" fmla="*/ 0 w 12700"/>
                <a:gd name="connsiteY0" fmla="*/ 0 h 488061"/>
                <a:gd name="connsiteX1" fmla="*/ 0 w 12700"/>
                <a:gd name="connsiteY1" fmla="*/ 488061 h 48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8061">
                  <a:moveTo>
                    <a:pt x="0" y="0"/>
                  </a:moveTo>
                  <a:lnTo>
                    <a:pt x="0" y="4880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56483F2-5452-4325-BAF6-540882FE4544}"/>
                </a:ext>
              </a:extLst>
            </p:cNvPr>
            <p:cNvSpPr/>
            <p:nvPr/>
          </p:nvSpPr>
          <p:spPr>
            <a:xfrm>
              <a:off x="9547606" y="454177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A8DA9AA-422B-44BF-B019-2AFA1ADDAF4D}"/>
                </a:ext>
              </a:extLst>
            </p:cNvPr>
            <p:cNvSpPr/>
            <p:nvPr/>
          </p:nvSpPr>
          <p:spPr>
            <a:xfrm>
              <a:off x="9675622" y="3184906"/>
              <a:ext cx="12700" cy="921004"/>
            </a:xfrm>
            <a:custGeom>
              <a:avLst/>
              <a:gdLst>
                <a:gd name="connsiteX0" fmla="*/ 0 w 12700"/>
                <a:gd name="connsiteY0" fmla="*/ 921004 h 921004"/>
                <a:gd name="connsiteX1" fmla="*/ 0 w 12700"/>
                <a:gd name="connsiteY1" fmla="*/ 0 h 92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1004">
                  <a:moveTo>
                    <a:pt x="0" y="9210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B4D52415-1242-488D-9111-A1D33F5EF7E0}"/>
                </a:ext>
              </a:extLst>
            </p:cNvPr>
            <p:cNvSpPr/>
            <p:nvPr/>
          </p:nvSpPr>
          <p:spPr>
            <a:xfrm>
              <a:off x="9661652" y="31849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0F7D7288-FB19-4E61-95D7-3E8AAEC18B51}"/>
                </a:ext>
              </a:extLst>
            </p:cNvPr>
            <p:cNvSpPr/>
            <p:nvPr/>
          </p:nvSpPr>
          <p:spPr>
            <a:xfrm>
              <a:off x="9612884" y="4105910"/>
              <a:ext cx="12700" cy="1633347"/>
            </a:xfrm>
            <a:custGeom>
              <a:avLst/>
              <a:gdLst>
                <a:gd name="connsiteX0" fmla="*/ 0 w 12700"/>
                <a:gd name="connsiteY0" fmla="*/ 0 h 1633347"/>
                <a:gd name="connsiteX1" fmla="*/ 0 w 12700"/>
                <a:gd name="connsiteY1" fmla="*/ 1633347 h 163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33347">
                  <a:moveTo>
                    <a:pt x="0" y="0"/>
                  </a:moveTo>
                  <a:lnTo>
                    <a:pt x="0" y="16333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2C11F007-C6AB-4FD7-8E87-E4D8BD30CF33}"/>
                </a:ext>
              </a:extLst>
            </p:cNvPr>
            <p:cNvSpPr/>
            <p:nvPr/>
          </p:nvSpPr>
          <p:spPr>
            <a:xfrm>
              <a:off x="9598914" y="568718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3B6EB091-8FD3-45A3-A5AB-77397DBF572A}"/>
                </a:ext>
              </a:extLst>
            </p:cNvPr>
            <p:cNvSpPr/>
            <p:nvPr/>
          </p:nvSpPr>
          <p:spPr>
            <a:xfrm>
              <a:off x="9658350" y="3885184"/>
              <a:ext cx="12700" cy="220725"/>
            </a:xfrm>
            <a:custGeom>
              <a:avLst/>
              <a:gdLst>
                <a:gd name="connsiteX0" fmla="*/ 0 w 12700"/>
                <a:gd name="connsiteY0" fmla="*/ 220726 h 220725"/>
                <a:gd name="connsiteX1" fmla="*/ 0 w 12700"/>
                <a:gd name="connsiteY1" fmla="*/ 0 h 2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0725">
                  <a:moveTo>
                    <a:pt x="0" y="2207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44A69C4B-DA13-4FDC-9FD2-2E252C6F94D5}"/>
                </a:ext>
              </a:extLst>
            </p:cNvPr>
            <p:cNvSpPr/>
            <p:nvPr/>
          </p:nvSpPr>
          <p:spPr>
            <a:xfrm>
              <a:off x="9644380" y="3885184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8FF60A9-70F9-4090-90C3-8E621C34D590}"/>
                </a:ext>
              </a:extLst>
            </p:cNvPr>
            <p:cNvSpPr/>
            <p:nvPr/>
          </p:nvSpPr>
          <p:spPr>
            <a:xfrm>
              <a:off x="9762617" y="3268979"/>
              <a:ext cx="12700" cy="836930"/>
            </a:xfrm>
            <a:custGeom>
              <a:avLst/>
              <a:gdLst>
                <a:gd name="connsiteX0" fmla="*/ 0 w 12700"/>
                <a:gd name="connsiteY0" fmla="*/ 836930 h 836930"/>
                <a:gd name="connsiteX1" fmla="*/ 0 w 12700"/>
                <a:gd name="connsiteY1" fmla="*/ 0 h 8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6930">
                  <a:moveTo>
                    <a:pt x="0" y="8369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E118129-A3DF-4D3E-8663-C5973398E737}"/>
                </a:ext>
              </a:extLst>
            </p:cNvPr>
            <p:cNvSpPr/>
            <p:nvPr/>
          </p:nvSpPr>
          <p:spPr>
            <a:xfrm>
              <a:off x="9748646" y="32689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757A8E-6C4C-4531-ABFE-8E5C52F41C6F}"/>
                </a:ext>
              </a:extLst>
            </p:cNvPr>
            <p:cNvSpPr/>
            <p:nvPr/>
          </p:nvSpPr>
          <p:spPr>
            <a:xfrm>
              <a:off x="9594088" y="3838194"/>
              <a:ext cx="12700" cy="267715"/>
            </a:xfrm>
            <a:custGeom>
              <a:avLst/>
              <a:gdLst>
                <a:gd name="connsiteX0" fmla="*/ 0 w 12700"/>
                <a:gd name="connsiteY0" fmla="*/ 267716 h 267715"/>
                <a:gd name="connsiteX1" fmla="*/ 0 w 12700"/>
                <a:gd name="connsiteY1" fmla="*/ 0 h 26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7715">
                  <a:moveTo>
                    <a:pt x="0" y="2677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8AE42F85-CE2C-49FE-8C93-E6EBA13349A3}"/>
                </a:ext>
              </a:extLst>
            </p:cNvPr>
            <p:cNvSpPr/>
            <p:nvPr/>
          </p:nvSpPr>
          <p:spPr>
            <a:xfrm>
              <a:off x="9580118" y="3838194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F590C563-26F1-4435-A123-16D8470B2DF8}"/>
                </a:ext>
              </a:extLst>
            </p:cNvPr>
            <p:cNvSpPr/>
            <p:nvPr/>
          </p:nvSpPr>
          <p:spPr>
            <a:xfrm>
              <a:off x="9683496" y="4105910"/>
              <a:ext cx="12700" cy="1108837"/>
            </a:xfrm>
            <a:custGeom>
              <a:avLst/>
              <a:gdLst>
                <a:gd name="connsiteX0" fmla="*/ 0 w 12700"/>
                <a:gd name="connsiteY0" fmla="*/ 0 h 1108837"/>
                <a:gd name="connsiteX1" fmla="*/ 0 w 12700"/>
                <a:gd name="connsiteY1" fmla="*/ 1108837 h 110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8837">
                  <a:moveTo>
                    <a:pt x="0" y="0"/>
                  </a:moveTo>
                  <a:lnTo>
                    <a:pt x="0" y="1108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923BE9F6-817E-41C3-825C-C9019075D709}"/>
                </a:ext>
              </a:extLst>
            </p:cNvPr>
            <p:cNvSpPr/>
            <p:nvPr/>
          </p:nvSpPr>
          <p:spPr>
            <a:xfrm>
              <a:off x="9669526" y="516267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5839136-384E-44C9-BC69-8A457352DCB9}"/>
                </a:ext>
              </a:extLst>
            </p:cNvPr>
            <p:cNvSpPr/>
            <p:nvPr/>
          </p:nvSpPr>
          <p:spPr>
            <a:xfrm>
              <a:off x="9558782" y="4105910"/>
              <a:ext cx="12700" cy="1230629"/>
            </a:xfrm>
            <a:custGeom>
              <a:avLst/>
              <a:gdLst>
                <a:gd name="connsiteX0" fmla="*/ 0 w 12700"/>
                <a:gd name="connsiteY0" fmla="*/ 0 h 1230629"/>
                <a:gd name="connsiteX1" fmla="*/ 0 w 12700"/>
                <a:gd name="connsiteY1" fmla="*/ 1230630 h 123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9">
                  <a:moveTo>
                    <a:pt x="0" y="0"/>
                  </a:moveTo>
                  <a:lnTo>
                    <a:pt x="0" y="123063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5951DEB7-F49A-4A30-ACB1-54A7D49D9434}"/>
                </a:ext>
              </a:extLst>
            </p:cNvPr>
            <p:cNvSpPr/>
            <p:nvPr/>
          </p:nvSpPr>
          <p:spPr>
            <a:xfrm>
              <a:off x="9544811" y="528447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45E67119-CAFC-435B-851C-1A34CEE1258F}"/>
                </a:ext>
              </a:extLst>
            </p:cNvPr>
            <p:cNvSpPr/>
            <p:nvPr/>
          </p:nvSpPr>
          <p:spPr>
            <a:xfrm>
              <a:off x="9668637" y="4105910"/>
              <a:ext cx="12700" cy="770509"/>
            </a:xfrm>
            <a:custGeom>
              <a:avLst/>
              <a:gdLst>
                <a:gd name="connsiteX0" fmla="*/ 0 w 12700"/>
                <a:gd name="connsiteY0" fmla="*/ 0 h 770509"/>
                <a:gd name="connsiteX1" fmla="*/ 0 w 12700"/>
                <a:gd name="connsiteY1" fmla="*/ 770509 h 77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0509">
                  <a:moveTo>
                    <a:pt x="0" y="0"/>
                  </a:moveTo>
                  <a:lnTo>
                    <a:pt x="0" y="770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4D55225-18C7-4DC1-A0D9-5A61BE8D908A}"/>
                </a:ext>
              </a:extLst>
            </p:cNvPr>
            <p:cNvSpPr/>
            <p:nvPr/>
          </p:nvSpPr>
          <p:spPr>
            <a:xfrm>
              <a:off x="9654667" y="482422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A25E382-46D4-4CA2-BF4B-85FB8DEE970F}"/>
                </a:ext>
              </a:extLst>
            </p:cNvPr>
            <p:cNvSpPr/>
            <p:nvPr/>
          </p:nvSpPr>
          <p:spPr>
            <a:xfrm>
              <a:off x="9614027" y="2946654"/>
              <a:ext cx="12700" cy="1159256"/>
            </a:xfrm>
            <a:custGeom>
              <a:avLst/>
              <a:gdLst>
                <a:gd name="connsiteX0" fmla="*/ 0 w 12700"/>
                <a:gd name="connsiteY0" fmla="*/ 1159256 h 1159256"/>
                <a:gd name="connsiteX1" fmla="*/ 0 w 12700"/>
                <a:gd name="connsiteY1" fmla="*/ 0 h 11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9256">
                  <a:moveTo>
                    <a:pt x="0" y="1159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6B6558C5-5D27-4A53-823C-F60BE84D18D1}"/>
                </a:ext>
              </a:extLst>
            </p:cNvPr>
            <p:cNvSpPr/>
            <p:nvPr/>
          </p:nvSpPr>
          <p:spPr>
            <a:xfrm>
              <a:off x="9600056" y="29466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25AFAF3-FDA3-42A8-8217-1DBBF2ED283E}"/>
                </a:ext>
              </a:extLst>
            </p:cNvPr>
            <p:cNvSpPr/>
            <p:nvPr/>
          </p:nvSpPr>
          <p:spPr>
            <a:xfrm>
              <a:off x="9727565" y="3560317"/>
              <a:ext cx="12700" cy="545592"/>
            </a:xfrm>
            <a:custGeom>
              <a:avLst/>
              <a:gdLst>
                <a:gd name="connsiteX0" fmla="*/ 0 w 12700"/>
                <a:gd name="connsiteY0" fmla="*/ 545592 h 545592"/>
                <a:gd name="connsiteX1" fmla="*/ 0 w 12700"/>
                <a:gd name="connsiteY1" fmla="*/ 0 h 5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592">
                  <a:moveTo>
                    <a:pt x="0" y="5455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CBBD88CA-2339-40C5-9D2F-7E9F6066CB14}"/>
                </a:ext>
              </a:extLst>
            </p:cNvPr>
            <p:cNvSpPr/>
            <p:nvPr/>
          </p:nvSpPr>
          <p:spPr>
            <a:xfrm>
              <a:off x="9713594" y="35603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9333C283-E21D-49FE-A7F9-C00D4FAFA343}"/>
                </a:ext>
              </a:extLst>
            </p:cNvPr>
            <p:cNvSpPr/>
            <p:nvPr/>
          </p:nvSpPr>
          <p:spPr>
            <a:xfrm>
              <a:off x="9615805" y="4105910"/>
              <a:ext cx="12700" cy="1033906"/>
            </a:xfrm>
            <a:custGeom>
              <a:avLst/>
              <a:gdLst>
                <a:gd name="connsiteX0" fmla="*/ 0 w 12700"/>
                <a:gd name="connsiteY0" fmla="*/ 0 h 1033906"/>
                <a:gd name="connsiteX1" fmla="*/ 0 w 12700"/>
                <a:gd name="connsiteY1" fmla="*/ 1033907 h 103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3906">
                  <a:moveTo>
                    <a:pt x="0" y="0"/>
                  </a:moveTo>
                  <a:lnTo>
                    <a:pt x="0" y="10339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6702B2E0-C45A-450D-841E-99A6CC28E8AB}"/>
                </a:ext>
              </a:extLst>
            </p:cNvPr>
            <p:cNvSpPr/>
            <p:nvPr/>
          </p:nvSpPr>
          <p:spPr>
            <a:xfrm>
              <a:off x="9601834" y="50876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8FC50606-DB55-4DA3-8EAA-F8BC76915901}"/>
                </a:ext>
              </a:extLst>
            </p:cNvPr>
            <p:cNvSpPr/>
            <p:nvPr/>
          </p:nvSpPr>
          <p:spPr>
            <a:xfrm>
              <a:off x="9694037" y="3366897"/>
              <a:ext cx="12700" cy="739013"/>
            </a:xfrm>
            <a:custGeom>
              <a:avLst/>
              <a:gdLst>
                <a:gd name="connsiteX0" fmla="*/ 0 w 12700"/>
                <a:gd name="connsiteY0" fmla="*/ 739013 h 739013"/>
                <a:gd name="connsiteX1" fmla="*/ 0 w 12700"/>
                <a:gd name="connsiteY1" fmla="*/ 0 h 73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9013">
                  <a:moveTo>
                    <a:pt x="0" y="7390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C2487616-0692-4379-A353-716722C9963C}"/>
                </a:ext>
              </a:extLst>
            </p:cNvPr>
            <p:cNvSpPr/>
            <p:nvPr/>
          </p:nvSpPr>
          <p:spPr>
            <a:xfrm>
              <a:off x="9680067" y="33668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6CD3622D-DBF0-48E8-B155-F22B1E70D45F}"/>
                </a:ext>
              </a:extLst>
            </p:cNvPr>
            <p:cNvSpPr/>
            <p:nvPr/>
          </p:nvSpPr>
          <p:spPr>
            <a:xfrm>
              <a:off x="9650349" y="4105910"/>
              <a:ext cx="12700" cy="1671065"/>
            </a:xfrm>
            <a:custGeom>
              <a:avLst/>
              <a:gdLst>
                <a:gd name="connsiteX0" fmla="*/ 0 w 12700"/>
                <a:gd name="connsiteY0" fmla="*/ 0 h 1671065"/>
                <a:gd name="connsiteX1" fmla="*/ 0 w 12700"/>
                <a:gd name="connsiteY1" fmla="*/ 1671066 h 167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1065">
                  <a:moveTo>
                    <a:pt x="0" y="0"/>
                  </a:moveTo>
                  <a:lnTo>
                    <a:pt x="0" y="16710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95674F-3E9B-4AE4-A737-1D66843A79F7}"/>
                </a:ext>
              </a:extLst>
            </p:cNvPr>
            <p:cNvSpPr/>
            <p:nvPr/>
          </p:nvSpPr>
          <p:spPr>
            <a:xfrm>
              <a:off x="9636379" y="572477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24D93D15-6C47-429D-8810-B6134811971C}"/>
                </a:ext>
              </a:extLst>
            </p:cNvPr>
            <p:cNvSpPr/>
            <p:nvPr/>
          </p:nvSpPr>
          <p:spPr>
            <a:xfrm>
              <a:off x="9710801" y="4105910"/>
              <a:ext cx="12700" cy="1243202"/>
            </a:xfrm>
            <a:custGeom>
              <a:avLst/>
              <a:gdLst>
                <a:gd name="connsiteX0" fmla="*/ 0 w 12700"/>
                <a:gd name="connsiteY0" fmla="*/ 0 h 1243202"/>
                <a:gd name="connsiteX1" fmla="*/ 0 w 12700"/>
                <a:gd name="connsiteY1" fmla="*/ 1243203 h 12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3202">
                  <a:moveTo>
                    <a:pt x="0" y="0"/>
                  </a:moveTo>
                  <a:lnTo>
                    <a:pt x="0" y="12432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DB1CEA-E6BB-4A42-BD0F-50218504822F}"/>
                </a:ext>
              </a:extLst>
            </p:cNvPr>
            <p:cNvSpPr/>
            <p:nvPr/>
          </p:nvSpPr>
          <p:spPr>
            <a:xfrm>
              <a:off x="9696831" y="529691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E71D232E-3F29-403B-9C85-A319D68CB0D2}"/>
                </a:ext>
              </a:extLst>
            </p:cNvPr>
            <p:cNvSpPr/>
            <p:nvPr/>
          </p:nvSpPr>
          <p:spPr>
            <a:xfrm>
              <a:off x="9765538" y="4105910"/>
              <a:ext cx="12700" cy="223774"/>
            </a:xfrm>
            <a:custGeom>
              <a:avLst/>
              <a:gdLst>
                <a:gd name="connsiteX0" fmla="*/ 0 w 12700"/>
                <a:gd name="connsiteY0" fmla="*/ 0 h 223774"/>
                <a:gd name="connsiteX1" fmla="*/ 0 w 12700"/>
                <a:gd name="connsiteY1" fmla="*/ 223774 h 2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774">
                  <a:moveTo>
                    <a:pt x="0" y="0"/>
                  </a:moveTo>
                  <a:lnTo>
                    <a:pt x="0" y="22377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1B71B8B2-B074-487B-B75E-5CBB4EECD6DF}"/>
                </a:ext>
              </a:extLst>
            </p:cNvPr>
            <p:cNvSpPr/>
            <p:nvPr/>
          </p:nvSpPr>
          <p:spPr>
            <a:xfrm>
              <a:off x="9751568" y="42774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F85414F-FCDB-46E8-BACB-5B73C317D5F8}"/>
                </a:ext>
              </a:extLst>
            </p:cNvPr>
            <p:cNvSpPr/>
            <p:nvPr/>
          </p:nvSpPr>
          <p:spPr>
            <a:xfrm>
              <a:off x="9648317" y="2006600"/>
              <a:ext cx="12700" cy="2099310"/>
            </a:xfrm>
            <a:custGeom>
              <a:avLst/>
              <a:gdLst>
                <a:gd name="connsiteX0" fmla="*/ 0 w 12700"/>
                <a:gd name="connsiteY0" fmla="*/ 2099310 h 2099310"/>
                <a:gd name="connsiteX1" fmla="*/ 0 w 12700"/>
                <a:gd name="connsiteY1" fmla="*/ 0 h 209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9310">
                  <a:moveTo>
                    <a:pt x="0" y="20993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204DAAA-17FA-4033-B178-21873C60C24A}"/>
                </a:ext>
              </a:extLst>
            </p:cNvPr>
            <p:cNvSpPr/>
            <p:nvPr/>
          </p:nvSpPr>
          <p:spPr>
            <a:xfrm>
              <a:off x="9634346" y="200660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9114061D-8E11-4F80-8979-DBC8E1148D4A}"/>
                </a:ext>
              </a:extLst>
            </p:cNvPr>
            <p:cNvSpPr/>
            <p:nvPr/>
          </p:nvSpPr>
          <p:spPr>
            <a:xfrm>
              <a:off x="9539732" y="3212211"/>
              <a:ext cx="12700" cy="893699"/>
            </a:xfrm>
            <a:custGeom>
              <a:avLst/>
              <a:gdLst>
                <a:gd name="connsiteX0" fmla="*/ 0 w 12700"/>
                <a:gd name="connsiteY0" fmla="*/ 893699 h 893699"/>
                <a:gd name="connsiteX1" fmla="*/ 0 w 12700"/>
                <a:gd name="connsiteY1" fmla="*/ 0 h 8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3699">
                  <a:moveTo>
                    <a:pt x="0" y="8936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E012C6C6-9C3F-48A2-81D9-E71606A788B4}"/>
                </a:ext>
              </a:extLst>
            </p:cNvPr>
            <p:cNvSpPr/>
            <p:nvPr/>
          </p:nvSpPr>
          <p:spPr>
            <a:xfrm>
              <a:off x="9525761" y="32122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EA33D3A8-5E62-4E77-9765-1CA71B0F9ACC}"/>
                </a:ext>
              </a:extLst>
            </p:cNvPr>
            <p:cNvSpPr/>
            <p:nvPr/>
          </p:nvSpPr>
          <p:spPr>
            <a:xfrm>
              <a:off x="9729470" y="2934208"/>
              <a:ext cx="12700" cy="1171702"/>
            </a:xfrm>
            <a:custGeom>
              <a:avLst/>
              <a:gdLst>
                <a:gd name="connsiteX0" fmla="*/ 0 w 12700"/>
                <a:gd name="connsiteY0" fmla="*/ 1171702 h 1171702"/>
                <a:gd name="connsiteX1" fmla="*/ 0 w 12700"/>
                <a:gd name="connsiteY1" fmla="*/ 0 h 117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1702">
                  <a:moveTo>
                    <a:pt x="0" y="11717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!!g25">
            <a:extLst>
              <a:ext uri="{FF2B5EF4-FFF2-40B4-BE49-F238E27FC236}">
                <a16:creationId xmlns:a16="http://schemas.microsoft.com/office/drawing/2014/main" id="{B9054568-061A-42BE-B188-A40DB868EEC3}"/>
              </a:ext>
            </a:extLst>
          </p:cNvPr>
          <p:cNvGrpSpPr/>
          <p:nvPr/>
        </p:nvGrpSpPr>
        <p:grpSpPr>
          <a:xfrm>
            <a:off x="9852406" y="2611882"/>
            <a:ext cx="330580" cy="3311779"/>
            <a:chOff x="9852406" y="2611882"/>
            <a:chExt cx="330580" cy="3311779"/>
          </a:xfrm>
        </p:grpSpPr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EA130512-7DC3-4800-B0DC-785E44B3A50E}"/>
                </a:ext>
              </a:extLst>
            </p:cNvPr>
            <p:cNvSpPr/>
            <p:nvPr/>
          </p:nvSpPr>
          <p:spPr>
            <a:xfrm>
              <a:off x="9852406" y="461314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8BC87601-F272-4C55-98A8-7AD3A02B5A82}"/>
                </a:ext>
              </a:extLst>
            </p:cNvPr>
            <p:cNvSpPr/>
            <p:nvPr/>
          </p:nvSpPr>
          <p:spPr>
            <a:xfrm>
              <a:off x="10075545" y="3525647"/>
              <a:ext cx="12700" cy="1087501"/>
            </a:xfrm>
            <a:custGeom>
              <a:avLst/>
              <a:gdLst>
                <a:gd name="connsiteX0" fmla="*/ 0 w 12700"/>
                <a:gd name="connsiteY0" fmla="*/ 1087501 h 1087501"/>
                <a:gd name="connsiteX1" fmla="*/ 0 w 12700"/>
                <a:gd name="connsiteY1" fmla="*/ 0 h 10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7501">
                  <a:moveTo>
                    <a:pt x="0" y="1087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802513A-02D7-4289-91AD-64CBFAE72D07}"/>
                </a:ext>
              </a:extLst>
            </p:cNvPr>
            <p:cNvSpPr/>
            <p:nvPr/>
          </p:nvSpPr>
          <p:spPr>
            <a:xfrm>
              <a:off x="10061575" y="35256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D97E05A-3979-49BA-9465-2FF4649224D2}"/>
                </a:ext>
              </a:extLst>
            </p:cNvPr>
            <p:cNvSpPr/>
            <p:nvPr/>
          </p:nvSpPr>
          <p:spPr>
            <a:xfrm>
              <a:off x="10096246" y="4613148"/>
              <a:ext cx="12700" cy="347217"/>
            </a:xfrm>
            <a:custGeom>
              <a:avLst/>
              <a:gdLst>
                <a:gd name="connsiteX0" fmla="*/ 0 w 12700"/>
                <a:gd name="connsiteY0" fmla="*/ 0 h 347217"/>
                <a:gd name="connsiteX1" fmla="*/ 0 w 12700"/>
                <a:gd name="connsiteY1" fmla="*/ 347218 h 34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217">
                  <a:moveTo>
                    <a:pt x="0" y="0"/>
                  </a:moveTo>
                  <a:lnTo>
                    <a:pt x="0" y="3472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AC1F3-236C-49E0-A518-5B2AEF4C70FA}"/>
                </a:ext>
              </a:extLst>
            </p:cNvPr>
            <p:cNvSpPr/>
            <p:nvPr/>
          </p:nvSpPr>
          <p:spPr>
            <a:xfrm>
              <a:off x="10082276" y="4908296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B2D8E6F3-DC96-4538-BAFF-18F1A59DD97D}"/>
                </a:ext>
              </a:extLst>
            </p:cNvPr>
            <p:cNvSpPr/>
            <p:nvPr/>
          </p:nvSpPr>
          <p:spPr>
            <a:xfrm>
              <a:off x="9992106" y="4136390"/>
              <a:ext cx="12700" cy="476758"/>
            </a:xfrm>
            <a:custGeom>
              <a:avLst/>
              <a:gdLst>
                <a:gd name="connsiteX0" fmla="*/ 0 w 12700"/>
                <a:gd name="connsiteY0" fmla="*/ 476758 h 476758"/>
                <a:gd name="connsiteX1" fmla="*/ 0 w 12700"/>
                <a:gd name="connsiteY1" fmla="*/ 0 h 4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6758">
                  <a:moveTo>
                    <a:pt x="0" y="4767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D1E081A-D877-4DB2-A5BE-E19B763B5BCC}"/>
                </a:ext>
              </a:extLst>
            </p:cNvPr>
            <p:cNvSpPr/>
            <p:nvPr/>
          </p:nvSpPr>
          <p:spPr>
            <a:xfrm>
              <a:off x="9978135" y="413639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09EE284-B162-4707-A5FA-B5EEECD96AE8}"/>
                </a:ext>
              </a:extLst>
            </p:cNvPr>
            <p:cNvSpPr/>
            <p:nvPr/>
          </p:nvSpPr>
          <p:spPr>
            <a:xfrm>
              <a:off x="9879965" y="4441444"/>
              <a:ext cx="12700" cy="171703"/>
            </a:xfrm>
            <a:custGeom>
              <a:avLst/>
              <a:gdLst>
                <a:gd name="connsiteX0" fmla="*/ 0 w 12700"/>
                <a:gd name="connsiteY0" fmla="*/ 171704 h 171703"/>
                <a:gd name="connsiteX1" fmla="*/ 0 w 12700"/>
                <a:gd name="connsiteY1" fmla="*/ 0 h 17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703">
                  <a:moveTo>
                    <a:pt x="0" y="1717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DBB2CF0-E13C-4549-B290-0D0F523E4D41}"/>
                </a:ext>
              </a:extLst>
            </p:cNvPr>
            <p:cNvSpPr/>
            <p:nvPr/>
          </p:nvSpPr>
          <p:spPr>
            <a:xfrm>
              <a:off x="9865994" y="44414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888819AD-31C0-43B2-A821-1EEBA17A872F}"/>
                </a:ext>
              </a:extLst>
            </p:cNvPr>
            <p:cNvSpPr/>
            <p:nvPr/>
          </p:nvSpPr>
          <p:spPr>
            <a:xfrm>
              <a:off x="9938893" y="4613148"/>
              <a:ext cx="12700" cy="336168"/>
            </a:xfrm>
            <a:custGeom>
              <a:avLst/>
              <a:gdLst>
                <a:gd name="connsiteX0" fmla="*/ 0 w 12700"/>
                <a:gd name="connsiteY0" fmla="*/ 0 h 336168"/>
                <a:gd name="connsiteX1" fmla="*/ 0 w 12700"/>
                <a:gd name="connsiteY1" fmla="*/ 336169 h 3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6168">
                  <a:moveTo>
                    <a:pt x="0" y="0"/>
                  </a:moveTo>
                  <a:lnTo>
                    <a:pt x="0" y="3361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CEF42E7-479D-4AC9-B439-C4471F3F810F}"/>
                </a:ext>
              </a:extLst>
            </p:cNvPr>
            <p:cNvSpPr/>
            <p:nvPr/>
          </p:nvSpPr>
          <p:spPr>
            <a:xfrm>
              <a:off x="9924922" y="48971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3FAA1DA-457D-489C-B261-ED963652403A}"/>
                </a:ext>
              </a:extLst>
            </p:cNvPr>
            <p:cNvSpPr/>
            <p:nvPr/>
          </p:nvSpPr>
          <p:spPr>
            <a:xfrm>
              <a:off x="10123678" y="4049649"/>
              <a:ext cx="12700" cy="563499"/>
            </a:xfrm>
            <a:custGeom>
              <a:avLst/>
              <a:gdLst>
                <a:gd name="connsiteX0" fmla="*/ 0 w 12700"/>
                <a:gd name="connsiteY0" fmla="*/ 563499 h 563499"/>
                <a:gd name="connsiteX1" fmla="*/ 0 w 12700"/>
                <a:gd name="connsiteY1" fmla="*/ 0 h 56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3499">
                  <a:moveTo>
                    <a:pt x="0" y="5634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3C1F564-40AF-470B-B542-8B9F1AA4900C}"/>
                </a:ext>
              </a:extLst>
            </p:cNvPr>
            <p:cNvSpPr/>
            <p:nvPr/>
          </p:nvSpPr>
          <p:spPr>
            <a:xfrm>
              <a:off x="10109707" y="40496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5C85B07-5C34-47E1-ABB0-F8E1B7FB9BD7}"/>
                </a:ext>
              </a:extLst>
            </p:cNvPr>
            <p:cNvSpPr/>
            <p:nvPr/>
          </p:nvSpPr>
          <p:spPr>
            <a:xfrm>
              <a:off x="10031730" y="4613148"/>
              <a:ext cx="12700" cy="620649"/>
            </a:xfrm>
            <a:custGeom>
              <a:avLst/>
              <a:gdLst>
                <a:gd name="connsiteX0" fmla="*/ 0 w 12700"/>
                <a:gd name="connsiteY0" fmla="*/ 0 h 620649"/>
                <a:gd name="connsiteX1" fmla="*/ 0 w 12700"/>
                <a:gd name="connsiteY1" fmla="*/ 620649 h 62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649">
                  <a:moveTo>
                    <a:pt x="0" y="0"/>
                  </a:moveTo>
                  <a:lnTo>
                    <a:pt x="0" y="6206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8A3C7C2F-2034-48B8-9165-123704899E14}"/>
                </a:ext>
              </a:extLst>
            </p:cNvPr>
            <p:cNvSpPr/>
            <p:nvPr/>
          </p:nvSpPr>
          <p:spPr>
            <a:xfrm>
              <a:off x="10017759" y="51816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EF44211-7C5F-427C-9EE0-9D4C431F93A2}"/>
                </a:ext>
              </a:extLst>
            </p:cNvPr>
            <p:cNvSpPr/>
            <p:nvPr/>
          </p:nvSpPr>
          <p:spPr>
            <a:xfrm>
              <a:off x="10036683" y="3012186"/>
              <a:ext cx="12700" cy="1600962"/>
            </a:xfrm>
            <a:custGeom>
              <a:avLst/>
              <a:gdLst>
                <a:gd name="connsiteX0" fmla="*/ 0 w 12700"/>
                <a:gd name="connsiteY0" fmla="*/ 1600962 h 1600962"/>
                <a:gd name="connsiteX1" fmla="*/ 0 w 12700"/>
                <a:gd name="connsiteY1" fmla="*/ 0 h 160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962">
                  <a:moveTo>
                    <a:pt x="0" y="16009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2307A134-1F3C-4A2E-A194-708788497271}"/>
                </a:ext>
              </a:extLst>
            </p:cNvPr>
            <p:cNvSpPr/>
            <p:nvPr/>
          </p:nvSpPr>
          <p:spPr>
            <a:xfrm>
              <a:off x="10022713" y="301218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FFA8CEB-FDBA-4321-934B-F23BA772C38D}"/>
                </a:ext>
              </a:extLst>
            </p:cNvPr>
            <p:cNvSpPr/>
            <p:nvPr/>
          </p:nvSpPr>
          <p:spPr>
            <a:xfrm>
              <a:off x="9974199" y="4613148"/>
              <a:ext cx="12700" cy="533273"/>
            </a:xfrm>
            <a:custGeom>
              <a:avLst/>
              <a:gdLst>
                <a:gd name="connsiteX0" fmla="*/ 0 w 12700"/>
                <a:gd name="connsiteY0" fmla="*/ 0 h 533273"/>
                <a:gd name="connsiteX1" fmla="*/ 0 w 12700"/>
                <a:gd name="connsiteY1" fmla="*/ 533273 h 53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3273">
                  <a:moveTo>
                    <a:pt x="0" y="0"/>
                  </a:moveTo>
                  <a:lnTo>
                    <a:pt x="0" y="5332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2AEAD315-8401-4F97-B12F-A9B3F9B2FC18}"/>
                </a:ext>
              </a:extLst>
            </p:cNvPr>
            <p:cNvSpPr/>
            <p:nvPr/>
          </p:nvSpPr>
          <p:spPr>
            <a:xfrm>
              <a:off x="9960229" y="50942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361761C6-2209-4211-9817-A47C7B20CB10}"/>
                </a:ext>
              </a:extLst>
            </p:cNvPr>
            <p:cNvSpPr/>
            <p:nvPr/>
          </p:nvSpPr>
          <p:spPr>
            <a:xfrm>
              <a:off x="9957181" y="4613148"/>
              <a:ext cx="12700" cy="1310513"/>
            </a:xfrm>
            <a:custGeom>
              <a:avLst/>
              <a:gdLst>
                <a:gd name="connsiteX0" fmla="*/ 0 w 12700"/>
                <a:gd name="connsiteY0" fmla="*/ 0 h 1310513"/>
                <a:gd name="connsiteX1" fmla="*/ 0 w 12700"/>
                <a:gd name="connsiteY1" fmla="*/ 1310513 h 131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0513">
                  <a:moveTo>
                    <a:pt x="0" y="0"/>
                  </a:moveTo>
                  <a:lnTo>
                    <a:pt x="0" y="13105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F65047E-FAC5-4533-8F9A-5EDB208AA92B}"/>
                </a:ext>
              </a:extLst>
            </p:cNvPr>
            <p:cNvSpPr/>
            <p:nvPr/>
          </p:nvSpPr>
          <p:spPr>
            <a:xfrm>
              <a:off x="9943210" y="587146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11E0CAB-84ED-4585-A3B4-C544456DE1EF}"/>
                </a:ext>
              </a:extLst>
            </p:cNvPr>
            <p:cNvSpPr/>
            <p:nvPr/>
          </p:nvSpPr>
          <p:spPr>
            <a:xfrm>
              <a:off x="10100310" y="4384929"/>
              <a:ext cx="12700" cy="228219"/>
            </a:xfrm>
            <a:custGeom>
              <a:avLst/>
              <a:gdLst>
                <a:gd name="connsiteX0" fmla="*/ 0 w 12700"/>
                <a:gd name="connsiteY0" fmla="*/ 228219 h 228219"/>
                <a:gd name="connsiteX1" fmla="*/ 0 w 12700"/>
                <a:gd name="connsiteY1" fmla="*/ 0 h 2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219">
                  <a:moveTo>
                    <a:pt x="0" y="2282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F38A293-990C-47A5-B9EF-9D69BBBE7F15}"/>
                </a:ext>
              </a:extLst>
            </p:cNvPr>
            <p:cNvSpPr/>
            <p:nvPr/>
          </p:nvSpPr>
          <p:spPr>
            <a:xfrm>
              <a:off x="10086213" y="4384928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142BE80-2909-41C6-8333-9245C99F16BA}"/>
                </a:ext>
              </a:extLst>
            </p:cNvPr>
            <p:cNvSpPr/>
            <p:nvPr/>
          </p:nvSpPr>
          <p:spPr>
            <a:xfrm>
              <a:off x="10016236" y="2611882"/>
              <a:ext cx="12700" cy="2001266"/>
            </a:xfrm>
            <a:custGeom>
              <a:avLst/>
              <a:gdLst>
                <a:gd name="connsiteX0" fmla="*/ 0 w 12700"/>
                <a:gd name="connsiteY0" fmla="*/ 2001266 h 2001266"/>
                <a:gd name="connsiteX1" fmla="*/ 0 w 12700"/>
                <a:gd name="connsiteY1" fmla="*/ 0 h 200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01266">
                  <a:moveTo>
                    <a:pt x="0" y="20012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DDF68D77-1B46-4C16-BAD5-B1A62460D1BE}"/>
                </a:ext>
              </a:extLst>
            </p:cNvPr>
            <p:cNvSpPr/>
            <p:nvPr/>
          </p:nvSpPr>
          <p:spPr>
            <a:xfrm>
              <a:off x="10002266" y="261188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EB8BF837-57BC-4332-9731-BDB0DB989C74}"/>
                </a:ext>
              </a:extLst>
            </p:cNvPr>
            <p:cNvSpPr/>
            <p:nvPr/>
          </p:nvSpPr>
          <p:spPr>
            <a:xfrm>
              <a:off x="10036302" y="3687445"/>
              <a:ext cx="12700" cy="925702"/>
            </a:xfrm>
            <a:custGeom>
              <a:avLst/>
              <a:gdLst>
                <a:gd name="connsiteX0" fmla="*/ 0 w 12700"/>
                <a:gd name="connsiteY0" fmla="*/ 925703 h 925702"/>
                <a:gd name="connsiteX1" fmla="*/ 0 w 12700"/>
                <a:gd name="connsiteY1" fmla="*/ 0 h 9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5702">
                  <a:moveTo>
                    <a:pt x="0" y="9257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822AE3FF-4217-4AD9-A52A-F7DE8FF7CA5A}"/>
                </a:ext>
              </a:extLst>
            </p:cNvPr>
            <p:cNvSpPr/>
            <p:nvPr/>
          </p:nvSpPr>
          <p:spPr>
            <a:xfrm>
              <a:off x="10022205" y="3687445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4097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D54F1E6-406E-4688-96A6-528721424BFD}"/>
                </a:ext>
              </a:extLst>
            </p:cNvPr>
            <p:cNvSpPr/>
            <p:nvPr/>
          </p:nvSpPr>
          <p:spPr>
            <a:xfrm>
              <a:off x="10095357" y="4613148"/>
              <a:ext cx="12700" cy="806957"/>
            </a:xfrm>
            <a:custGeom>
              <a:avLst/>
              <a:gdLst>
                <a:gd name="connsiteX0" fmla="*/ 0 w 12700"/>
                <a:gd name="connsiteY0" fmla="*/ 0 h 806957"/>
                <a:gd name="connsiteX1" fmla="*/ 0 w 12700"/>
                <a:gd name="connsiteY1" fmla="*/ 806958 h 8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6957">
                  <a:moveTo>
                    <a:pt x="0" y="0"/>
                  </a:moveTo>
                  <a:lnTo>
                    <a:pt x="0" y="8069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D2DA6FB-E9B2-41A5-9B5B-C3752D539108}"/>
                </a:ext>
              </a:extLst>
            </p:cNvPr>
            <p:cNvSpPr/>
            <p:nvPr/>
          </p:nvSpPr>
          <p:spPr>
            <a:xfrm>
              <a:off x="10081386" y="536803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AA3617E9-B444-460C-9961-804A766BECB0}"/>
                </a:ext>
              </a:extLst>
            </p:cNvPr>
            <p:cNvSpPr/>
            <p:nvPr/>
          </p:nvSpPr>
          <p:spPr>
            <a:xfrm>
              <a:off x="10145268" y="4527423"/>
              <a:ext cx="12700" cy="85725"/>
            </a:xfrm>
            <a:custGeom>
              <a:avLst/>
              <a:gdLst>
                <a:gd name="connsiteX0" fmla="*/ 0 w 12700"/>
                <a:gd name="connsiteY0" fmla="*/ 85725 h 85725"/>
                <a:gd name="connsiteX1" fmla="*/ 0 w 12700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25">
                  <a:moveTo>
                    <a:pt x="0" y="857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F9CEB9CB-386F-459A-83A0-DBDC29F243AD}"/>
                </a:ext>
              </a:extLst>
            </p:cNvPr>
            <p:cNvSpPr/>
            <p:nvPr/>
          </p:nvSpPr>
          <p:spPr>
            <a:xfrm>
              <a:off x="10131297" y="45274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1C3E705E-9CC2-45A9-980A-2EE5C6FE6FFB}"/>
                </a:ext>
              </a:extLst>
            </p:cNvPr>
            <p:cNvSpPr/>
            <p:nvPr/>
          </p:nvSpPr>
          <p:spPr>
            <a:xfrm>
              <a:off x="10067290" y="4613148"/>
              <a:ext cx="12700" cy="223647"/>
            </a:xfrm>
            <a:custGeom>
              <a:avLst/>
              <a:gdLst>
                <a:gd name="connsiteX0" fmla="*/ 0 w 12700"/>
                <a:gd name="connsiteY0" fmla="*/ 0 h 223647"/>
                <a:gd name="connsiteX1" fmla="*/ 0 w 12700"/>
                <a:gd name="connsiteY1" fmla="*/ 223647 h 22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647">
                  <a:moveTo>
                    <a:pt x="0" y="0"/>
                  </a:moveTo>
                  <a:lnTo>
                    <a:pt x="0" y="223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61F96523-FE8C-4D84-A3B5-F38768B0208C}"/>
                </a:ext>
              </a:extLst>
            </p:cNvPr>
            <p:cNvSpPr/>
            <p:nvPr/>
          </p:nvSpPr>
          <p:spPr>
            <a:xfrm>
              <a:off x="10053319" y="478472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E130874-6F75-4829-8ADE-A53ADB889146}"/>
                </a:ext>
              </a:extLst>
            </p:cNvPr>
            <p:cNvSpPr/>
            <p:nvPr/>
          </p:nvSpPr>
          <p:spPr>
            <a:xfrm>
              <a:off x="10038969" y="4613148"/>
              <a:ext cx="12700" cy="1229232"/>
            </a:xfrm>
            <a:custGeom>
              <a:avLst/>
              <a:gdLst>
                <a:gd name="connsiteX0" fmla="*/ 0 w 12700"/>
                <a:gd name="connsiteY0" fmla="*/ 0 h 1229232"/>
                <a:gd name="connsiteX1" fmla="*/ 0 w 12700"/>
                <a:gd name="connsiteY1" fmla="*/ 1229233 h 1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9232">
                  <a:moveTo>
                    <a:pt x="0" y="0"/>
                  </a:moveTo>
                  <a:lnTo>
                    <a:pt x="0" y="12292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153BC7C6-F86C-46E8-803C-E78B66B216D6}"/>
                </a:ext>
              </a:extLst>
            </p:cNvPr>
            <p:cNvSpPr/>
            <p:nvPr/>
          </p:nvSpPr>
          <p:spPr>
            <a:xfrm>
              <a:off x="10024998" y="57901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764C196D-8481-458F-AD28-D75908C74DA2}"/>
                </a:ext>
              </a:extLst>
            </p:cNvPr>
            <p:cNvSpPr/>
            <p:nvPr/>
          </p:nvSpPr>
          <p:spPr>
            <a:xfrm>
              <a:off x="9977755" y="3378200"/>
              <a:ext cx="12700" cy="1234948"/>
            </a:xfrm>
            <a:custGeom>
              <a:avLst/>
              <a:gdLst>
                <a:gd name="connsiteX0" fmla="*/ 0 w 12700"/>
                <a:gd name="connsiteY0" fmla="*/ 1234948 h 1234948"/>
                <a:gd name="connsiteX1" fmla="*/ 0 w 12700"/>
                <a:gd name="connsiteY1" fmla="*/ 0 h 123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4948">
                  <a:moveTo>
                    <a:pt x="0" y="12349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E0E6FA0F-B5F1-4C64-9E37-E939BCCA9DCA}"/>
                </a:ext>
              </a:extLst>
            </p:cNvPr>
            <p:cNvSpPr/>
            <p:nvPr/>
          </p:nvSpPr>
          <p:spPr>
            <a:xfrm>
              <a:off x="9963784" y="337820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583D4696-44FA-4D3B-B6E5-166BECCAFA99}"/>
                </a:ext>
              </a:extLst>
            </p:cNvPr>
            <p:cNvSpPr/>
            <p:nvPr/>
          </p:nvSpPr>
          <p:spPr>
            <a:xfrm>
              <a:off x="9999599" y="4573397"/>
              <a:ext cx="12700" cy="39750"/>
            </a:xfrm>
            <a:custGeom>
              <a:avLst/>
              <a:gdLst>
                <a:gd name="connsiteX0" fmla="*/ 0 w 12700"/>
                <a:gd name="connsiteY0" fmla="*/ 39751 h 39750"/>
                <a:gd name="connsiteX1" fmla="*/ 0 w 12700"/>
                <a:gd name="connsiteY1" fmla="*/ 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50">
                  <a:moveTo>
                    <a:pt x="0" y="39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9B9A1709-CF7E-4A04-B27D-A68EA267D35E}"/>
                </a:ext>
              </a:extLst>
            </p:cNvPr>
            <p:cNvSpPr/>
            <p:nvPr/>
          </p:nvSpPr>
          <p:spPr>
            <a:xfrm>
              <a:off x="9985629" y="457339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5BCE0C5A-161C-4CBC-836B-F2B7AA27952D}"/>
                </a:ext>
              </a:extLst>
            </p:cNvPr>
            <p:cNvSpPr/>
            <p:nvPr/>
          </p:nvSpPr>
          <p:spPr>
            <a:xfrm>
              <a:off x="9987153" y="3675379"/>
              <a:ext cx="12700" cy="937768"/>
            </a:xfrm>
            <a:custGeom>
              <a:avLst/>
              <a:gdLst>
                <a:gd name="connsiteX0" fmla="*/ 0 w 12700"/>
                <a:gd name="connsiteY0" fmla="*/ 937768 h 937768"/>
                <a:gd name="connsiteX1" fmla="*/ 0 w 12700"/>
                <a:gd name="connsiteY1" fmla="*/ 0 h 9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768">
                  <a:moveTo>
                    <a:pt x="0" y="9377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B675F4E5-4655-4626-8EC4-C7CFF15A68C6}"/>
                </a:ext>
              </a:extLst>
            </p:cNvPr>
            <p:cNvSpPr/>
            <p:nvPr/>
          </p:nvSpPr>
          <p:spPr>
            <a:xfrm>
              <a:off x="9973182" y="36753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963E7EB8-F05D-482E-AC18-7C608D39F56B}"/>
                </a:ext>
              </a:extLst>
            </p:cNvPr>
            <p:cNvSpPr/>
            <p:nvPr/>
          </p:nvSpPr>
          <p:spPr>
            <a:xfrm>
              <a:off x="10060559" y="4139565"/>
              <a:ext cx="12700" cy="473583"/>
            </a:xfrm>
            <a:custGeom>
              <a:avLst/>
              <a:gdLst>
                <a:gd name="connsiteX0" fmla="*/ 0 w 12700"/>
                <a:gd name="connsiteY0" fmla="*/ 473583 h 473583"/>
                <a:gd name="connsiteX1" fmla="*/ 0 w 12700"/>
                <a:gd name="connsiteY1" fmla="*/ 0 h 4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583">
                  <a:moveTo>
                    <a:pt x="0" y="4735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3CC6125F-0255-4E9E-955A-B5490092D2DD}"/>
                </a:ext>
              </a:extLst>
            </p:cNvPr>
            <p:cNvSpPr/>
            <p:nvPr/>
          </p:nvSpPr>
          <p:spPr>
            <a:xfrm>
              <a:off x="10046461" y="413956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7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9DB5B260-F362-4739-85E1-D779ED690F36}"/>
                </a:ext>
              </a:extLst>
            </p:cNvPr>
            <p:cNvSpPr/>
            <p:nvPr/>
          </p:nvSpPr>
          <p:spPr>
            <a:xfrm>
              <a:off x="9921367" y="4613148"/>
              <a:ext cx="12700" cy="660400"/>
            </a:xfrm>
            <a:custGeom>
              <a:avLst/>
              <a:gdLst>
                <a:gd name="connsiteX0" fmla="*/ 0 w 12700"/>
                <a:gd name="connsiteY0" fmla="*/ 0 h 660400"/>
                <a:gd name="connsiteX1" fmla="*/ 0 w 12700"/>
                <a:gd name="connsiteY1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0400">
                  <a:moveTo>
                    <a:pt x="0" y="0"/>
                  </a:moveTo>
                  <a:lnTo>
                    <a:pt x="0" y="6604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7484604B-D748-485A-B56E-5C6CCC44D497}"/>
                </a:ext>
              </a:extLst>
            </p:cNvPr>
            <p:cNvSpPr/>
            <p:nvPr/>
          </p:nvSpPr>
          <p:spPr>
            <a:xfrm>
              <a:off x="9907396" y="52214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AE5F07D0-1BF7-4A88-936E-02091801A1A4}"/>
                </a:ext>
              </a:extLst>
            </p:cNvPr>
            <p:cNvSpPr/>
            <p:nvPr/>
          </p:nvSpPr>
          <p:spPr>
            <a:xfrm>
              <a:off x="9917049" y="4365117"/>
              <a:ext cx="12700" cy="248031"/>
            </a:xfrm>
            <a:custGeom>
              <a:avLst/>
              <a:gdLst>
                <a:gd name="connsiteX0" fmla="*/ 0 w 12700"/>
                <a:gd name="connsiteY0" fmla="*/ 248031 h 248031"/>
                <a:gd name="connsiteX1" fmla="*/ 0 w 12700"/>
                <a:gd name="connsiteY1" fmla="*/ 0 h 2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031">
                  <a:moveTo>
                    <a:pt x="0" y="2480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A64008AF-79A3-46E4-BA18-D4E94CF32D29}"/>
                </a:ext>
              </a:extLst>
            </p:cNvPr>
            <p:cNvSpPr/>
            <p:nvPr/>
          </p:nvSpPr>
          <p:spPr>
            <a:xfrm>
              <a:off x="9903079" y="4365116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19902F2C-589A-4CD7-8EFE-E8A18A7E1009}"/>
                </a:ext>
              </a:extLst>
            </p:cNvPr>
            <p:cNvSpPr/>
            <p:nvPr/>
          </p:nvSpPr>
          <p:spPr>
            <a:xfrm>
              <a:off x="9953498" y="4387215"/>
              <a:ext cx="12700" cy="225933"/>
            </a:xfrm>
            <a:custGeom>
              <a:avLst/>
              <a:gdLst>
                <a:gd name="connsiteX0" fmla="*/ 0 w 12700"/>
                <a:gd name="connsiteY0" fmla="*/ 225933 h 225933"/>
                <a:gd name="connsiteX1" fmla="*/ 0 w 12700"/>
                <a:gd name="connsiteY1" fmla="*/ 0 h 22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933">
                  <a:moveTo>
                    <a:pt x="0" y="2259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1CAAC59-47D9-4B2F-8172-A5B6960A8D70}"/>
                </a:ext>
              </a:extLst>
            </p:cNvPr>
            <p:cNvSpPr/>
            <p:nvPr/>
          </p:nvSpPr>
          <p:spPr>
            <a:xfrm>
              <a:off x="9939528" y="438721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4D632EFC-30C0-4640-A836-EBCD18ABBE59}"/>
                </a:ext>
              </a:extLst>
            </p:cNvPr>
            <p:cNvSpPr/>
            <p:nvPr/>
          </p:nvSpPr>
          <p:spPr>
            <a:xfrm>
              <a:off x="9930384" y="3782695"/>
              <a:ext cx="12700" cy="830452"/>
            </a:xfrm>
            <a:custGeom>
              <a:avLst/>
              <a:gdLst>
                <a:gd name="connsiteX0" fmla="*/ 0 w 12700"/>
                <a:gd name="connsiteY0" fmla="*/ 830453 h 830452"/>
                <a:gd name="connsiteX1" fmla="*/ 0 w 12700"/>
                <a:gd name="connsiteY1" fmla="*/ 0 h 83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0452">
                  <a:moveTo>
                    <a:pt x="0" y="8304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A5FEFA64-3840-429B-81A5-B24042271400}"/>
                </a:ext>
              </a:extLst>
            </p:cNvPr>
            <p:cNvSpPr/>
            <p:nvPr/>
          </p:nvSpPr>
          <p:spPr>
            <a:xfrm>
              <a:off x="9916414" y="378269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D301E1B1-CAAA-4431-8836-B1261D77D3BA}"/>
                </a:ext>
              </a:extLst>
            </p:cNvPr>
            <p:cNvSpPr/>
            <p:nvPr/>
          </p:nvSpPr>
          <p:spPr>
            <a:xfrm>
              <a:off x="9992360" y="4613148"/>
              <a:ext cx="12700" cy="853693"/>
            </a:xfrm>
            <a:custGeom>
              <a:avLst/>
              <a:gdLst>
                <a:gd name="connsiteX0" fmla="*/ 0 w 12700"/>
                <a:gd name="connsiteY0" fmla="*/ 0 h 853693"/>
                <a:gd name="connsiteX1" fmla="*/ 0 w 12700"/>
                <a:gd name="connsiteY1" fmla="*/ 853694 h 85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3693">
                  <a:moveTo>
                    <a:pt x="0" y="0"/>
                  </a:moveTo>
                  <a:lnTo>
                    <a:pt x="0" y="8536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EA61796-72C5-49E7-AE39-A49BFDE06C20}"/>
                </a:ext>
              </a:extLst>
            </p:cNvPr>
            <p:cNvSpPr/>
            <p:nvPr/>
          </p:nvSpPr>
          <p:spPr>
            <a:xfrm>
              <a:off x="9978390" y="541464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C65D872E-A726-4DEF-8F41-D6E2F424AD4D}"/>
                </a:ext>
              </a:extLst>
            </p:cNvPr>
            <p:cNvSpPr/>
            <p:nvPr/>
          </p:nvSpPr>
          <p:spPr>
            <a:xfrm>
              <a:off x="10026904" y="4439920"/>
              <a:ext cx="12700" cy="173227"/>
            </a:xfrm>
            <a:custGeom>
              <a:avLst/>
              <a:gdLst>
                <a:gd name="connsiteX0" fmla="*/ 0 w 12700"/>
                <a:gd name="connsiteY0" fmla="*/ 173228 h 173227"/>
                <a:gd name="connsiteX1" fmla="*/ 0 w 12700"/>
                <a:gd name="connsiteY1" fmla="*/ 0 h 17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227">
                  <a:moveTo>
                    <a:pt x="0" y="1732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D13CD72C-954B-4EE3-B036-0648E79CBAD3}"/>
                </a:ext>
              </a:extLst>
            </p:cNvPr>
            <p:cNvSpPr/>
            <p:nvPr/>
          </p:nvSpPr>
          <p:spPr>
            <a:xfrm>
              <a:off x="10012933" y="443992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!!g26">
            <a:extLst>
              <a:ext uri="{FF2B5EF4-FFF2-40B4-BE49-F238E27FC236}">
                <a16:creationId xmlns:a16="http://schemas.microsoft.com/office/drawing/2014/main" id="{1908176D-EF8A-4411-B0DB-7933E0ED93B3}"/>
              </a:ext>
            </a:extLst>
          </p:cNvPr>
          <p:cNvGrpSpPr/>
          <p:nvPr/>
        </p:nvGrpSpPr>
        <p:grpSpPr>
          <a:xfrm>
            <a:off x="10219817" y="2996692"/>
            <a:ext cx="330580" cy="2757423"/>
            <a:chOff x="10219817" y="2996692"/>
            <a:chExt cx="330580" cy="2757423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226C0A5F-B76C-4D5D-881B-57FBAAA9580A}"/>
                </a:ext>
              </a:extLst>
            </p:cNvPr>
            <p:cNvSpPr/>
            <p:nvPr/>
          </p:nvSpPr>
          <p:spPr>
            <a:xfrm>
              <a:off x="10219817" y="4577588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DECF610-C749-4658-81AF-332D0049DF9A}"/>
                </a:ext>
              </a:extLst>
            </p:cNvPr>
            <p:cNvSpPr/>
            <p:nvPr/>
          </p:nvSpPr>
          <p:spPr>
            <a:xfrm>
              <a:off x="10356977" y="4577588"/>
              <a:ext cx="12700" cy="1074420"/>
            </a:xfrm>
            <a:custGeom>
              <a:avLst/>
              <a:gdLst>
                <a:gd name="connsiteX0" fmla="*/ 0 w 12700"/>
                <a:gd name="connsiteY0" fmla="*/ 0 h 1074420"/>
                <a:gd name="connsiteX1" fmla="*/ 0 w 12700"/>
                <a:gd name="connsiteY1" fmla="*/ 1074420 h 10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4420">
                  <a:moveTo>
                    <a:pt x="0" y="0"/>
                  </a:moveTo>
                  <a:lnTo>
                    <a:pt x="0" y="10744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2AF6621F-B4CA-4261-BA69-8952D810E602}"/>
                </a:ext>
              </a:extLst>
            </p:cNvPr>
            <p:cNvSpPr/>
            <p:nvPr/>
          </p:nvSpPr>
          <p:spPr>
            <a:xfrm>
              <a:off x="10343006" y="559981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2400381B-24E6-424E-B46F-F9B3791BFB5F}"/>
                </a:ext>
              </a:extLst>
            </p:cNvPr>
            <p:cNvSpPr/>
            <p:nvPr/>
          </p:nvSpPr>
          <p:spPr>
            <a:xfrm>
              <a:off x="10406253" y="4577588"/>
              <a:ext cx="12700" cy="662939"/>
            </a:xfrm>
            <a:custGeom>
              <a:avLst/>
              <a:gdLst>
                <a:gd name="connsiteX0" fmla="*/ 0 w 12700"/>
                <a:gd name="connsiteY0" fmla="*/ 0 h 662939"/>
                <a:gd name="connsiteX1" fmla="*/ 0 w 12700"/>
                <a:gd name="connsiteY1" fmla="*/ 662940 h 66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2939">
                  <a:moveTo>
                    <a:pt x="0" y="0"/>
                  </a:moveTo>
                  <a:lnTo>
                    <a:pt x="0" y="6629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CB89D1AE-9980-4C0F-A605-03B5524515BE}"/>
                </a:ext>
              </a:extLst>
            </p:cNvPr>
            <p:cNvSpPr/>
            <p:nvPr/>
          </p:nvSpPr>
          <p:spPr>
            <a:xfrm>
              <a:off x="10392156" y="5188330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786F1F06-F986-4760-BFB1-8AD0AFEA9772}"/>
                </a:ext>
              </a:extLst>
            </p:cNvPr>
            <p:cNvSpPr/>
            <p:nvPr/>
          </p:nvSpPr>
          <p:spPr>
            <a:xfrm>
              <a:off x="10409555" y="4041648"/>
              <a:ext cx="12700" cy="535939"/>
            </a:xfrm>
            <a:custGeom>
              <a:avLst/>
              <a:gdLst>
                <a:gd name="connsiteX0" fmla="*/ 0 w 12700"/>
                <a:gd name="connsiteY0" fmla="*/ 535940 h 535939"/>
                <a:gd name="connsiteX1" fmla="*/ 0 w 12700"/>
                <a:gd name="connsiteY1" fmla="*/ 0 h 53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5939">
                  <a:moveTo>
                    <a:pt x="0" y="5359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308EA296-69E0-4DB4-B049-7BD6489BF658}"/>
                </a:ext>
              </a:extLst>
            </p:cNvPr>
            <p:cNvSpPr/>
            <p:nvPr/>
          </p:nvSpPr>
          <p:spPr>
            <a:xfrm>
              <a:off x="10395584" y="40416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6241D09-88E8-4C1C-A9E5-6F498FF34CAA}"/>
                </a:ext>
              </a:extLst>
            </p:cNvPr>
            <p:cNvSpPr/>
            <p:nvPr/>
          </p:nvSpPr>
          <p:spPr>
            <a:xfrm>
              <a:off x="10462260" y="4577588"/>
              <a:ext cx="12700" cy="259334"/>
            </a:xfrm>
            <a:custGeom>
              <a:avLst/>
              <a:gdLst>
                <a:gd name="connsiteX0" fmla="*/ 0 w 12700"/>
                <a:gd name="connsiteY0" fmla="*/ 0 h 259334"/>
                <a:gd name="connsiteX1" fmla="*/ 0 w 12700"/>
                <a:gd name="connsiteY1" fmla="*/ 259334 h 2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334">
                  <a:moveTo>
                    <a:pt x="0" y="0"/>
                  </a:moveTo>
                  <a:lnTo>
                    <a:pt x="0" y="2593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11C2E81-2AEF-40DB-BE16-32FEDD7DF4D6}"/>
                </a:ext>
              </a:extLst>
            </p:cNvPr>
            <p:cNvSpPr/>
            <p:nvPr/>
          </p:nvSpPr>
          <p:spPr>
            <a:xfrm>
              <a:off x="10448290" y="47847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650ACBA-A224-41B5-A5A1-0244BC8F3237}"/>
                </a:ext>
              </a:extLst>
            </p:cNvPr>
            <p:cNvSpPr/>
            <p:nvPr/>
          </p:nvSpPr>
          <p:spPr>
            <a:xfrm>
              <a:off x="10368788" y="4577588"/>
              <a:ext cx="12700" cy="106807"/>
            </a:xfrm>
            <a:custGeom>
              <a:avLst/>
              <a:gdLst>
                <a:gd name="connsiteX0" fmla="*/ 0 w 12700"/>
                <a:gd name="connsiteY0" fmla="*/ 0 h 106807"/>
                <a:gd name="connsiteX1" fmla="*/ 0 w 12700"/>
                <a:gd name="connsiteY1" fmla="*/ 106807 h 10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807">
                  <a:moveTo>
                    <a:pt x="0" y="0"/>
                  </a:moveTo>
                  <a:lnTo>
                    <a:pt x="0" y="1068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F129EF5-FB1B-4E19-9FD6-68F854897392}"/>
                </a:ext>
              </a:extLst>
            </p:cNvPr>
            <p:cNvSpPr/>
            <p:nvPr/>
          </p:nvSpPr>
          <p:spPr>
            <a:xfrm>
              <a:off x="10354818" y="46321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316A457B-E086-402A-B866-BE1903921C24}"/>
                </a:ext>
              </a:extLst>
            </p:cNvPr>
            <p:cNvSpPr/>
            <p:nvPr/>
          </p:nvSpPr>
          <p:spPr>
            <a:xfrm>
              <a:off x="10335768" y="3822319"/>
              <a:ext cx="12700" cy="755268"/>
            </a:xfrm>
            <a:custGeom>
              <a:avLst/>
              <a:gdLst>
                <a:gd name="connsiteX0" fmla="*/ 0 w 12700"/>
                <a:gd name="connsiteY0" fmla="*/ 755269 h 755268"/>
                <a:gd name="connsiteX1" fmla="*/ 0 w 12700"/>
                <a:gd name="connsiteY1" fmla="*/ 0 h 75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5268">
                  <a:moveTo>
                    <a:pt x="0" y="7552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1D579D09-C8D8-4377-819A-9DEFF4D964C5}"/>
                </a:ext>
              </a:extLst>
            </p:cNvPr>
            <p:cNvSpPr/>
            <p:nvPr/>
          </p:nvSpPr>
          <p:spPr>
            <a:xfrm>
              <a:off x="10321797" y="382231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AD1F0DE-7C02-4B7F-97A5-81AFC1CB53D9}"/>
                </a:ext>
              </a:extLst>
            </p:cNvPr>
            <p:cNvSpPr/>
            <p:nvPr/>
          </p:nvSpPr>
          <p:spPr>
            <a:xfrm>
              <a:off x="10289159" y="4577588"/>
              <a:ext cx="12700" cy="431291"/>
            </a:xfrm>
            <a:custGeom>
              <a:avLst/>
              <a:gdLst>
                <a:gd name="connsiteX0" fmla="*/ 0 w 12700"/>
                <a:gd name="connsiteY0" fmla="*/ 0 h 431291"/>
                <a:gd name="connsiteX1" fmla="*/ 0 w 12700"/>
                <a:gd name="connsiteY1" fmla="*/ 431292 h 4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291">
                  <a:moveTo>
                    <a:pt x="0" y="0"/>
                  </a:moveTo>
                  <a:lnTo>
                    <a:pt x="0" y="4312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991EFF4D-A398-4ECC-9F90-F13C2C98626B}"/>
                </a:ext>
              </a:extLst>
            </p:cNvPr>
            <p:cNvSpPr/>
            <p:nvPr/>
          </p:nvSpPr>
          <p:spPr>
            <a:xfrm>
              <a:off x="10275189" y="495680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AC68A89-FEC8-4E1C-A908-B0C2DDCFC7AB}"/>
                </a:ext>
              </a:extLst>
            </p:cNvPr>
            <p:cNvSpPr/>
            <p:nvPr/>
          </p:nvSpPr>
          <p:spPr>
            <a:xfrm>
              <a:off x="10459720" y="4577588"/>
              <a:ext cx="12700" cy="525399"/>
            </a:xfrm>
            <a:custGeom>
              <a:avLst/>
              <a:gdLst>
                <a:gd name="connsiteX0" fmla="*/ 0 w 12700"/>
                <a:gd name="connsiteY0" fmla="*/ 0 h 525399"/>
                <a:gd name="connsiteX1" fmla="*/ 0 w 12700"/>
                <a:gd name="connsiteY1" fmla="*/ 525399 h 5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5399">
                  <a:moveTo>
                    <a:pt x="0" y="0"/>
                  </a:moveTo>
                  <a:lnTo>
                    <a:pt x="0" y="52539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FE1953FE-E2D3-4817-AD99-0543B1655292}"/>
                </a:ext>
              </a:extLst>
            </p:cNvPr>
            <p:cNvSpPr/>
            <p:nvPr/>
          </p:nvSpPr>
          <p:spPr>
            <a:xfrm>
              <a:off x="10445750" y="5050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C1161AF-54DA-4719-B48A-F80E028243A1}"/>
                </a:ext>
              </a:extLst>
            </p:cNvPr>
            <p:cNvSpPr/>
            <p:nvPr/>
          </p:nvSpPr>
          <p:spPr>
            <a:xfrm>
              <a:off x="10339070" y="4577588"/>
              <a:ext cx="12700" cy="272414"/>
            </a:xfrm>
            <a:custGeom>
              <a:avLst/>
              <a:gdLst>
                <a:gd name="connsiteX0" fmla="*/ 0 w 12700"/>
                <a:gd name="connsiteY0" fmla="*/ 0 h 272414"/>
                <a:gd name="connsiteX1" fmla="*/ 0 w 12700"/>
                <a:gd name="connsiteY1" fmla="*/ 272415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414">
                  <a:moveTo>
                    <a:pt x="0" y="0"/>
                  </a:moveTo>
                  <a:lnTo>
                    <a:pt x="0" y="2724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054C0D4-E298-4A9C-98AF-4B295E1BE8D6}"/>
                </a:ext>
              </a:extLst>
            </p:cNvPr>
            <p:cNvSpPr/>
            <p:nvPr/>
          </p:nvSpPr>
          <p:spPr>
            <a:xfrm>
              <a:off x="10325100" y="47978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4D1C1888-68D2-4C7F-A74D-1F6BA79681B3}"/>
                </a:ext>
              </a:extLst>
            </p:cNvPr>
            <p:cNvSpPr/>
            <p:nvPr/>
          </p:nvSpPr>
          <p:spPr>
            <a:xfrm>
              <a:off x="10467721" y="4268470"/>
              <a:ext cx="12700" cy="309117"/>
            </a:xfrm>
            <a:custGeom>
              <a:avLst/>
              <a:gdLst>
                <a:gd name="connsiteX0" fmla="*/ 0 w 12700"/>
                <a:gd name="connsiteY0" fmla="*/ 309118 h 309117"/>
                <a:gd name="connsiteX1" fmla="*/ 0 w 12700"/>
                <a:gd name="connsiteY1" fmla="*/ 0 h 30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9117">
                  <a:moveTo>
                    <a:pt x="0" y="3091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6CE98A74-D581-4B54-844A-D6F1FAFDA5DF}"/>
                </a:ext>
              </a:extLst>
            </p:cNvPr>
            <p:cNvSpPr/>
            <p:nvPr/>
          </p:nvSpPr>
          <p:spPr>
            <a:xfrm>
              <a:off x="10453751" y="42684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B5529076-F6CC-4A4E-ACB8-776613C3C1F0}"/>
                </a:ext>
              </a:extLst>
            </p:cNvPr>
            <p:cNvSpPr/>
            <p:nvPr/>
          </p:nvSpPr>
          <p:spPr>
            <a:xfrm>
              <a:off x="10433558" y="4577588"/>
              <a:ext cx="12700" cy="146431"/>
            </a:xfrm>
            <a:custGeom>
              <a:avLst/>
              <a:gdLst>
                <a:gd name="connsiteX0" fmla="*/ 0 w 12700"/>
                <a:gd name="connsiteY0" fmla="*/ 0 h 146431"/>
                <a:gd name="connsiteX1" fmla="*/ 0 w 12700"/>
                <a:gd name="connsiteY1" fmla="*/ 146431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431">
                  <a:moveTo>
                    <a:pt x="0" y="0"/>
                  </a:moveTo>
                  <a:lnTo>
                    <a:pt x="0" y="1464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0239A02-EA71-4648-A945-9074CD6CDBCD}"/>
                </a:ext>
              </a:extLst>
            </p:cNvPr>
            <p:cNvSpPr/>
            <p:nvPr/>
          </p:nvSpPr>
          <p:spPr>
            <a:xfrm>
              <a:off x="10419588" y="467194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CAB4448-A12D-4E00-8606-3A5FD26F3B10}"/>
                </a:ext>
              </a:extLst>
            </p:cNvPr>
            <p:cNvSpPr/>
            <p:nvPr/>
          </p:nvSpPr>
          <p:spPr>
            <a:xfrm>
              <a:off x="10322433" y="4420997"/>
              <a:ext cx="12700" cy="156590"/>
            </a:xfrm>
            <a:custGeom>
              <a:avLst/>
              <a:gdLst>
                <a:gd name="connsiteX0" fmla="*/ 0 w 12700"/>
                <a:gd name="connsiteY0" fmla="*/ 156591 h 156590"/>
                <a:gd name="connsiteX1" fmla="*/ 0 w 12700"/>
                <a:gd name="connsiteY1" fmla="*/ 0 h 15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590">
                  <a:moveTo>
                    <a:pt x="0" y="1565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D0081E78-15F9-47E4-B2A4-597EE419D43F}"/>
                </a:ext>
              </a:extLst>
            </p:cNvPr>
            <p:cNvSpPr/>
            <p:nvPr/>
          </p:nvSpPr>
          <p:spPr>
            <a:xfrm>
              <a:off x="10308463" y="442099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0C3D29D-DE1C-4148-8036-A2058A38BEDA}"/>
                </a:ext>
              </a:extLst>
            </p:cNvPr>
            <p:cNvSpPr/>
            <p:nvPr/>
          </p:nvSpPr>
          <p:spPr>
            <a:xfrm>
              <a:off x="10338181" y="4577588"/>
              <a:ext cx="12700" cy="975360"/>
            </a:xfrm>
            <a:custGeom>
              <a:avLst/>
              <a:gdLst>
                <a:gd name="connsiteX0" fmla="*/ 0 w 12700"/>
                <a:gd name="connsiteY0" fmla="*/ 0 h 975360"/>
                <a:gd name="connsiteX1" fmla="*/ 0 w 12700"/>
                <a:gd name="connsiteY1" fmla="*/ 97536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360">
                  <a:moveTo>
                    <a:pt x="0" y="0"/>
                  </a:moveTo>
                  <a:lnTo>
                    <a:pt x="0" y="9753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F7AE8BAD-F639-483B-9A97-9F24B176B7B4}"/>
                </a:ext>
              </a:extLst>
            </p:cNvPr>
            <p:cNvSpPr/>
            <p:nvPr/>
          </p:nvSpPr>
          <p:spPr>
            <a:xfrm>
              <a:off x="10324210" y="550087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DD3E6D36-7A0A-444C-B557-7BAF4277A225}"/>
                </a:ext>
              </a:extLst>
            </p:cNvPr>
            <p:cNvSpPr/>
            <p:nvPr/>
          </p:nvSpPr>
          <p:spPr>
            <a:xfrm>
              <a:off x="10360787" y="4577588"/>
              <a:ext cx="12700" cy="546735"/>
            </a:xfrm>
            <a:custGeom>
              <a:avLst/>
              <a:gdLst>
                <a:gd name="connsiteX0" fmla="*/ 0 w 12700"/>
                <a:gd name="connsiteY0" fmla="*/ 0 h 546735"/>
                <a:gd name="connsiteX1" fmla="*/ 0 w 12700"/>
                <a:gd name="connsiteY1" fmla="*/ 546735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6735">
                  <a:moveTo>
                    <a:pt x="0" y="0"/>
                  </a:moveTo>
                  <a:lnTo>
                    <a:pt x="0" y="54673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362EAD82-9F16-4629-8C4E-A938FFA408F8}"/>
                </a:ext>
              </a:extLst>
            </p:cNvPr>
            <p:cNvSpPr/>
            <p:nvPr/>
          </p:nvSpPr>
          <p:spPr>
            <a:xfrm>
              <a:off x="10346817" y="5072253"/>
              <a:ext cx="28066" cy="52069"/>
            </a:xfrm>
            <a:custGeom>
              <a:avLst/>
              <a:gdLst>
                <a:gd name="connsiteX0" fmla="*/ 0 w 28066"/>
                <a:gd name="connsiteY0" fmla="*/ 0 h 52069"/>
                <a:gd name="connsiteX1" fmla="*/ 13970 w 28066"/>
                <a:gd name="connsiteY1" fmla="*/ 52070 h 52069"/>
                <a:gd name="connsiteX2" fmla="*/ 28067 w 28066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4AB1EC8D-8549-455E-B95B-838BDD0E9D23}"/>
                </a:ext>
              </a:extLst>
            </p:cNvPr>
            <p:cNvSpPr/>
            <p:nvPr/>
          </p:nvSpPr>
          <p:spPr>
            <a:xfrm>
              <a:off x="10384282" y="2996692"/>
              <a:ext cx="12700" cy="1580895"/>
            </a:xfrm>
            <a:custGeom>
              <a:avLst/>
              <a:gdLst>
                <a:gd name="connsiteX0" fmla="*/ 0 w 12700"/>
                <a:gd name="connsiteY0" fmla="*/ 1580896 h 1580895"/>
                <a:gd name="connsiteX1" fmla="*/ 0 w 12700"/>
                <a:gd name="connsiteY1" fmla="*/ 0 h 15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0895">
                  <a:moveTo>
                    <a:pt x="0" y="15808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7ED662E4-3876-450B-9047-6B43642CD265}"/>
                </a:ext>
              </a:extLst>
            </p:cNvPr>
            <p:cNvSpPr/>
            <p:nvPr/>
          </p:nvSpPr>
          <p:spPr>
            <a:xfrm>
              <a:off x="10370311" y="299669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8A169C11-9F95-4BD8-8054-F4548ED9F105}"/>
                </a:ext>
              </a:extLst>
            </p:cNvPr>
            <p:cNvSpPr/>
            <p:nvPr/>
          </p:nvSpPr>
          <p:spPr>
            <a:xfrm>
              <a:off x="10357993" y="4190746"/>
              <a:ext cx="12700" cy="386841"/>
            </a:xfrm>
            <a:custGeom>
              <a:avLst/>
              <a:gdLst>
                <a:gd name="connsiteX0" fmla="*/ 0 w 12700"/>
                <a:gd name="connsiteY0" fmla="*/ 386842 h 386841"/>
                <a:gd name="connsiteX1" fmla="*/ 0 w 12700"/>
                <a:gd name="connsiteY1" fmla="*/ 0 h 3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6841">
                  <a:moveTo>
                    <a:pt x="0" y="3868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B3C0E41F-E1E0-4C98-A777-32E826D6CAF5}"/>
                </a:ext>
              </a:extLst>
            </p:cNvPr>
            <p:cNvSpPr/>
            <p:nvPr/>
          </p:nvSpPr>
          <p:spPr>
            <a:xfrm>
              <a:off x="10344022" y="419074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9095294A-0A32-47BD-AD9C-C39EA30C6D20}"/>
                </a:ext>
              </a:extLst>
            </p:cNvPr>
            <p:cNvSpPr/>
            <p:nvPr/>
          </p:nvSpPr>
          <p:spPr>
            <a:xfrm>
              <a:off x="10385044" y="4577588"/>
              <a:ext cx="12700" cy="1176527"/>
            </a:xfrm>
            <a:custGeom>
              <a:avLst/>
              <a:gdLst>
                <a:gd name="connsiteX0" fmla="*/ 0 w 12700"/>
                <a:gd name="connsiteY0" fmla="*/ 0 h 1176527"/>
                <a:gd name="connsiteX1" fmla="*/ 0 w 12700"/>
                <a:gd name="connsiteY1" fmla="*/ 1176528 h 117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6527">
                  <a:moveTo>
                    <a:pt x="0" y="0"/>
                  </a:moveTo>
                  <a:lnTo>
                    <a:pt x="0" y="11765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7A96263B-4FF9-48ED-8BC0-921EAC8E9DD2}"/>
                </a:ext>
              </a:extLst>
            </p:cNvPr>
            <p:cNvSpPr/>
            <p:nvPr/>
          </p:nvSpPr>
          <p:spPr>
            <a:xfrm>
              <a:off x="10371073" y="570191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C6DBB377-7C19-4D9F-AE48-F28FE8197541}"/>
                </a:ext>
              </a:extLst>
            </p:cNvPr>
            <p:cNvSpPr/>
            <p:nvPr/>
          </p:nvSpPr>
          <p:spPr>
            <a:xfrm>
              <a:off x="10305796" y="4577588"/>
              <a:ext cx="12700" cy="195834"/>
            </a:xfrm>
            <a:custGeom>
              <a:avLst/>
              <a:gdLst>
                <a:gd name="connsiteX0" fmla="*/ 0 w 12700"/>
                <a:gd name="connsiteY0" fmla="*/ 0 h 195834"/>
                <a:gd name="connsiteX1" fmla="*/ 0 w 12700"/>
                <a:gd name="connsiteY1" fmla="*/ 195834 h 1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834">
                  <a:moveTo>
                    <a:pt x="0" y="0"/>
                  </a:moveTo>
                  <a:lnTo>
                    <a:pt x="0" y="1958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EBCA8A30-04AF-479B-BD84-62E146768BFE}"/>
                </a:ext>
              </a:extLst>
            </p:cNvPr>
            <p:cNvSpPr/>
            <p:nvPr/>
          </p:nvSpPr>
          <p:spPr>
            <a:xfrm>
              <a:off x="10291826" y="4721352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828D2801-5AB7-4136-A172-E8E00F2358BD}"/>
                </a:ext>
              </a:extLst>
            </p:cNvPr>
            <p:cNvSpPr/>
            <p:nvPr/>
          </p:nvSpPr>
          <p:spPr>
            <a:xfrm>
              <a:off x="10415651" y="4577588"/>
              <a:ext cx="12700" cy="999236"/>
            </a:xfrm>
            <a:custGeom>
              <a:avLst/>
              <a:gdLst>
                <a:gd name="connsiteX0" fmla="*/ 0 w 12700"/>
                <a:gd name="connsiteY0" fmla="*/ 0 h 999236"/>
                <a:gd name="connsiteX1" fmla="*/ 0 w 12700"/>
                <a:gd name="connsiteY1" fmla="*/ 999236 h 9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236">
                  <a:moveTo>
                    <a:pt x="0" y="0"/>
                  </a:moveTo>
                  <a:lnTo>
                    <a:pt x="0" y="9992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82198D23-4326-4F7C-BD4C-C84F1FF59245}"/>
                </a:ext>
              </a:extLst>
            </p:cNvPr>
            <p:cNvSpPr/>
            <p:nvPr/>
          </p:nvSpPr>
          <p:spPr>
            <a:xfrm>
              <a:off x="10401681" y="552462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F719DA48-9307-43D7-9B71-D49718C1B506}"/>
                </a:ext>
              </a:extLst>
            </p:cNvPr>
            <p:cNvSpPr/>
            <p:nvPr/>
          </p:nvSpPr>
          <p:spPr>
            <a:xfrm>
              <a:off x="10399395" y="4577588"/>
              <a:ext cx="12700" cy="383794"/>
            </a:xfrm>
            <a:custGeom>
              <a:avLst/>
              <a:gdLst>
                <a:gd name="connsiteX0" fmla="*/ 0 w 12700"/>
                <a:gd name="connsiteY0" fmla="*/ 0 h 383794"/>
                <a:gd name="connsiteX1" fmla="*/ 0 w 12700"/>
                <a:gd name="connsiteY1" fmla="*/ 383794 h 38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3794">
                  <a:moveTo>
                    <a:pt x="0" y="0"/>
                  </a:moveTo>
                  <a:lnTo>
                    <a:pt x="0" y="3837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9CE10674-F51E-490E-A27A-BAFBA655DAE0}"/>
                </a:ext>
              </a:extLst>
            </p:cNvPr>
            <p:cNvSpPr/>
            <p:nvPr/>
          </p:nvSpPr>
          <p:spPr>
            <a:xfrm>
              <a:off x="10385425" y="49091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37A593D7-182E-4DDB-9405-93D923963AE0}"/>
                </a:ext>
              </a:extLst>
            </p:cNvPr>
            <p:cNvSpPr/>
            <p:nvPr/>
          </p:nvSpPr>
          <p:spPr>
            <a:xfrm>
              <a:off x="10393934" y="4446016"/>
              <a:ext cx="12700" cy="131572"/>
            </a:xfrm>
            <a:custGeom>
              <a:avLst/>
              <a:gdLst>
                <a:gd name="connsiteX0" fmla="*/ 0 w 12700"/>
                <a:gd name="connsiteY0" fmla="*/ 131572 h 131572"/>
                <a:gd name="connsiteX1" fmla="*/ 0 w 12700"/>
                <a:gd name="connsiteY1" fmla="*/ 0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72">
                  <a:moveTo>
                    <a:pt x="0" y="1315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F165A15E-B23C-4791-BA96-3A38FDBA1E4D}"/>
                </a:ext>
              </a:extLst>
            </p:cNvPr>
            <p:cNvSpPr/>
            <p:nvPr/>
          </p:nvSpPr>
          <p:spPr>
            <a:xfrm>
              <a:off x="10379964" y="444601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314F65A3-D03E-425B-980C-3B37DD7C71F7}"/>
                </a:ext>
              </a:extLst>
            </p:cNvPr>
            <p:cNvSpPr/>
            <p:nvPr/>
          </p:nvSpPr>
          <p:spPr>
            <a:xfrm>
              <a:off x="10502773" y="4190491"/>
              <a:ext cx="12700" cy="387096"/>
            </a:xfrm>
            <a:custGeom>
              <a:avLst/>
              <a:gdLst>
                <a:gd name="connsiteX0" fmla="*/ 0 w 12700"/>
                <a:gd name="connsiteY0" fmla="*/ 387096 h 387096"/>
                <a:gd name="connsiteX1" fmla="*/ 0 w 12700"/>
                <a:gd name="connsiteY1" fmla="*/ 0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7096">
                  <a:moveTo>
                    <a:pt x="0" y="387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993BF04-B7EC-42F1-8406-FCB560BB1564}"/>
                </a:ext>
              </a:extLst>
            </p:cNvPr>
            <p:cNvSpPr/>
            <p:nvPr/>
          </p:nvSpPr>
          <p:spPr>
            <a:xfrm>
              <a:off x="10488803" y="419049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168E709-8F2A-483C-B3C1-5783A8FFD00F}"/>
                </a:ext>
              </a:extLst>
            </p:cNvPr>
            <p:cNvSpPr/>
            <p:nvPr/>
          </p:nvSpPr>
          <p:spPr>
            <a:xfrm>
              <a:off x="10465435" y="3962908"/>
              <a:ext cx="12700" cy="614679"/>
            </a:xfrm>
            <a:custGeom>
              <a:avLst/>
              <a:gdLst>
                <a:gd name="connsiteX0" fmla="*/ 0 w 12700"/>
                <a:gd name="connsiteY0" fmla="*/ 614680 h 614679"/>
                <a:gd name="connsiteX1" fmla="*/ 0 w 12700"/>
                <a:gd name="connsiteY1" fmla="*/ 0 h 6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4679">
                  <a:moveTo>
                    <a:pt x="0" y="6146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56F4FFF7-0536-42D8-8901-0ECA56A11755}"/>
                </a:ext>
              </a:extLst>
            </p:cNvPr>
            <p:cNvSpPr/>
            <p:nvPr/>
          </p:nvSpPr>
          <p:spPr>
            <a:xfrm>
              <a:off x="10451465" y="396290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2547EEBF-0920-4C5F-8BDA-308214BED4DB}"/>
                </a:ext>
              </a:extLst>
            </p:cNvPr>
            <p:cNvSpPr/>
            <p:nvPr/>
          </p:nvSpPr>
          <p:spPr>
            <a:xfrm>
              <a:off x="10347579" y="3981196"/>
              <a:ext cx="12700" cy="596391"/>
            </a:xfrm>
            <a:custGeom>
              <a:avLst/>
              <a:gdLst>
                <a:gd name="connsiteX0" fmla="*/ 0 w 12700"/>
                <a:gd name="connsiteY0" fmla="*/ 596392 h 596391"/>
                <a:gd name="connsiteX1" fmla="*/ 0 w 12700"/>
                <a:gd name="connsiteY1" fmla="*/ 0 h 59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391">
                  <a:moveTo>
                    <a:pt x="0" y="5963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06E6E408-0D63-4801-B5A6-805BA9F4C334}"/>
                </a:ext>
              </a:extLst>
            </p:cNvPr>
            <p:cNvSpPr/>
            <p:nvPr/>
          </p:nvSpPr>
          <p:spPr>
            <a:xfrm>
              <a:off x="10333481" y="3981196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4098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4098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79E2B458-DB47-47DC-94A7-ED959C9686CC}"/>
                </a:ext>
              </a:extLst>
            </p:cNvPr>
            <p:cNvSpPr/>
            <p:nvPr/>
          </p:nvSpPr>
          <p:spPr>
            <a:xfrm>
              <a:off x="10506456" y="4512564"/>
              <a:ext cx="12700" cy="65024"/>
            </a:xfrm>
            <a:custGeom>
              <a:avLst/>
              <a:gdLst>
                <a:gd name="connsiteX0" fmla="*/ 0 w 12700"/>
                <a:gd name="connsiteY0" fmla="*/ 65024 h 65024"/>
                <a:gd name="connsiteX1" fmla="*/ 0 w 12700"/>
                <a:gd name="connsiteY1" fmla="*/ 0 h 6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024">
                  <a:moveTo>
                    <a:pt x="0" y="650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15A63D8-4411-4B7E-87DD-C0685E81A647}"/>
                </a:ext>
              </a:extLst>
            </p:cNvPr>
            <p:cNvSpPr/>
            <p:nvPr/>
          </p:nvSpPr>
          <p:spPr>
            <a:xfrm>
              <a:off x="10492485" y="45125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1F47B9CC-E13B-4A47-A36D-EF558837BF18}"/>
                </a:ext>
              </a:extLst>
            </p:cNvPr>
            <p:cNvSpPr/>
            <p:nvPr/>
          </p:nvSpPr>
          <p:spPr>
            <a:xfrm>
              <a:off x="10284587" y="4227703"/>
              <a:ext cx="12700" cy="349885"/>
            </a:xfrm>
            <a:custGeom>
              <a:avLst/>
              <a:gdLst>
                <a:gd name="connsiteX0" fmla="*/ 0 w 12700"/>
                <a:gd name="connsiteY0" fmla="*/ 349885 h 349885"/>
                <a:gd name="connsiteX1" fmla="*/ 0 w 12700"/>
                <a:gd name="connsiteY1" fmla="*/ 0 h 34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9885">
                  <a:moveTo>
                    <a:pt x="0" y="3498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540C5E8F-4714-46D8-87F9-E6C94225E0A2}"/>
                </a:ext>
              </a:extLst>
            </p:cNvPr>
            <p:cNvSpPr/>
            <p:nvPr/>
          </p:nvSpPr>
          <p:spPr>
            <a:xfrm>
              <a:off x="10270617" y="4227703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B2D4A09C-32BB-440E-9D22-AF50449F90E0}"/>
                </a:ext>
              </a:extLst>
            </p:cNvPr>
            <p:cNvSpPr/>
            <p:nvPr/>
          </p:nvSpPr>
          <p:spPr>
            <a:xfrm>
              <a:off x="10278491" y="4049395"/>
              <a:ext cx="12700" cy="528192"/>
            </a:xfrm>
            <a:custGeom>
              <a:avLst/>
              <a:gdLst>
                <a:gd name="connsiteX0" fmla="*/ 0 w 12700"/>
                <a:gd name="connsiteY0" fmla="*/ 528193 h 528192"/>
                <a:gd name="connsiteX1" fmla="*/ 0 w 12700"/>
                <a:gd name="connsiteY1" fmla="*/ 0 h 52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8192">
                  <a:moveTo>
                    <a:pt x="0" y="528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C1F7A9A0-37AE-48CA-86B4-7706DFA62B10}"/>
                </a:ext>
              </a:extLst>
            </p:cNvPr>
            <p:cNvSpPr/>
            <p:nvPr/>
          </p:nvSpPr>
          <p:spPr>
            <a:xfrm>
              <a:off x="10264520" y="404939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41E56703-8752-4AF2-BFE3-905FAE579B05}"/>
                </a:ext>
              </a:extLst>
            </p:cNvPr>
            <p:cNvSpPr/>
            <p:nvPr/>
          </p:nvSpPr>
          <p:spPr>
            <a:xfrm>
              <a:off x="10252583" y="4458843"/>
              <a:ext cx="12700" cy="118745"/>
            </a:xfrm>
            <a:custGeom>
              <a:avLst/>
              <a:gdLst>
                <a:gd name="connsiteX0" fmla="*/ 0 w 12700"/>
                <a:gd name="connsiteY0" fmla="*/ 118745 h 118745"/>
                <a:gd name="connsiteX1" fmla="*/ 0 w 12700"/>
                <a:gd name="connsiteY1" fmla="*/ 0 h 11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745">
                  <a:moveTo>
                    <a:pt x="0" y="1187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BAB8D2CD-97A4-49C0-9362-5B56D6E2A0B0}"/>
                </a:ext>
              </a:extLst>
            </p:cNvPr>
            <p:cNvSpPr/>
            <p:nvPr/>
          </p:nvSpPr>
          <p:spPr>
            <a:xfrm>
              <a:off x="10238613" y="44588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94C31A60-CB14-42CC-AD92-8FE33A870BA4}"/>
                </a:ext>
              </a:extLst>
            </p:cNvPr>
            <p:cNvSpPr/>
            <p:nvPr/>
          </p:nvSpPr>
          <p:spPr>
            <a:xfrm>
              <a:off x="10412857" y="3709162"/>
              <a:ext cx="12700" cy="868426"/>
            </a:xfrm>
            <a:custGeom>
              <a:avLst/>
              <a:gdLst>
                <a:gd name="connsiteX0" fmla="*/ 0 w 12700"/>
                <a:gd name="connsiteY0" fmla="*/ 868426 h 868426"/>
                <a:gd name="connsiteX1" fmla="*/ 0 w 12700"/>
                <a:gd name="connsiteY1" fmla="*/ 0 h 86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426">
                  <a:moveTo>
                    <a:pt x="0" y="8684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4352FBE9-DB55-46FB-B6FE-72BE1FD0DC60}"/>
                </a:ext>
              </a:extLst>
            </p:cNvPr>
            <p:cNvSpPr/>
            <p:nvPr/>
          </p:nvSpPr>
          <p:spPr>
            <a:xfrm>
              <a:off x="10398886" y="37091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BF6435DC-C0E9-4EBF-BB73-F90326B1D2E4}"/>
                </a:ext>
              </a:extLst>
            </p:cNvPr>
            <p:cNvSpPr/>
            <p:nvPr/>
          </p:nvSpPr>
          <p:spPr>
            <a:xfrm>
              <a:off x="10430637" y="4207129"/>
              <a:ext cx="12700" cy="370459"/>
            </a:xfrm>
            <a:custGeom>
              <a:avLst/>
              <a:gdLst>
                <a:gd name="connsiteX0" fmla="*/ 0 w 12700"/>
                <a:gd name="connsiteY0" fmla="*/ 370459 h 370459"/>
                <a:gd name="connsiteX1" fmla="*/ 0 w 12700"/>
                <a:gd name="connsiteY1" fmla="*/ 0 h 37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459">
                  <a:moveTo>
                    <a:pt x="0" y="3704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A5CEDC4-8607-4BD3-B329-368976E8F7C4}"/>
                </a:ext>
              </a:extLst>
            </p:cNvPr>
            <p:cNvSpPr/>
            <p:nvPr/>
          </p:nvSpPr>
          <p:spPr>
            <a:xfrm>
              <a:off x="10416667" y="42071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!!g27">
            <a:extLst>
              <a:ext uri="{FF2B5EF4-FFF2-40B4-BE49-F238E27FC236}">
                <a16:creationId xmlns:a16="http://schemas.microsoft.com/office/drawing/2014/main" id="{F582995E-593A-4EDA-8687-C4E69B89E38A}"/>
              </a:ext>
            </a:extLst>
          </p:cNvPr>
          <p:cNvGrpSpPr/>
          <p:nvPr/>
        </p:nvGrpSpPr>
        <p:grpSpPr>
          <a:xfrm>
            <a:off x="10587228" y="3343021"/>
            <a:ext cx="330580" cy="2509519"/>
            <a:chOff x="10587228" y="3343021"/>
            <a:chExt cx="330580" cy="2509519"/>
          </a:xfrm>
        </p:grpSpPr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5F01D24-AEDF-4BFC-A9A2-091C305844EA}"/>
                </a:ext>
              </a:extLst>
            </p:cNvPr>
            <p:cNvSpPr/>
            <p:nvPr/>
          </p:nvSpPr>
          <p:spPr>
            <a:xfrm>
              <a:off x="10587228" y="4661662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29EB5B6-5826-486D-88B7-3204F172961F}"/>
                </a:ext>
              </a:extLst>
            </p:cNvPr>
            <p:cNvSpPr/>
            <p:nvPr/>
          </p:nvSpPr>
          <p:spPr>
            <a:xfrm>
              <a:off x="10731754" y="4661662"/>
              <a:ext cx="12700" cy="728090"/>
            </a:xfrm>
            <a:custGeom>
              <a:avLst/>
              <a:gdLst>
                <a:gd name="connsiteX0" fmla="*/ 0 w 12700"/>
                <a:gd name="connsiteY0" fmla="*/ 0 h 728090"/>
                <a:gd name="connsiteX1" fmla="*/ 0 w 12700"/>
                <a:gd name="connsiteY1" fmla="*/ 728091 h 72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8090">
                  <a:moveTo>
                    <a:pt x="0" y="0"/>
                  </a:moveTo>
                  <a:lnTo>
                    <a:pt x="0" y="7280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773C87D-D17E-4BA1-A8AE-0B354E83E475}"/>
                </a:ext>
              </a:extLst>
            </p:cNvPr>
            <p:cNvSpPr/>
            <p:nvPr/>
          </p:nvSpPr>
          <p:spPr>
            <a:xfrm>
              <a:off x="10717783" y="53375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8F440869-33AD-4AB2-B211-C9E7EF709379}"/>
                </a:ext>
              </a:extLst>
            </p:cNvPr>
            <p:cNvSpPr/>
            <p:nvPr/>
          </p:nvSpPr>
          <p:spPr>
            <a:xfrm>
              <a:off x="10815447" y="4661662"/>
              <a:ext cx="12700" cy="704723"/>
            </a:xfrm>
            <a:custGeom>
              <a:avLst/>
              <a:gdLst>
                <a:gd name="connsiteX0" fmla="*/ 0 w 12700"/>
                <a:gd name="connsiteY0" fmla="*/ 0 h 704723"/>
                <a:gd name="connsiteX1" fmla="*/ 0 w 12700"/>
                <a:gd name="connsiteY1" fmla="*/ 704723 h 70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723">
                  <a:moveTo>
                    <a:pt x="0" y="0"/>
                  </a:moveTo>
                  <a:lnTo>
                    <a:pt x="0" y="70472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2071BAC6-BB74-4120-8931-F940B8686425}"/>
                </a:ext>
              </a:extLst>
            </p:cNvPr>
            <p:cNvSpPr/>
            <p:nvPr/>
          </p:nvSpPr>
          <p:spPr>
            <a:xfrm>
              <a:off x="10801477" y="53141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D6E201-C07C-4763-894F-9261FD80E662}"/>
                </a:ext>
              </a:extLst>
            </p:cNvPr>
            <p:cNvSpPr/>
            <p:nvPr/>
          </p:nvSpPr>
          <p:spPr>
            <a:xfrm>
              <a:off x="10768203" y="4661662"/>
              <a:ext cx="12700" cy="233045"/>
            </a:xfrm>
            <a:custGeom>
              <a:avLst/>
              <a:gdLst>
                <a:gd name="connsiteX0" fmla="*/ 0 w 12700"/>
                <a:gd name="connsiteY0" fmla="*/ 0 h 233045"/>
                <a:gd name="connsiteX1" fmla="*/ 0 w 12700"/>
                <a:gd name="connsiteY1" fmla="*/ 233045 h 23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3045">
                  <a:moveTo>
                    <a:pt x="0" y="0"/>
                  </a:moveTo>
                  <a:lnTo>
                    <a:pt x="0" y="2330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4BFC60A-750C-4306-A968-8931DE9151E9}"/>
                </a:ext>
              </a:extLst>
            </p:cNvPr>
            <p:cNvSpPr/>
            <p:nvPr/>
          </p:nvSpPr>
          <p:spPr>
            <a:xfrm>
              <a:off x="10754232" y="48425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216CF63-5758-47C3-B312-5D1FC1DE673F}"/>
                </a:ext>
              </a:extLst>
            </p:cNvPr>
            <p:cNvSpPr/>
            <p:nvPr/>
          </p:nvSpPr>
          <p:spPr>
            <a:xfrm>
              <a:off x="10832592" y="4402582"/>
              <a:ext cx="12700" cy="259079"/>
            </a:xfrm>
            <a:custGeom>
              <a:avLst/>
              <a:gdLst>
                <a:gd name="connsiteX0" fmla="*/ 0 w 12700"/>
                <a:gd name="connsiteY0" fmla="*/ 259080 h 259079"/>
                <a:gd name="connsiteX1" fmla="*/ 0 w 12700"/>
                <a:gd name="connsiteY1" fmla="*/ 0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9079">
                  <a:moveTo>
                    <a:pt x="0" y="2590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C521181-820F-438E-B436-FE71811769CC}"/>
                </a:ext>
              </a:extLst>
            </p:cNvPr>
            <p:cNvSpPr/>
            <p:nvPr/>
          </p:nvSpPr>
          <p:spPr>
            <a:xfrm>
              <a:off x="10818621" y="440258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3D1138D-FAB0-4B78-8670-B63446C4EDFE}"/>
                </a:ext>
              </a:extLst>
            </p:cNvPr>
            <p:cNvSpPr/>
            <p:nvPr/>
          </p:nvSpPr>
          <p:spPr>
            <a:xfrm>
              <a:off x="10761599" y="4519041"/>
              <a:ext cx="12700" cy="142621"/>
            </a:xfrm>
            <a:custGeom>
              <a:avLst/>
              <a:gdLst>
                <a:gd name="connsiteX0" fmla="*/ 0 w 12700"/>
                <a:gd name="connsiteY0" fmla="*/ 142621 h 142621"/>
                <a:gd name="connsiteX1" fmla="*/ 0 w 12700"/>
                <a:gd name="connsiteY1" fmla="*/ 0 h 14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621">
                  <a:moveTo>
                    <a:pt x="0" y="1426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A2E02C-E8E1-414D-B562-FA0F422B6B2D}"/>
                </a:ext>
              </a:extLst>
            </p:cNvPr>
            <p:cNvSpPr/>
            <p:nvPr/>
          </p:nvSpPr>
          <p:spPr>
            <a:xfrm>
              <a:off x="10747629" y="451904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DD45DD5-82BE-4F3D-BE9B-7C6F8B01A2B8}"/>
                </a:ext>
              </a:extLst>
            </p:cNvPr>
            <p:cNvSpPr/>
            <p:nvPr/>
          </p:nvSpPr>
          <p:spPr>
            <a:xfrm>
              <a:off x="10796524" y="4377309"/>
              <a:ext cx="12700" cy="284352"/>
            </a:xfrm>
            <a:custGeom>
              <a:avLst/>
              <a:gdLst>
                <a:gd name="connsiteX0" fmla="*/ 0 w 12700"/>
                <a:gd name="connsiteY0" fmla="*/ 284353 h 284352"/>
                <a:gd name="connsiteX1" fmla="*/ 0 w 12700"/>
                <a:gd name="connsiteY1" fmla="*/ 0 h 28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352">
                  <a:moveTo>
                    <a:pt x="0" y="2843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91FAF3D-0B11-425A-9D70-D31B418545A3}"/>
                </a:ext>
              </a:extLst>
            </p:cNvPr>
            <p:cNvSpPr/>
            <p:nvPr/>
          </p:nvSpPr>
          <p:spPr>
            <a:xfrm>
              <a:off x="10782554" y="4377309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D563F69C-9379-4D2C-A823-AEBF9BBCFDB1}"/>
                </a:ext>
              </a:extLst>
            </p:cNvPr>
            <p:cNvSpPr/>
            <p:nvPr/>
          </p:nvSpPr>
          <p:spPr>
            <a:xfrm>
              <a:off x="10667619" y="4661662"/>
              <a:ext cx="12700" cy="498093"/>
            </a:xfrm>
            <a:custGeom>
              <a:avLst/>
              <a:gdLst>
                <a:gd name="connsiteX0" fmla="*/ 0 w 12700"/>
                <a:gd name="connsiteY0" fmla="*/ 0 h 498093"/>
                <a:gd name="connsiteX1" fmla="*/ 0 w 12700"/>
                <a:gd name="connsiteY1" fmla="*/ 498094 h 4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8093">
                  <a:moveTo>
                    <a:pt x="0" y="0"/>
                  </a:moveTo>
                  <a:lnTo>
                    <a:pt x="0" y="4980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26B905FD-26B4-4846-B9A1-CAABCB8D1B43}"/>
                </a:ext>
              </a:extLst>
            </p:cNvPr>
            <p:cNvSpPr/>
            <p:nvPr/>
          </p:nvSpPr>
          <p:spPr>
            <a:xfrm>
              <a:off x="10653648" y="510755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1A124325-DCA0-4D9F-952F-C5045702DC87}"/>
                </a:ext>
              </a:extLst>
            </p:cNvPr>
            <p:cNvSpPr/>
            <p:nvPr/>
          </p:nvSpPr>
          <p:spPr>
            <a:xfrm>
              <a:off x="10727690" y="4248150"/>
              <a:ext cx="12700" cy="413512"/>
            </a:xfrm>
            <a:custGeom>
              <a:avLst/>
              <a:gdLst>
                <a:gd name="connsiteX0" fmla="*/ 0 w 12700"/>
                <a:gd name="connsiteY0" fmla="*/ 413512 h 413512"/>
                <a:gd name="connsiteX1" fmla="*/ 0 w 12700"/>
                <a:gd name="connsiteY1" fmla="*/ 0 h 41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3512">
                  <a:moveTo>
                    <a:pt x="0" y="4135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6A15BEDB-6230-4C3E-82E0-116432428271}"/>
                </a:ext>
              </a:extLst>
            </p:cNvPr>
            <p:cNvSpPr/>
            <p:nvPr/>
          </p:nvSpPr>
          <p:spPr>
            <a:xfrm>
              <a:off x="10713719" y="424815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57469A6-4692-4992-804C-41D63D0B3EAF}"/>
                </a:ext>
              </a:extLst>
            </p:cNvPr>
            <p:cNvSpPr/>
            <p:nvPr/>
          </p:nvSpPr>
          <p:spPr>
            <a:xfrm>
              <a:off x="10771886" y="4661662"/>
              <a:ext cx="12700" cy="833882"/>
            </a:xfrm>
            <a:custGeom>
              <a:avLst/>
              <a:gdLst>
                <a:gd name="connsiteX0" fmla="*/ 0 w 12700"/>
                <a:gd name="connsiteY0" fmla="*/ 0 h 833882"/>
                <a:gd name="connsiteX1" fmla="*/ 0 w 12700"/>
                <a:gd name="connsiteY1" fmla="*/ 833882 h 8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3882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2D76CA3-D912-4847-AC9B-B0EC61490941}"/>
                </a:ext>
              </a:extLst>
            </p:cNvPr>
            <p:cNvSpPr/>
            <p:nvPr/>
          </p:nvSpPr>
          <p:spPr>
            <a:xfrm>
              <a:off x="10757916" y="54433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5ECCD227-A9AD-4777-A067-D3A2CD32E0E5}"/>
                </a:ext>
              </a:extLst>
            </p:cNvPr>
            <p:cNvSpPr/>
            <p:nvPr/>
          </p:nvSpPr>
          <p:spPr>
            <a:xfrm>
              <a:off x="10734675" y="4661662"/>
              <a:ext cx="12700" cy="53975"/>
            </a:xfrm>
            <a:custGeom>
              <a:avLst/>
              <a:gdLst>
                <a:gd name="connsiteX0" fmla="*/ 0 w 12700"/>
                <a:gd name="connsiteY0" fmla="*/ 0 h 53975"/>
                <a:gd name="connsiteX1" fmla="*/ 0 w 12700"/>
                <a:gd name="connsiteY1" fmla="*/ 53975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975">
                  <a:moveTo>
                    <a:pt x="0" y="0"/>
                  </a:moveTo>
                  <a:lnTo>
                    <a:pt x="0" y="539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31AC4AE2-144E-4EEB-95B0-EDC0B4AE0461}"/>
                </a:ext>
              </a:extLst>
            </p:cNvPr>
            <p:cNvSpPr/>
            <p:nvPr/>
          </p:nvSpPr>
          <p:spPr>
            <a:xfrm>
              <a:off x="10720705" y="466344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27C5E831-BB44-4659-A252-DAB95EE9657F}"/>
                </a:ext>
              </a:extLst>
            </p:cNvPr>
            <p:cNvSpPr/>
            <p:nvPr/>
          </p:nvSpPr>
          <p:spPr>
            <a:xfrm>
              <a:off x="10785602" y="4661662"/>
              <a:ext cx="12700" cy="1007490"/>
            </a:xfrm>
            <a:custGeom>
              <a:avLst/>
              <a:gdLst>
                <a:gd name="connsiteX0" fmla="*/ 0 w 12700"/>
                <a:gd name="connsiteY0" fmla="*/ 0 h 1007490"/>
                <a:gd name="connsiteX1" fmla="*/ 0 w 12700"/>
                <a:gd name="connsiteY1" fmla="*/ 1007491 h 100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7490">
                  <a:moveTo>
                    <a:pt x="0" y="0"/>
                  </a:moveTo>
                  <a:lnTo>
                    <a:pt x="0" y="10074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90C7D6D9-E45D-445E-8DCF-4843C240ECA5}"/>
                </a:ext>
              </a:extLst>
            </p:cNvPr>
            <p:cNvSpPr/>
            <p:nvPr/>
          </p:nvSpPr>
          <p:spPr>
            <a:xfrm>
              <a:off x="10771631" y="561708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C91A333-227D-46A9-8F73-8765A84CCA33}"/>
                </a:ext>
              </a:extLst>
            </p:cNvPr>
            <p:cNvSpPr/>
            <p:nvPr/>
          </p:nvSpPr>
          <p:spPr>
            <a:xfrm>
              <a:off x="10781792" y="3645789"/>
              <a:ext cx="12700" cy="1015873"/>
            </a:xfrm>
            <a:custGeom>
              <a:avLst/>
              <a:gdLst>
                <a:gd name="connsiteX0" fmla="*/ 0 w 12700"/>
                <a:gd name="connsiteY0" fmla="*/ 1015873 h 1015873"/>
                <a:gd name="connsiteX1" fmla="*/ 0 w 12700"/>
                <a:gd name="connsiteY1" fmla="*/ 0 h 10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5873">
                  <a:moveTo>
                    <a:pt x="0" y="10158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B68E234-1EF7-467A-B9FD-AD834803AAC0}"/>
                </a:ext>
              </a:extLst>
            </p:cNvPr>
            <p:cNvSpPr/>
            <p:nvPr/>
          </p:nvSpPr>
          <p:spPr>
            <a:xfrm>
              <a:off x="10767821" y="36457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657549E7-86EA-4503-AE50-7038C9AD8E54}"/>
                </a:ext>
              </a:extLst>
            </p:cNvPr>
            <p:cNvSpPr/>
            <p:nvPr/>
          </p:nvSpPr>
          <p:spPr>
            <a:xfrm>
              <a:off x="10695305" y="4661662"/>
              <a:ext cx="12700" cy="854837"/>
            </a:xfrm>
            <a:custGeom>
              <a:avLst/>
              <a:gdLst>
                <a:gd name="connsiteX0" fmla="*/ 0 w 12700"/>
                <a:gd name="connsiteY0" fmla="*/ 0 h 854837"/>
                <a:gd name="connsiteX1" fmla="*/ 0 w 12700"/>
                <a:gd name="connsiteY1" fmla="*/ 854837 h 85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837">
                  <a:moveTo>
                    <a:pt x="0" y="0"/>
                  </a:moveTo>
                  <a:lnTo>
                    <a:pt x="0" y="8548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69EC2F-11D3-42A0-9E7D-19F65AEA8E1C}"/>
                </a:ext>
              </a:extLst>
            </p:cNvPr>
            <p:cNvSpPr/>
            <p:nvPr/>
          </p:nvSpPr>
          <p:spPr>
            <a:xfrm>
              <a:off x="10681334" y="546430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C9F2744A-650A-4ABE-B66F-3882F5F2A803}"/>
                </a:ext>
              </a:extLst>
            </p:cNvPr>
            <p:cNvSpPr/>
            <p:nvPr/>
          </p:nvSpPr>
          <p:spPr>
            <a:xfrm>
              <a:off x="10878058" y="4661662"/>
              <a:ext cx="12700" cy="34798"/>
            </a:xfrm>
            <a:custGeom>
              <a:avLst/>
              <a:gdLst>
                <a:gd name="connsiteX0" fmla="*/ 0 w 12700"/>
                <a:gd name="connsiteY0" fmla="*/ 0 h 34798"/>
                <a:gd name="connsiteX1" fmla="*/ 0 w 12700"/>
                <a:gd name="connsiteY1" fmla="*/ 34798 h 3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798">
                  <a:moveTo>
                    <a:pt x="0" y="0"/>
                  </a:moveTo>
                  <a:lnTo>
                    <a:pt x="0" y="347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E9BE9E8B-8B0E-469D-8D13-A96E0BCB4CDA}"/>
                </a:ext>
              </a:extLst>
            </p:cNvPr>
            <p:cNvSpPr/>
            <p:nvPr/>
          </p:nvSpPr>
          <p:spPr>
            <a:xfrm>
              <a:off x="10864088" y="46443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9828A7-F0DB-4CD0-8A93-8395F47C3D1D}"/>
                </a:ext>
              </a:extLst>
            </p:cNvPr>
            <p:cNvSpPr/>
            <p:nvPr/>
          </p:nvSpPr>
          <p:spPr>
            <a:xfrm>
              <a:off x="10655427" y="4380357"/>
              <a:ext cx="12700" cy="281304"/>
            </a:xfrm>
            <a:custGeom>
              <a:avLst/>
              <a:gdLst>
                <a:gd name="connsiteX0" fmla="*/ 0 w 12700"/>
                <a:gd name="connsiteY0" fmla="*/ 281305 h 281304"/>
                <a:gd name="connsiteX1" fmla="*/ 0 w 12700"/>
                <a:gd name="connsiteY1" fmla="*/ 0 h 28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304">
                  <a:moveTo>
                    <a:pt x="0" y="2813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BE1FEF8-6464-4642-BCCF-FE4C712C6612}"/>
                </a:ext>
              </a:extLst>
            </p:cNvPr>
            <p:cNvSpPr/>
            <p:nvPr/>
          </p:nvSpPr>
          <p:spPr>
            <a:xfrm>
              <a:off x="10641456" y="438035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9CA0A7A-207D-46CE-950C-A963757FA911}"/>
                </a:ext>
              </a:extLst>
            </p:cNvPr>
            <p:cNvSpPr/>
            <p:nvPr/>
          </p:nvSpPr>
          <p:spPr>
            <a:xfrm>
              <a:off x="10803509" y="4661662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CE1A35C-6C87-4EB0-811E-514B1D30DD3E}"/>
                </a:ext>
              </a:extLst>
            </p:cNvPr>
            <p:cNvSpPr/>
            <p:nvPr/>
          </p:nvSpPr>
          <p:spPr>
            <a:xfrm>
              <a:off x="10789539" y="47466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355C54A-42C7-4E78-AF44-787B506D4EDE}"/>
                </a:ext>
              </a:extLst>
            </p:cNvPr>
            <p:cNvSpPr/>
            <p:nvPr/>
          </p:nvSpPr>
          <p:spPr>
            <a:xfrm>
              <a:off x="10614914" y="4604258"/>
              <a:ext cx="12700" cy="57403"/>
            </a:xfrm>
            <a:custGeom>
              <a:avLst/>
              <a:gdLst>
                <a:gd name="connsiteX0" fmla="*/ 0 w 12700"/>
                <a:gd name="connsiteY0" fmla="*/ 57404 h 57403"/>
                <a:gd name="connsiteX1" fmla="*/ 0 w 12700"/>
                <a:gd name="connsiteY1" fmla="*/ 0 h 5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403">
                  <a:moveTo>
                    <a:pt x="0" y="574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9A237AD3-5187-462B-ADF6-9308FC567230}"/>
                </a:ext>
              </a:extLst>
            </p:cNvPr>
            <p:cNvSpPr/>
            <p:nvPr/>
          </p:nvSpPr>
          <p:spPr>
            <a:xfrm>
              <a:off x="10600943" y="4604258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D09603C9-75FB-4524-AA74-D917F2AA90AC}"/>
                </a:ext>
              </a:extLst>
            </p:cNvPr>
            <p:cNvSpPr/>
            <p:nvPr/>
          </p:nvSpPr>
          <p:spPr>
            <a:xfrm>
              <a:off x="10667873" y="4661662"/>
              <a:ext cx="12700" cy="142875"/>
            </a:xfrm>
            <a:custGeom>
              <a:avLst/>
              <a:gdLst>
                <a:gd name="connsiteX0" fmla="*/ 0 w 12700"/>
                <a:gd name="connsiteY0" fmla="*/ 0 h 142875"/>
                <a:gd name="connsiteX1" fmla="*/ 0 w 12700"/>
                <a:gd name="connsiteY1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875">
                  <a:moveTo>
                    <a:pt x="0" y="0"/>
                  </a:moveTo>
                  <a:lnTo>
                    <a:pt x="0" y="1428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B49C4FBC-3DDB-44F9-8C4C-E340842C4A29}"/>
                </a:ext>
              </a:extLst>
            </p:cNvPr>
            <p:cNvSpPr/>
            <p:nvPr/>
          </p:nvSpPr>
          <p:spPr>
            <a:xfrm>
              <a:off x="10653903" y="47523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7B0ABA82-021F-4058-9A88-80987B502713}"/>
                </a:ext>
              </a:extLst>
            </p:cNvPr>
            <p:cNvSpPr/>
            <p:nvPr/>
          </p:nvSpPr>
          <p:spPr>
            <a:xfrm>
              <a:off x="10750423" y="3343021"/>
              <a:ext cx="12700" cy="1318640"/>
            </a:xfrm>
            <a:custGeom>
              <a:avLst/>
              <a:gdLst>
                <a:gd name="connsiteX0" fmla="*/ 0 w 12700"/>
                <a:gd name="connsiteY0" fmla="*/ 1318641 h 1318640"/>
                <a:gd name="connsiteX1" fmla="*/ 0 w 12700"/>
                <a:gd name="connsiteY1" fmla="*/ 0 h 13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8640">
                  <a:moveTo>
                    <a:pt x="0" y="1318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CADDD4A2-9DBC-4755-B68E-DE17A8E93FA1}"/>
                </a:ext>
              </a:extLst>
            </p:cNvPr>
            <p:cNvSpPr/>
            <p:nvPr/>
          </p:nvSpPr>
          <p:spPr>
            <a:xfrm>
              <a:off x="10736453" y="334302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9E7FD1C-3597-4D2E-BC16-4513B93E10CE}"/>
                </a:ext>
              </a:extLst>
            </p:cNvPr>
            <p:cNvSpPr/>
            <p:nvPr/>
          </p:nvSpPr>
          <p:spPr>
            <a:xfrm>
              <a:off x="10727055" y="4661662"/>
              <a:ext cx="12700" cy="1190878"/>
            </a:xfrm>
            <a:custGeom>
              <a:avLst/>
              <a:gdLst>
                <a:gd name="connsiteX0" fmla="*/ 0 w 12700"/>
                <a:gd name="connsiteY0" fmla="*/ 0 h 1190878"/>
                <a:gd name="connsiteX1" fmla="*/ 0 w 12700"/>
                <a:gd name="connsiteY1" fmla="*/ 1190879 h 119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0878">
                  <a:moveTo>
                    <a:pt x="0" y="0"/>
                  </a:moveTo>
                  <a:lnTo>
                    <a:pt x="0" y="11908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3E4CF7B-52C1-4282-B9CC-C6194D0C6DCB}"/>
                </a:ext>
              </a:extLst>
            </p:cNvPr>
            <p:cNvSpPr/>
            <p:nvPr/>
          </p:nvSpPr>
          <p:spPr>
            <a:xfrm>
              <a:off x="10713084" y="58003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0891F26A-7D6C-4711-AF4C-D67211703AA8}"/>
                </a:ext>
              </a:extLst>
            </p:cNvPr>
            <p:cNvSpPr/>
            <p:nvPr/>
          </p:nvSpPr>
          <p:spPr>
            <a:xfrm>
              <a:off x="10712577" y="3678047"/>
              <a:ext cx="12700" cy="983614"/>
            </a:xfrm>
            <a:custGeom>
              <a:avLst/>
              <a:gdLst>
                <a:gd name="connsiteX0" fmla="*/ 0 w 12700"/>
                <a:gd name="connsiteY0" fmla="*/ 983615 h 983614"/>
                <a:gd name="connsiteX1" fmla="*/ 0 w 12700"/>
                <a:gd name="connsiteY1" fmla="*/ 0 h 98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3614">
                  <a:moveTo>
                    <a:pt x="0" y="9836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0C543559-9CE6-4E96-A25B-868A6BD633DB}"/>
                </a:ext>
              </a:extLst>
            </p:cNvPr>
            <p:cNvSpPr/>
            <p:nvPr/>
          </p:nvSpPr>
          <p:spPr>
            <a:xfrm>
              <a:off x="10698606" y="36780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9EFA68-6708-4898-8737-6DD21F00E01A}"/>
                </a:ext>
              </a:extLst>
            </p:cNvPr>
            <p:cNvSpPr/>
            <p:nvPr/>
          </p:nvSpPr>
          <p:spPr>
            <a:xfrm>
              <a:off x="10835005" y="4661662"/>
              <a:ext cx="12700" cy="176022"/>
            </a:xfrm>
            <a:custGeom>
              <a:avLst/>
              <a:gdLst>
                <a:gd name="connsiteX0" fmla="*/ 0 w 12700"/>
                <a:gd name="connsiteY0" fmla="*/ 0 h 176022"/>
                <a:gd name="connsiteX1" fmla="*/ 0 w 12700"/>
                <a:gd name="connsiteY1" fmla="*/ 176022 h 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022">
                  <a:moveTo>
                    <a:pt x="0" y="0"/>
                  </a:moveTo>
                  <a:lnTo>
                    <a:pt x="0" y="17602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B3E0BCB-A021-4453-950A-02D4B057A9F2}"/>
                </a:ext>
              </a:extLst>
            </p:cNvPr>
            <p:cNvSpPr/>
            <p:nvPr/>
          </p:nvSpPr>
          <p:spPr>
            <a:xfrm>
              <a:off x="10821034" y="478548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F7F0A3D3-D30D-446C-A510-8A8BF001815E}"/>
                </a:ext>
              </a:extLst>
            </p:cNvPr>
            <p:cNvSpPr/>
            <p:nvPr/>
          </p:nvSpPr>
          <p:spPr>
            <a:xfrm>
              <a:off x="10823194" y="3938904"/>
              <a:ext cx="12700" cy="722757"/>
            </a:xfrm>
            <a:custGeom>
              <a:avLst/>
              <a:gdLst>
                <a:gd name="connsiteX0" fmla="*/ 0 w 12700"/>
                <a:gd name="connsiteY0" fmla="*/ 722757 h 722757"/>
                <a:gd name="connsiteX1" fmla="*/ 0 w 12700"/>
                <a:gd name="connsiteY1" fmla="*/ 0 h 72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757">
                  <a:moveTo>
                    <a:pt x="0" y="7227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371A048F-1E4E-4FCD-9A13-60CB49BC0EFF}"/>
                </a:ext>
              </a:extLst>
            </p:cNvPr>
            <p:cNvSpPr/>
            <p:nvPr/>
          </p:nvSpPr>
          <p:spPr>
            <a:xfrm>
              <a:off x="10809223" y="39389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E97E31AC-E0F7-43CF-B7AE-69DA773C4C6D}"/>
                </a:ext>
              </a:extLst>
            </p:cNvPr>
            <p:cNvSpPr/>
            <p:nvPr/>
          </p:nvSpPr>
          <p:spPr>
            <a:xfrm>
              <a:off x="10719181" y="3971416"/>
              <a:ext cx="12700" cy="690245"/>
            </a:xfrm>
            <a:custGeom>
              <a:avLst/>
              <a:gdLst>
                <a:gd name="connsiteX0" fmla="*/ 0 w 12700"/>
                <a:gd name="connsiteY0" fmla="*/ 690245 h 690245"/>
                <a:gd name="connsiteX1" fmla="*/ 0 w 12700"/>
                <a:gd name="connsiteY1" fmla="*/ 0 h 69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0245">
                  <a:moveTo>
                    <a:pt x="0" y="6902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A5289D5E-0951-4CF1-8C69-3E4D2BCF1CF0}"/>
                </a:ext>
              </a:extLst>
            </p:cNvPr>
            <p:cNvSpPr/>
            <p:nvPr/>
          </p:nvSpPr>
          <p:spPr>
            <a:xfrm>
              <a:off x="10705210" y="39714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0F8B41A7-238C-4ED6-9A0D-AACE1E19EB43}"/>
                </a:ext>
              </a:extLst>
            </p:cNvPr>
            <p:cNvSpPr/>
            <p:nvPr/>
          </p:nvSpPr>
          <p:spPr>
            <a:xfrm>
              <a:off x="10689209" y="4450842"/>
              <a:ext cx="12700" cy="210820"/>
            </a:xfrm>
            <a:custGeom>
              <a:avLst/>
              <a:gdLst>
                <a:gd name="connsiteX0" fmla="*/ 0 w 12700"/>
                <a:gd name="connsiteY0" fmla="*/ 210820 h 210820"/>
                <a:gd name="connsiteX1" fmla="*/ 0 w 12700"/>
                <a:gd name="connsiteY1" fmla="*/ 0 h 21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820">
                  <a:moveTo>
                    <a:pt x="0" y="2108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536C93-45EB-4F67-875A-E6B5B438DEED}"/>
                </a:ext>
              </a:extLst>
            </p:cNvPr>
            <p:cNvSpPr/>
            <p:nvPr/>
          </p:nvSpPr>
          <p:spPr>
            <a:xfrm>
              <a:off x="10675239" y="44508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B7B17214-D3ED-4970-8866-42889D79B429}"/>
                </a:ext>
              </a:extLst>
            </p:cNvPr>
            <p:cNvSpPr/>
            <p:nvPr/>
          </p:nvSpPr>
          <p:spPr>
            <a:xfrm>
              <a:off x="10772648" y="3980941"/>
              <a:ext cx="12700" cy="680720"/>
            </a:xfrm>
            <a:custGeom>
              <a:avLst/>
              <a:gdLst>
                <a:gd name="connsiteX0" fmla="*/ 0 w 12700"/>
                <a:gd name="connsiteY0" fmla="*/ 680720 h 680720"/>
                <a:gd name="connsiteX1" fmla="*/ 0 w 12700"/>
                <a:gd name="connsiteY1" fmla="*/ 0 h 6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0720">
                  <a:moveTo>
                    <a:pt x="0" y="6807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E9B443A1-2F29-4DF3-BD4C-F8D72C3EBB91}"/>
                </a:ext>
              </a:extLst>
            </p:cNvPr>
            <p:cNvSpPr/>
            <p:nvPr/>
          </p:nvSpPr>
          <p:spPr>
            <a:xfrm>
              <a:off x="10758678" y="39809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0DB030CB-57DD-463E-8B03-016C754C062C}"/>
                </a:ext>
              </a:extLst>
            </p:cNvPr>
            <p:cNvSpPr/>
            <p:nvPr/>
          </p:nvSpPr>
          <p:spPr>
            <a:xfrm>
              <a:off x="10704068" y="4661662"/>
              <a:ext cx="12700" cy="203962"/>
            </a:xfrm>
            <a:custGeom>
              <a:avLst/>
              <a:gdLst>
                <a:gd name="connsiteX0" fmla="*/ 0 w 12700"/>
                <a:gd name="connsiteY0" fmla="*/ 0 h 203962"/>
                <a:gd name="connsiteX1" fmla="*/ 0 w 12700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8459C5AA-E2AF-44A1-9374-A4CE3DFF9C9F}"/>
                </a:ext>
              </a:extLst>
            </p:cNvPr>
            <p:cNvSpPr/>
            <p:nvPr/>
          </p:nvSpPr>
          <p:spPr>
            <a:xfrm>
              <a:off x="10690097" y="481342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6B5AF047-1624-4C6A-89A1-72AB29389686}"/>
                </a:ext>
              </a:extLst>
            </p:cNvPr>
            <p:cNvSpPr/>
            <p:nvPr/>
          </p:nvSpPr>
          <p:spPr>
            <a:xfrm>
              <a:off x="10662539" y="4010279"/>
              <a:ext cx="12700" cy="651383"/>
            </a:xfrm>
            <a:custGeom>
              <a:avLst/>
              <a:gdLst>
                <a:gd name="connsiteX0" fmla="*/ 0 w 12700"/>
                <a:gd name="connsiteY0" fmla="*/ 651383 h 651383"/>
                <a:gd name="connsiteX1" fmla="*/ 0 w 12700"/>
                <a:gd name="connsiteY1" fmla="*/ 0 h 65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1383">
                  <a:moveTo>
                    <a:pt x="0" y="6513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1FDC98D7-C6DE-49FD-942A-DB38ACFD4D41}"/>
                </a:ext>
              </a:extLst>
            </p:cNvPr>
            <p:cNvSpPr/>
            <p:nvPr/>
          </p:nvSpPr>
          <p:spPr>
            <a:xfrm>
              <a:off x="10648568" y="401027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21D168FA-9693-422F-97A8-47838AF282EB}"/>
                </a:ext>
              </a:extLst>
            </p:cNvPr>
            <p:cNvSpPr/>
            <p:nvPr/>
          </p:nvSpPr>
          <p:spPr>
            <a:xfrm>
              <a:off x="10849102" y="4093083"/>
              <a:ext cx="12700" cy="568578"/>
            </a:xfrm>
            <a:custGeom>
              <a:avLst/>
              <a:gdLst>
                <a:gd name="connsiteX0" fmla="*/ 0 w 12700"/>
                <a:gd name="connsiteY0" fmla="*/ 568579 h 568578"/>
                <a:gd name="connsiteX1" fmla="*/ 0 w 12700"/>
                <a:gd name="connsiteY1" fmla="*/ 0 h 56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578">
                  <a:moveTo>
                    <a:pt x="0" y="5685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4501C6DC-D5C5-4E4C-939D-956CCB793DA2}"/>
                </a:ext>
              </a:extLst>
            </p:cNvPr>
            <p:cNvSpPr/>
            <p:nvPr/>
          </p:nvSpPr>
          <p:spPr>
            <a:xfrm>
              <a:off x="10835131" y="409308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!!g28">
            <a:extLst>
              <a:ext uri="{FF2B5EF4-FFF2-40B4-BE49-F238E27FC236}">
                <a16:creationId xmlns:a16="http://schemas.microsoft.com/office/drawing/2014/main" id="{2FE40C1F-C7D7-4A4A-A74B-ED4DDF0178B6}"/>
              </a:ext>
            </a:extLst>
          </p:cNvPr>
          <p:cNvGrpSpPr/>
          <p:nvPr/>
        </p:nvGrpSpPr>
        <p:grpSpPr>
          <a:xfrm>
            <a:off x="10954512" y="3490721"/>
            <a:ext cx="330708" cy="2228089"/>
            <a:chOff x="10954512" y="3490721"/>
            <a:chExt cx="330708" cy="2228089"/>
          </a:xfrm>
        </p:grpSpPr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17BEEADC-55BC-4F1E-93C4-F059F57D3273}"/>
                </a:ext>
              </a:extLst>
            </p:cNvPr>
            <p:cNvSpPr/>
            <p:nvPr/>
          </p:nvSpPr>
          <p:spPr>
            <a:xfrm>
              <a:off x="10954512" y="4741418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8A5AA5B9-8D1F-4B94-BB16-30DF62A49602}"/>
                </a:ext>
              </a:extLst>
            </p:cNvPr>
            <p:cNvSpPr/>
            <p:nvPr/>
          </p:nvSpPr>
          <p:spPr>
            <a:xfrm>
              <a:off x="11211052" y="4741418"/>
              <a:ext cx="12700" cy="414020"/>
            </a:xfrm>
            <a:custGeom>
              <a:avLst/>
              <a:gdLst>
                <a:gd name="connsiteX0" fmla="*/ 0 w 12700"/>
                <a:gd name="connsiteY0" fmla="*/ 0 h 414020"/>
                <a:gd name="connsiteX1" fmla="*/ 0 w 12700"/>
                <a:gd name="connsiteY1" fmla="*/ 414020 h 4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020">
                  <a:moveTo>
                    <a:pt x="0" y="0"/>
                  </a:moveTo>
                  <a:lnTo>
                    <a:pt x="0" y="4140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7B99831-6974-43D1-8293-701479A612FE}"/>
                </a:ext>
              </a:extLst>
            </p:cNvPr>
            <p:cNvSpPr/>
            <p:nvPr/>
          </p:nvSpPr>
          <p:spPr>
            <a:xfrm>
              <a:off x="11197081" y="5103240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E91DA76-539B-420A-BCE7-4C4FE55A1697}"/>
                </a:ext>
              </a:extLst>
            </p:cNvPr>
            <p:cNvSpPr/>
            <p:nvPr/>
          </p:nvSpPr>
          <p:spPr>
            <a:xfrm>
              <a:off x="11164443" y="4340225"/>
              <a:ext cx="12700" cy="401192"/>
            </a:xfrm>
            <a:custGeom>
              <a:avLst/>
              <a:gdLst>
                <a:gd name="connsiteX0" fmla="*/ 0 w 12700"/>
                <a:gd name="connsiteY0" fmla="*/ 401193 h 401192"/>
                <a:gd name="connsiteX1" fmla="*/ 0 w 12700"/>
                <a:gd name="connsiteY1" fmla="*/ 0 h 4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192">
                  <a:moveTo>
                    <a:pt x="0" y="401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10B84B4-6B65-4334-B101-63E79E68899E}"/>
                </a:ext>
              </a:extLst>
            </p:cNvPr>
            <p:cNvSpPr/>
            <p:nvPr/>
          </p:nvSpPr>
          <p:spPr>
            <a:xfrm>
              <a:off x="11150472" y="434022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21BB299-5F9C-4988-B80B-AE89F6B431BC}"/>
                </a:ext>
              </a:extLst>
            </p:cNvPr>
            <p:cNvSpPr/>
            <p:nvPr/>
          </p:nvSpPr>
          <p:spPr>
            <a:xfrm>
              <a:off x="11227054" y="4741418"/>
              <a:ext cx="12700" cy="469011"/>
            </a:xfrm>
            <a:custGeom>
              <a:avLst/>
              <a:gdLst>
                <a:gd name="connsiteX0" fmla="*/ 0 w 12700"/>
                <a:gd name="connsiteY0" fmla="*/ 0 h 469011"/>
                <a:gd name="connsiteX1" fmla="*/ 0 w 12700"/>
                <a:gd name="connsiteY1" fmla="*/ 469011 h 46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9011">
                  <a:moveTo>
                    <a:pt x="0" y="0"/>
                  </a:moveTo>
                  <a:lnTo>
                    <a:pt x="0" y="46901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F98BB7A-2527-49C5-8BD8-06B789C3EF5A}"/>
                </a:ext>
              </a:extLst>
            </p:cNvPr>
            <p:cNvSpPr/>
            <p:nvPr/>
          </p:nvSpPr>
          <p:spPr>
            <a:xfrm>
              <a:off x="11213083" y="515835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26574E-6BE5-4AE6-9126-B634D289022A}"/>
                </a:ext>
              </a:extLst>
            </p:cNvPr>
            <p:cNvSpPr/>
            <p:nvPr/>
          </p:nvSpPr>
          <p:spPr>
            <a:xfrm>
              <a:off x="11157585" y="4741418"/>
              <a:ext cx="12700" cy="913892"/>
            </a:xfrm>
            <a:custGeom>
              <a:avLst/>
              <a:gdLst>
                <a:gd name="connsiteX0" fmla="*/ 0 w 12700"/>
                <a:gd name="connsiteY0" fmla="*/ 0 h 913892"/>
                <a:gd name="connsiteX1" fmla="*/ 0 w 12700"/>
                <a:gd name="connsiteY1" fmla="*/ 913892 h 9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3892">
                  <a:moveTo>
                    <a:pt x="0" y="0"/>
                  </a:moveTo>
                  <a:lnTo>
                    <a:pt x="0" y="9138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C675ADD8-C7E7-41ED-84A3-273F3529768A}"/>
                </a:ext>
              </a:extLst>
            </p:cNvPr>
            <p:cNvSpPr/>
            <p:nvPr/>
          </p:nvSpPr>
          <p:spPr>
            <a:xfrm>
              <a:off x="11143615" y="5603113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382499D-FB89-48B5-96E7-96ED25A45418}"/>
                </a:ext>
              </a:extLst>
            </p:cNvPr>
            <p:cNvSpPr/>
            <p:nvPr/>
          </p:nvSpPr>
          <p:spPr>
            <a:xfrm>
              <a:off x="11021949" y="4450842"/>
              <a:ext cx="12700" cy="290575"/>
            </a:xfrm>
            <a:custGeom>
              <a:avLst/>
              <a:gdLst>
                <a:gd name="connsiteX0" fmla="*/ 0 w 12700"/>
                <a:gd name="connsiteY0" fmla="*/ 290576 h 290575"/>
                <a:gd name="connsiteX1" fmla="*/ 0 w 12700"/>
                <a:gd name="connsiteY1" fmla="*/ 0 h 2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0575">
                  <a:moveTo>
                    <a:pt x="0" y="290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FD7A8FE-2239-4DAD-A1D7-14B3B626A4F2}"/>
                </a:ext>
              </a:extLst>
            </p:cNvPr>
            <p:cNvSpPr/>
            <p:nvPr/>
          </p:nvSpPr>
          <p:spPr>
            <a:xfrm>
              <a:off x="11007979" y="4450841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1550FE9-19CD-4218-8C01-E1CC37337F8F}"/>
                </a:ext>
              </a:extLst>
            </p:cNvPr>
            <p:cNvSpPr/>
            <p:nvPr/>
          </p:nvSpPr>
          <p:spPr>
            <a:xfrm>
              <a:off x="11138027" y="4741418"/>
              <a:ext cx="12700" cy="434467"/>
            </a:xfrm>
            <a:custGeom>
              <a:avLst/>
              <a:gdLst>
                <a:gd name="connsiteX0" fmla="*/ 0 w 12700"/>
                <a:gd name="connsiteY0" fmla="*/ 0 h 434467"/>
                <a:gd name="connsiteX1" fmla="*/ 0 w 12700"/>
                <a:gd name="connsiteY1" fmla="*/ 434467 h 43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4467">
                  <a:moveTo>
                    <a:pt x="0" y="0"/>
                  </a:moveTo>
                  <a:lnTo>
                    <a:pt x="0" y="4344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88484E08-792A-4E1B-83B4-28E02EE636C6}"/>
                </a:ext>
              </a:extLst>
            </p:cNvPr>
            <p:cNvSpPr/>
            <p:nvPr/>
          </p:nvSpPr>
          <p:spPr>
            <a:xfrm>
              <a:off x="11124056" y="51236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1BFB0476-B6D3-4A1B-A860-C351BC0A0118}"/>
                </a:ext>
              </a:extLst>
            </p:cNvPr>
            <p:cNvSpPr/>
            <p:nvPr/>
          </p:nvSpPr>
          <p:spPr>
            <a:xfrm>
              <a:off x="10995025" y="4698238"/>
              <a:ext cx="12700" cy="43179"/>
            </a:xfrm>
            <a:custGeom>
              <a:avLst/>
              <a:gdLst>
                <a:gd name="connsiteX0" fmla="*/ 0 w 12700"/>
                <a:gd name="connsiteY0" fmla="*/ 43180 h 43179"/>
                <a:gd name="connsiteX1" fmla="*/ 0 w 12700"/>
                <a:gd name="connsiteY1" fmla="*/ 0 h 4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179">
                  <a:moveTo>
                    <a:pt x="0" y="431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4C2727EE-8998-41EE-B0BD-9FC2C3E572DF}"/>
                </a:ext>
              </a:extLst>
            </p:cNvPr>
            <p:cNvSpPr/>
            <p:nvPr/>
          </p:nvSpPr>
          <p:spPr>
            <a:xfrm>
              <a:off x="10981055" y="4698238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ED567E06-99EB-49B0-A283-41B2613A98A4}"/>
                </a:ext>
              </a:extLst>
            </p:cNvPr>
            <p:cNvSpPr/>
            <p:nvPr/>
          </p:nvSpPr>
          <p:spPr>
            <a:xfrm>
              <a:off x="11119866" y="4741418"/>
              <a:ext cx="12700" cy="977392"/>
            </a:xfrm>
            <a:custGeom>
              <a:avLst/>
              <a:gdLst>
                <a:gd name="connsiteX0" fmla="*/ 0 w 12700"/>
                <a:gd name="connsiteY0" fmla="*/ 0 h 977392"/>
                <a:gd name="connsiteX1" fmla="*/ 0 w 12700"/>
                <a:gd name="connsiteY1" fmla="*/ 977392 h 97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7392">
                  <a:moveTo>
                    <a:pt x="0" y="0"/>
                  </a:moveTo>
                  <a:lnTo>
                    <a:pt x="0" y="9773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DDDCCE3-B401-4124-9B6C-1E5EB7A36A41}"/>
                </a:ext>
              </a:extLst>
            </p:cNvPr>
            <p:cNvSpPr/>
            <p:nvPr/>
          </p:nvSpPr>
          <p:spPr>
            <a:xfrm>
              <a:off x="11105895" y="56666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6FF2F130-8648-42EA-95AA-3787444030A1}"/>
                </a:ext>
              </a:extLst>
            </p:cNvPr>
            <p:cNvSpPr/>
            <p:nvPr/>
          </p:nvSpPr>
          <p:spPr>
            <a:xfrm>
              <a:off x="11128248" y="4682617"/>
              <a:ext cx="12700" cy="58800"/>
            </a:xfrm>
            <a:custGeom>
              <a:avLst/>
              <a:gdLst>
                <a:gd name="connsiteX0" fmla="*/ 0 w 12700"/>
                <a:gd name="connsiteY0" fmla="*/ 58801 h 58800"/>
                <a:gd name="connsiteX1" fmla="*/ 0 w 12700"/>
                <a:gd name="connsiteY1" fmla="*/ 0 h 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800">
                  <a:moveTo>
                    <a:pt x="0" y="588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1E54FE3B-1FAA-4021-89FC-F07B1368F243}"/>
                </a:ext>
              </a:extLst>
            </p:cNvPr>
            <p:cNvSpPr/>
            <p:nvPr/>
          </p:nvSpPr>
          <p:spPr>
            <a:xfrm>
              <a:off x="11114278" y="46826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7AF0D33-937D-4F96-B092-52DD23C8D011}"/>
                </a:ext>
              </a:extLst>
            </p:cNvPr>
            <p:cNvSpPr/>
            <p:nvPr/>
          </p:nvSpPr>
          <p:spPr>
            <a:xfrm>
              <a:off x="11155045" y="4741418"/>
              <a:ext cx="12700" cy="496316"/>
            </a:xfrm>
            <a:custGeom>
              <a:avLst/>
              <a:gdLst>
                <a:gd name="connsiteX0" fmla="*/ 0 w 12700"/>
                <a:gd name="connsiteY0" fmla="*/ 0 h 496316"/>
                <a:gd name="connsiteX1" fmla="*/ 0 w 12700"/>
                <a:gd name="connsiteY1" fmla="*/ 496316 h 49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6316">
                  <a:moveTo>
                    <a:pt x="0" y="0"/>
                  </a:moveTo>
                  <a:lnTo>
                    <a:pt x="0" y="4963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F9C9C04-B01C-49E8-BDB2-39FFF27EA3D2}"/>
                </a:ext>
              </a:extLst>
            </p:cNvPr>
            <p:cNvSpPr/>
            <p:nvPr/>
          </p:nvSpPr>
          <p:spPr>
            <a:xfrm>
              <a:off x="11141075" y="518553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BC1FA1F-8A7F-40F3-B9C4-8B1BC2E94E82}"/>
                </a:ext>
              </a:extLst>
            </p:cNvPr>
            <p:cNvSpPr/>
            <p:nvPr/>
          </p:nvSpPr>
          <p:spPr>
            <a:xfrm>
              <a:off x="11084560" y="4741418"/>
              <a:ext cx="12700" cy="486283"/>
            </a:xfrm>
            <a:custGeom>
              <a:avLst/>
              <a:gdLst>
                <a:gd name="connsiteX0" fmla="*/ 0 w 12700"/>
                <a:gd name="connsiteY0" fmla="*/ 0 h 486283"/>
                <a:gd name="connsiteX1" fmla="*/ 0 w 12700"/>
                <a:gd name="connsiteY1" fmla="*/ 486283 h 48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6283">
                  <a:moveTo>
                    <a:pt x="0" y="0"/>
                  </a:moveTo>
                  <a:lnTo>
                    <a:pt x="0" y="48628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7CB832F6-6DC1-4684-894D-D8A0F25602C8}"/>
                </a:ext>
              </a:extLst>
            </p:cNvPr>
            <p:cNvSpPr/>
            <p:nvPr/>
          </p:nvSpPr>
          <p:spPr>
            <a:xfrm>
              <a:off x="11070590" y="517563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37BB4570-40A6-49B7-A3F2-B5CC6F975BDB}"/>
                </a:ext>
              </a:extLst>
            </p:cNvPr>
            <p:cNvSpPr/>
            <p:nvPr/>
          </p:nvSpPr>
          <p:spPr>
            <a:xfrm>
              <a:off x="11028045" y="4741418"/>
              <a:ext cx="12700" cy="361950"/>
            </a:xfrm>
            <a:custGeom>
              <a:avLst/>
              <a:gdLst>
                <a:gd name="connsiteX0" fmla="*/ 0 w 12700"/>
                <a:gd name="connsiteY0" fmla="*/ 0 h 361950"/>
                <a:gd name="connsiteX1" fmla="*/ 0 w 12700"/>
                <a:gd name="connsiteY1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1950">
                  <a:moveTo>
                    <a:pt x="0" y="0"/>
                  </a:moveTo>
                  <a:lnTo>
                    <a:pt x="0" y="3619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DDC9530F-1CC1-48BC-BE52-50E374F79964}"/>
                </a:ext>
              </a:extLst>
            </p:cNvPr>
            <p:cNvSpPr/>
            <p:nvPr/>
          </p:nvSpPr>
          <p:spPr>
            <a:xfrm>
              <a:off x="11014075" y="505129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EDA4C41E-AFED-40A4-ADFD-2FC4D0165EBE}"/>
                </a:ext>
              </a:extLst>
            </p:cNvPr>
            <p:cNvSpPr/>
            <p:nvPr/>
          </p:nvSpPr>
          <p:spPr>
            <a:xfrm>
              <a:off x="11135995" y="3603498"/>
              <a:ext cx="12700" cy="1137919"/>
            </a:xfrm>
            <a:custGeom>
              <a:avLst/>
              <a:gdLst>
                <a:gd name="connsiteX0" fmla="*/ 0 w 12700"/>
                <a:gd name="connsiteY0" fmla="*/ 1137920 h 1137919"/>
                <a:gd name="connsiteX1" fmla="*/ 0 w 12700"/>
                <a:gd name="connsiteY1" fmla="*/ 0 h 113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7919">
                  <a:moveTo>
                    <a:pt x="0" y="1137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D9F17E7-7BFA-4964-8F5B-F3884B5187A7}"/>
                </a:ext>
              </a:extLst>
            </p:cNvPr>
            <p:cNvSpPr/>
            <p:nvPr/>
          </p:nvSpPr>
          <p:spPr>
            <a:xfrm>
              <a:off x="11122025" y="3603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30DE03C-2F23-4B8F-8E05-642C6D808293}"/>
                </a:ext>
              </a:extLst>
            </p:cNvPr>
            <p:cNvSpPr/>
            <p:nvPr/>
          </p:nvSpPr>
          <p:spPr>
            <a:xfrm>
              <a:off x="11117961" y="3490722"/>
              <a:ext cx="12700" cy="1250695"/>
            </a:xfrm>
            <a:custGeom>
              <a:avLst/>
              <a:gdLst>
                <a:gd name="connsiteX0" fmla="*/ 0 w 12700"/>
                <a:gd name="connsiteY0" fmla="*/ 1250696 h 1250695"/>
                <a:gd name="connsiteX1" fmla="*/ 0 w 12700"/>
                <a:gd name="connsiteY1" fmla="*/ 0 h 12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0695">
                  <a:moveTo>
                    <a:pt x="0" y="12506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EDBE47C6-7CBB-465B-89F7-1DD2708E0B4C}"/>
                </a:ext>
              </a:extLst>
            </p:cNvPr>
            <p:cNvSpPr/>
            <p:nvPr/>
          </p:nvSpPr>
          <p:spPr>
            <a:xfrm>
              <a:off x="11103991" y="349072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876B660E-5282-43DE-95A5-A8BBB5F6D117}"/>
                </a:ext>
              </a:extLst>
            </p:cNvPr>
            <p:cNvSpPr/>
            <p:nvPr/>
          </p:nvSpPr>
          <p:spPr>
            <a:xfrm>
              <a:off x="11231880" y="4266184"/>
              <a:ext cx="12700" cy="475233"/>
            </a:xfrm>
            <a:custGeom>
              <a:avLst/>
              <a:gdLst>
                <a:gd name="connsiteX0" fmla="*/ 0 w 12700"/>
                <a:gd name="connsiteY0" fmla="*/ 475234 h 475233"/>
                <a:gd name="connsiteX1" fmla="*/ 0 w 12700"/>
                <a:gd name="connsiteY1" fmla="*/ 0 h 4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5233">
                  <a:moveTo>
                    <a:pt x="0" y="475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3DC8711-75A3-470D-8D05-31039C297DFD}"/>
                </a:ext>
              </a:extLst>
            </p:cNvPr>
            <p:cNvSpPr/>
            <p:nvPr/>
          </p:nvSpPr>
          <p:spPr>
            <a:xfrm>
              <a:off x="11217909" y="426618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5CB929E0-7762-4E11-A114-6ED971F86AB7}"/>
                </a:ext>
              </a:extLst>
            </p:cNvPr>
            <p:cNvSpPr/>
            <p:nvPr/>
          </p:nvSpPr>
          <p:spPr>
            <a:xfrm>
              <a:off x="11145520" y="4258056"/>
              <a:ext cx="12700" cy="483362"/>
            </a:xfrm>
            <a:custGeom>
              <a:avLst/>
              <a:gdLst>
                <a:gd name="connsiteX0" fmla="*/ 0 w 12700"/>
                <a:gd name="connsiteY0" fmla="*/ 483362 h 483362"/>
                <a:gd name="connsiteX1" fmla="*/ 0 w 12700"/>
                <a:gd name="connsiteY1" fmla="*/ 0 h 4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3362">
                  <a:moveTo>
                    <a:pt x="0" y="4833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3A0C140-09D8-45AC-B98D-FB2B93753B35}"/>
                </a:ext>
              </a:extLst>
            </p:cNvPr>
            <p:cNvSpPr/>
            <p:nvPr/>
          </p:nvSpPr>
          <p:spPr>
            <a:xfrm>
              <a:off x="11131550" y="425805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302F45A-9F10-465B-88B1-C204BEABE366}"/>
                </a:ext>
              </a:extLst>
            </p:cNvPr>
            <p:cNvSpPr/>
            <p:nvPr/>
          </p:nvSpPr>
          <p:spPr>
            <a:xfrm>
              <a:off x="11065256" y="4741418"/>
              <a:ext cx="12700" cy="420878"/>
            </a:xfrm>
            <a:custGeom>
              <a:avLst/>
              <a:gdLst>
                <a:gd name="connsiteX0" fmla="*/ 0 w 12700"/>
                <a:gd name="connsiteY0" fmla="*/ 0 h 420878"/>
                <a:gd name="connsiteX1" fmla="*/ 0 w 12700"/>
                <a:gd name="connsiteY1" fmla="*/ 420878 h 42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0878">
                  <a:moveTo>
                    <a:pt x="0" y="0"/>
                  </a:moveTo>
                  <a:lnTo>
                    <a:pt x="0" y="4208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5491639F-7AE0-4DA4-9AC4-C11B61C09E1E}"/>
                </a:ext>
              </a:extLst>
            </p:cNvPr>
            <p:cNvSpPr/>
            <p:nvPr/>
          </p:nvSpPr>
          <p:spPr>
            <a:xfrm>
              <a:off x="11051285" y="511009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AB7881FE-8E31-48DE-91D6-A4F41212A266}"/>
                </a:ext>
              </a:extLst>
            </p:cNvPr>
            <p:cNvSpPr/>
            <p:nvPr/>
          </p:nvSpPr>
          <p:spPr>
            <a:xfrm>
              <a:off x="11048111" y="4741418"/>
              <a:ext cx="12700" cy="793115"/>
            </a:xfrm>
            <a:custGeom>
              <a:avLst/>
              <a:gdLst>
                <a:gd name="connsiteX0" fmla="*/ 0 w 12700"/>
                <a:gd name="connsiteY0" fmla="*/ 0 h 793115"/>
                <a:gd name="connsiteX1" fmla="*/ 0 w 12700"/>
                <a:gd name="connsiteY1" fmla="*/ 793115 h 79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3115">
                  <a:moveTo>
                    <a:pt x="0" y="0"/>
                  </a:moveTo>
                  <a:lnTo>
                    <a:pt x="0" y="7931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679FE97D-CEEE-4D23-8ED7-B5CF40E581FB}"/>
                </a:ext>
              </a:extLst>
            </p:cNvPr>
            <p:cNvSpPr/>
            <p:nvPr/>
          </p:nvSpPr>
          <p:spPr>
            <a:xfrm>
              <a:off x="11034141" y="548246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2688B137-F612-4155-AD77-8870A027F0C1}"/>
                </a:ext>
              </a:extLst>
            </p:cNvPr>
            <p:cNvSpPr/>
            <p:nvPr/>
          </p:nvSpPr>
          <p:spPr>
            <a:xfrm>
              <a:off x="11008487" y="4259072"/>
              <a:ext cx="12700" cy="482345"/>
            </a:xfrm>
            <a:custGeom>
              <a:avLst/>
              <a:gdLst>
                <a:gd name="connsiteX0" fmla="*/ 0 w 12700"/>
                <a:gd name="connsiteY0" fmla="*/ 482346 h 482345"/>
                <a:gd name="connsiteX1" fmla="*/ 0 w 12700"/>
                <a:gd name="connsiteY1" fmla="*/ 0 h 4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345">
                  <a:moveTo>
                    <a:pt x="0" y="4823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32BEF8A6-DA8E-4BED-B261-943F18B6B571}"/>
                </a:ext>
              </a:extLst>
            </p:cNvPr>
            <p:cNvSpPr/>
            <p:nvPr/>
          </p:nvSpPr>
          <p:spPr>
            <a:xfrm>
              <a:off x="10994517" y="425907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067F335C-BA5C-44DD-9C47-7260A13CA072}"/>
                </a:ext>
              </a:extLst>
            </p:cNvPr>
            <p:cNvSpPr/>
            <p:nvPr/>
          </p:nvSpPr>
          <p:spPr>
            <a:xfrm>
              <a:off x="11102467" y="4741418"/>
              <a:ext cx="12700" cy="171831"/>
            </a:xfrm>
            <a:custGeom>
              <a:avLst/>
              <a:gdLst>
                <a:gd name="connsiteX0" fmla="*/ 0 w 12700"/>
                <a:gd name="connsiteY0" fmla="*/ 0 h 171831"/>
                <a:gd name="connsiteX1" fmla="*/ 0 w 12700"/>
                <a:gd name="connsiteY1" fmla="*/ 171831 h 17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1831">
                  <a:moveTo>
                    <a:pt x="0" y="0"/>
                  </a:moveTo>
                  <a:lnTo>
                    <a:pt x="0" y="1718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115B3299-7858-45D1-AE14-F80DFF1DD35A}"/>
                </a:ext>
              </a:extLst>
            </p:cNvPr>
            <p:cNvSpPr/>
            <p:nvPr/>
          </p:nvSpPr>
          <p:spPr>
            <a:xfrm>
              <a:off x="11088496" y="486105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3883AD22-DA85-4C4B-A19C-E05A9FC7464C}"/>
                </a:ext>
              </a:extLst>
            </p:cNvPr>
            <p:cNvSpPr/>
            <p:nvPr/>
          </p:nvSpPr>
          <p:spPr>
            <a:xfrm>
              <a:off x="11082401" y="4136898"/>
              <a:ext cx="12700" cy="604519"/>
            </a:xfrm>
            <a:custGeom>
              <a:avLst/>
              <a:gdLst>
                <a:gd name="connsiteX0" fmla="*/ 0 w 12700"/>
                <a:gd name="connsiteY0" fmla="*/ 604520 h 604519"/>
                <a:gd name="connsiteX1" fmla="*/ 0 w 12700"/>
                <a:gd name="connsiteY1" fmla="*/ 0 h 60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4519">
                  <a:moveTo>
                    <a:pt x="0" y="6045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6C210145-C629-4CD2-97C1-041C5DB8454A}"/>
                </a:ext>
              </a:extLst>
            </p:cNvPr>
            <p:cNvSpPr/>
            <p:nvPr/>
          </p:nvSpPr>
          <p:spPr>
            <a:xfrm>
              <a:off x="11068431" y="413689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E2C8AA3F-738C-40FD-A6D7-83A64282EAAF}"/>
                </a:ext>
              </a:extLst>
            </p:cNvPr>
            <p:cNvSpPr/>
            <p:nvPr/>
          </p:nvSpPr>
          <p:spPr>
            <a:xfrm>
              <a:off x="11093958" y="4273042"/>
              <a:ext cx="12700" cy="468375"/>
            </a:xfrm>
            <a:custGeom>
              <a:avLst/>
              <a:gdLst>
                <a:gd name="connsiteX0" fmla="*/ 0 w 12700"/>
                <a:gd name="connsiteY0" fmla="*/ 468376 h 468375"/>
                <a:gd name="connsiteX1" fmla="*/ 0 w 12700"/>
                <a:gd name="connsiteY1" fmla="*/ 0 h 4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8375">
                  <a:moveTo>
                    <a:pt x="0" y="4683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694FFDE2-6019-4FBF-9AF1-5098E72AC424}"/>
                </a:ext>
              </a:extLst>
            </p:cNvPr>
            <p:cNvSpPr/>
            <p:nvPr/>
          </p:nvSpPr>
          <p:spPr>
            <a:xfrm>
              <a:off x="11079988" y="42730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CC46AC7-83EE-4441-B864-591257F0D5F5}"/>
                </a:ext>
              </a:extLst>
            </p:cNvPr>
            <p:cNvSpPr/>
            <p:nvPr/>
          </p:nvSpPr>
          <p:spPr>
            <a:xfrm>
              <a:off x="10993501" y="4741418"/>
              <a:ext cx="12700" cy="445643"/>
            </a:xfrm>
            <a:custGeom>
              <a:avLst/>
              <a:gdLst>
                <a:gd name="connsiteX0" fmla="*/ 0 w 12700"/>
                <a:gd name="connsiteY0" fmla="*/ 0 h 445643"/>
                <a:gd name="connsiteX1" fmla="*/ 0 w 12700"/>
                <a:gd name="connsiteY1" fmla="*/ 445643 h 44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5643">
                  <a:moveTo>
                    <a:pt x="0" y="0"/>
                  </a:moveTo>
                  <a:lnTo>
                    <a:pt x="0" y="445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61AB46B3-C443-4F6D-96B4-8A2CB9D49E24}"/>
                </a:ext>
              </a:extLst>
            </p:cNvPr>
            <p:cNvSpPr/>
            <p:nvPr/>
          </p:nvSpPr>
          <p:spPr>
            <a:xfrm>
              <a:off x="10979531" y="513486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2DA13EC-2C61-4665-8D12-81699C6523B9}"/>
                </a:ext>
              </a:extLst>
            </p:cNvPr>
            <p:cNvSpPr/>
            <p:nvPr/>
          </p:nvSpPr>
          <p:spPr>
            <a:xfrm>
              <a:off x="11058652" y="4520184"/>
              <a:ext cx="12700" cy="221233"/>
            </a:xfrm>
            <a:custGeom>
              <a:avLst/>
              <a:gdLst>
                <a:gd name="connsiteX0" fmla="*/ 0 w 12700"/>
                <a:gd name="connsiteY0" fmla="*/ 221234 h 221233"/>
                <a:gd name="connsiteX1" fmla="*/ 0 w 12700"/>
                <a:gd name="connsiteY1" fmla="*/ 0 h 22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233">
                  <a:moveTo>
                    <a:pt x="0" y="2212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E7A226B8-0C5F-45FB-B849-4A46E572F108}"/>
                </a:ext>
              </a:extLst>
            </p:cNvPr>
            <p:cNvSpPr/>
            <p:nvPr/>
          </p:nvSpPr>
          <p:spPr>
            <a:xfrm>
              <a:off x="11044681" y="452018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94DCE53C-53E2-442C-A253-4E4DEC7404AB}"/>
                </a:ext>
              </a:extLst>
            </p:cNvPr>
            <p:cNvSpPr/>
            <p:nvPr/>
          </p:nvSpPr>
          <p:spPr>
            <a:xfrm>
              <a:off x="11082909" y="4741418"/>
              <a:ext cx="12700" cy="924306"/>
            </a:xfrm>
            <a:custGeom>
              <a:avLst/>
              <a:gdLst>
                <a:gd name="connsiteX0" fmla="*/ 0 w 12700"/>
                <a:gd name="connsiteY0" fmla="*/ 0 h 924306"/>
                <a:gd name="connsiteX1" fmla="*/ 0 w 12700"/>
                <a:gd name="connsiteY1" fmla="*/ 924306 h 92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4306">
                  <a:moveTo>
                    <a:pt x="0" y="0"/>
                  </a:moveTo>
                  <a:lnTo>
                    <a:pt x="0" y="9243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1CD7BD4-8C49-4676-8D7E-55494913B2E7}"/>
                </a:ext>
              </a:extLst>
            </p:cNvPr>
            <p:cNvSpPr/>
            <p:nvPr/>
          </p:nvSpPr>
          <p:spPr>
            <a:xfrm>
              <a:off x="11068939" y="56136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522580A-6705-4BE0-8F81-8ACC5F29CB7A}"/>
                </a:ext>
              </a:extLst>
            </p:cNvPr>
            <p:cNvSpPr/>
            <p:nvPr/>
          </p:nvSpPr>
          <p:spPr>
            <a:xfrm>
              <a:off x="11064621" y="4029075"/>
              <a:ext cx="12700" cy="712342"/>
            </a:xfrm>
            <a:custGeom>
              <a:avLst/>
              <a:gdLst>
                <a:gd name="connsiteX0" fmla="*/ 0 w 12700"/>
                <a:gd name="connsiteY0" fmla="*/ 712343 h 712342"/>
                <a:gd name="connsiteX1" fmla="*/ 0 w 12700"/>
                <a:gd name="connsiteY1" fmla="*/ 0 h 7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2342">
                  <a:moveTo>
                    <a:pt x="0" y="7123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4ECBC2BF-F2A9-4CA7-AF1C-B5FFF6C4D415}"/>
                </a:ext>
              </a:extLst>
            </p:cNvPr>
            <p:cNvSpPr/>
            <p:nvPr/>
          </p:nvSpPr>
          <p:spPr>
            <a:xfrm>
              <a:off x="11050651" y="402907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DD442472-8581-48EE-8A53-FFD17E4FA2A7}"/>
                </a:ext>
              </a:extLst>
            </p:cNvPr>
            <p:cNvSpPr/>
            <p:nvPr/>
          </p:nvSpPr>
          <p:spPr>
            <a:xfrm>
              <a:off x="11172444" y="4741418"/>
              <a:ext cx="12700" cy="185801"/>
            </a:xfrm>
            <a:custGeom>
              <a:avLst/>
              <a:gdLst>
                <a:gd name="connsiteX0" fmla="*/ 0 w 12700"/>
                <a:gd name="connsiteY0" fmla="*/ 0 h 185801"/>
                <a:gd name="connsiteX1" fmla="*/ 0 w 12700"/>
                <a:gd name="connsiteY1" fmla="*/ 185801 h 18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5801">
                  <a:moveTo>
                    <a:pt x="0" y="0"/>
                  </a:moveTo>
                  <a:lnTo>
                    <a:pt x="0" y="1858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9EC71D04-5778-4A6C-A9F7-F310649D9B59}"/>
                </a:ext>
              </a:extLst>
            </p:cNvPr>
            <p:cNvSpPr/>
            <p:nvPr/>
          </p:nvSpPr>
          <p:spPr>
            <a:xfrm>
              <a:off x="11158473" y="48750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004B389E-E601-4252-ACF8-A44FB6B62943}"/>
                </a:ext>
              </a:extLst>
            </p:cNvPr>
            <p:cNvSpPr/>
            <p:nvPr/>
          </p:nvSpPr>
          <p:spPr>
            <a:xfrm>
              <a:off x="11198987" y="4501261"/>
              <a:ext cx="12700" cy="240156"/>
            </a:xfrm>
            <a:custGeom>
              <a:avLst/>
              <a:gdLst>
                <a:gd name="connsiteX0" fmla="*/ 0 w 12700"/>
                <a:gd name="connsiteY0" fmla="*/ 240157 h 240156"/>
                <a:gd name="connsiteX1" fmla="*/ 0 w 12700"/>
                <a:gd name="connsiteY1" fmla="*/ 0 h 24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156">
                  <a:moveTo>
                    <a:pt x="0" y="240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7FD4C35B-AA5D-4BBB-911A-18F79850FA09}"/>
                </a:ext>
              </a:extLst>
            </p:cNvPr>
            <p:cNvSpPr/>
            <p:nvPr/>
          </p:nvSpPr>
          <p:spPr>
            <a:xfrm>
              <a:off x="11185017" y="450126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FEC936A5-FAEC-4D8B-A9C2-9F5823DC404D}"/>
                </a:ext>
              </a:extLst>
            </p:cNvPr>
            <p:cNvSpPr/>
            <p:nvPr/>
          </p:nvSpPr>
          <p:spPr>
            <a:xfrm>
              <a:off x="11236452" y="4741418"/>
              <a:ext cx="12700" cy="20701"/>
            </a:xfrm>
            <a:custGeom>
              <a:avLst/>
              <a:gdLst>
                <a:gd name="connsiteX0" fmla="*/ 0 w 12700"/>
                <a:gd name="connsiteY0" fmla="*/ 0 h 20701"/>
                <a:gd name="connsiteX1" fmla="*/ 0 w 12700"/>
                <a:gd name="connsiteY1" fmla="*/ 20701 h 2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01">
                  <a:moveTo>
                    <a:pt x="0" y="0"/>
                  </a:moveTo>
                  <a:lnTo>
                    <a:pt x="0" y="2070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1B83911-C036-48B0-BC37-00ED2A25F100}"/>
                </a:ext>
              </a:extLst>
            </p:cNvPr>
            <p:cNvSpPr/>
            <p:nvPr/>
          </p:nvSpPr>
          <p:spPr>
            <a:xfrm>
              <a:off x="11222481" y="47099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3799729-4F63-4FA0-9436-22FC469B9512}"/>
                </a:ext>
              </a:extLst>
            </p:cNvPr>
            <p:cNvSpPr/>
            <p:nvPr/>
          </p:nvSpPr>
          <p:spPr>
            <a:xfrm>
              <a:off x="11196701" y="4094479"/>
              <a:ext cx="12700" cy="646938"/>
            </a:xfrm>
            <a:custGeom>
              <a:avLst/>
              <a:gdLst>
                <a:gd name="connsiteX0" fmla="*/ 0 w 12700"/>
                <a:gd name="connsiteY0" fmla="*/ 646938 h 646938"/>
                <a:gd name="connsiteX1" fmla="*/ 0 w 12700"/>
                <a:gd name="connsiteY1" fmla="*/ 0 h 64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6938">
                  <a:moveTo>
                    <a:pt x="0" y="6469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4164AEAB-EA3C-4AF5-A9C1-CB34607A834A}"/>
                </a:ext>
              </a:extLst>
            </p:cNvPr>
            <p:cNvSpPr/>
            <p:nvPr/>
          </p:nvSpPr>
          <p:spPr>
            <a:xfrm>
              <a:off x="11182731" y="4094479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!!g29">
            <a:extLst>
              <a:ext uri="{FF2B5EF4-FFF2-40B4-BE49-F238E27FC236}">
                <a16:creationId xmlns:a16="http://schemas.microsoft.com/office/drawing/2014/main" id="{1B99F7E4-56A9-49DB-8C62-79220A04A921}"/>
              </a:ext>
            </a:extLst>
          </p:cNvPr>
          <p:cNvGrpSpPr/>
          <p:nvPr/>
        </p:nvGrpSpPr>
        <p:grpSpPr>
          <a:xfrm>
            <a:off x="11321923" y="2827147"/>
            <a:ext cx="330707" cy="2732024"/>
            <a:chOff x="11321923" y="2827147"/>
            <a:chExt cx="330707" cy="2732024"/>
          </a:xfrm>
        </p:grpSpPr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ED7F391C-72E8-47BB-BBD5-AEF4EE622984}"/>
                </a:ext>
              </a:extLst>
            </p:cNvPr>
            <p:cNvSpPr/>
            <p:nvPr/>
          </p:nvSpPr>
          <p:spPr>
            <a:xfrm>
              <a:off x="11321923" y="4599305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1249B481-50D7-4D2D-BFB5-DDCA6434AB95}"/>
                </a:ext>
              </a:extLst>
            </p:cNvPr>
            <p:cNvSpPr/>
            <p:nvPr/>
          </p:nvSpPr>
          <p:spPr>
            <a:xfrm>
              <a:off x="11417046" y="4065016"/>
              <a:ext cx="12700" cy="534288"/>
            </a:xfrm>
            <a:custGeom>
              <a:avLst/>
              <a:gdLst>
                <a:gd name="connsiteX0" fmla="*/ 0 w 12700"/>
                <a:gd name="connsiteY0" fmla="*/ 534289 h 534288"/>
                <a:gd name="connsiteX1" fmla="*/ 0 w 12700"/>
                <a:gd name="connsiteY1" fmla="*/ 0 h 53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4288">
                  <a:moveTo>
                    <a:pt x="0" y="5342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34E28AF-66D3-47B5-A2D8-174823FF9625}"/>
                </a:ext>
              </a:extLst>
            </p:cNvPr>
            <p:cNvSpPr/>
            <p:nvPr/>
          </p:nvSpPr>
          <p:spPr>
            <a:xfrm>
              <a:off x="11403076" y="406501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4C270D-16DD-40CA-840D-D7920B19AA0A}"/>
                </a:ext>
              </a:extLst>
            </p:cNvPr>
            <p:cNvSpPr/>
            <p:nvPr/>
          </p:nvSpPr>
          <p:spPr>
            <a:xfrm>
              <a:off x="11578844" y="4599305"/>
              <a:ext cx="12700" cy="399034"/>
            </a:xfrm>
            <a:custGeom>
              <a:avLst/>
              <a:gdLst>
                <a:gd name="connsiteX0" fmla="*/ 0 w 12700"/>
                <a:gd name="connsiteY0" fmla="*/ 0 h 399034"/>
                <a:gd name="connsiteX1" fmla="*/ 0 w 12700"/>
                <a:gd name="connsiteY1" fmla="*/ 399034 h 39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9034">
                  <a:moveTo>
                    <a:pt x="0" y="0"/>
                  </a:moveTo>
                  <a:lnTo>
                    <a:pt x="0" y="3990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16776CC7-7FD1-4B04-B8B5-6C0181A6ED60}"/>
                </a:ext>
              </a:extLst>
            </p:cNvPr>
            <p:cNvSpPr/>
            <p:nvPr/>
          </p:nvSpPr>
          <p:spPr>
            <a:xfrm>
              <a:off x="11564873" y="494614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95CC1C0A-E857-4278-A821-42FBDA2C9827}"/>
                </a:ext>
              </a:extLst>
            </p:cNvPr>
            <p:cNvSpPr/>
            <p:nvPr/>
          </p:nvSpPr>
          <p:spPr>
            <a:xfrm>
              <a:off x="11542014" y="4599305"/>
              <a:ext cx="12700" cy="380619"/>
            </a:xfrm>
            <a:custGeom>
              <a:avLst/>
              <a:gdLst>
                <a:gd name="connsiteX0" fmla="*/ 0 w 12700"/>
                <a:gd name="connsiteY0" fmla="*/ 0 h 380619"/>
                <a:gd name="connsiteX1" fmla="*/ 0 w 12700"/>
                <a:gd name="connsiteY1" fmla="*/ 380619 h 38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0619">
                  <a:moveTo>
                    <a:pt x="0" y="0"/>
                  </a:moveTo>
                  <a:lnTo>
                    <a:pt x="0" y="3806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E6F4447-0973-4722-A115-87728E007C76}"/>
                </a:ext>
              </a:extLst>
            </p:cNvPr>
            <p:cNvSpPr/>
            <p:nvPr/>
          </p:nvSpPr>
          <p:spPr>
            <a:xfrm>
              <a:off x="11528043" y="49278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F08F1A6-0323-44C9-9D14-74E6D496AF35}"/>
                </a:ext>
              </a:extLst>
            </p:cNvPr>
            <p:cNvSpPr/>
            <p:nvPr/>
          </p:nvSpPr>
          <p:spPr>
            <a:xfrm>
              <a:off x="11444478" y="4599305"/>
              <a:ext cx="12700" cy="959866"/>
            </a:xfrm>
            <a:custGeom>
              <a:avLst/>
              <a:gdLst>
                <a:gd name="connsiteX0" fmla="*/ 0 w 12700"/>
                <a:gd name="connsiteY0" fmla="*/ 0 h 959866"/>
                <a:gd name="connsiteX1" fmla="*/ 0 w 12700"/>
                <a:gd name="connsiteY1" fmla="*/ 959866 h 95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9866">
                  <a:moveTo>
                    <a:pt x="0" y="0"/>
                  </a:moveTo>
                  <a:lnTo>
                    <a:pt x="0" y="95986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F0E64AB-0DDC-4409-9863-7FB499209371}"/>
                </a:ext>
              </a:extLst>
            </p:cNvPr>
            <p:cNvSpPr/>
            <p:nvPr/>
          </p:nvSpPr>
          <p:spPr>
            <a:xfrm>
              <a:off x="11430507" y="55069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D5D4DB86-36D7-402E-A35E-A7ADD534BC18}"/>
                </a:ext>
              </a:extLst>
            </p:cNvPr>
            <p:cNvSpPr/>
            <p:nvPr/>
          </p:nvSpPr>
          <p:spPr>
            <a:xfrm>
              <a:off x="11462893" y="3283458"/>
              <a:ext cx="12700" cy="1315846"/>
            </a:xfrm>
            <a:custGeom>
              <a:avLst/>
              <a:gdLst>
                <a:gd name="connsiteX0" fmla="*/ 0 w 12700"/>
                <a:gd name="connsiteY0" fmla="*/ 1315847 h 1315846"/>
                <a:gd name="connsiteX1" fmla="*/ 0 w 12700"/>
                <a:gd name="connsiteY1" fmla="*/ 0 h 131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5846">
                  <a:moveTo>
                    <a:pt x="0" y="13158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2638175-B2E3-42E9-894D-59B8CADDF1FA}"/>
                </a:ext>
              </a:extLst>
            </p:cNvPr>
            <p:cNvSpPr/>
            <p:nvPr/>
          </p:nvSpPr>
          <p:spPr>
            <a:xfrm>
              <a:off x="11448922" y="328345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5ED815BF-4A84-4ACF-AB35-F8FF291B6D68}"/>
                </a:ext>
              </a:extLst>
            </p:cNvPr>
            <p:cNvSpPr/>
            <p:nvPr/>
          </p:nvSpPr>
          <p:spPr>
            <a:xfrm>
              <a:off x="11395837" y="4599305"/>
              <a:ext cx="12700" cy="385825"/>
            </a:xfrm>
            <a:custGeom>
              <a:avLst/>
              <a:gdLst>
                <a:gd name="connsiteX0" fmla="*/ 0 w 12700"/>
                <a:gd name="connsiteY0" fmla="*/ 0 h 385825"/>
                <a:gd name="connsiteX1" fmla="*/ 0 w 12700"/>
                <a:gd name="connsiteY1" fmla="*/ 385826 h 3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825">
                  <a:moveTo>
                    <a:pt x="0" y="0"/>
                  </a:moveTo>
                  <a:lnTo>
                    <a:pt x="0" y="3858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B78494C-64C2-4015-B07C-C486A57FA231}"/>
                </a:ext>
              </a:extLst>
            </p:cNvPr>
            <p:cNvSpPr/>
            <p:nvPr/>
          </p:nvSpPr>
          <p:spPr>
            <a:xfrm>
              <a:off x="11381867" y="493293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35AC0E00-CF2C-4EB3-BF0C-446D35056188}"/>
                </a:ext>
              </a:extLst>
            </p:cNvPr>
            <p:cNvSpPr/>
            <p:nvPr/>
          </p:nvSpPr>
          <p:spPr>
            <a:xfrm>
              <a:off x="11531981" y="4599305"/>
              <a:ext cx="12700" cy="937895"/>
            </a:xfrm>
            <a:custGeom>
              <a:avLst/>
              <a:gdLst>
                <a:gd name="connsiteX0" fmla="*/ 0 w 12700"/>
                <a:gd name="connsiteY0" fmla="*/ 0 h 937895"/>
                <a:gd name="connsiteX1" fmla="*/ 0 w 12700"/>
                <a:gd name="connsiteY1" fmla="*/ 937895 h 93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7895">
                  <a:moveTo>
                    <a:pt x="0" y="0"/>
                  </a:moveTo>
                  <a:lnTo>
                    <a:pt x="0" y="93789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CD4460E-61ED-48E1-90D8-0C52C311664B}"/>
                </a:ext>
              </a:extLst>
            </p:cNvPr>
            <p:cNvSpPr/>
            <p:nvPr/>
          </p:nvSpPr>
          <p:spPr>
            <a:xfrm>
              <a:off x="11518010" y="548500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DEB2832E-19FD-4BFD-82C9-1B74510F62F4}"/>
                </a:ext>
              </a:extLst>
            </p:cNvPr>
            <p:cNvSpPr/>
            <p:nvPr/>
          </p:nvSpPr>
          <p:spPr>
            <a:xfrm>
              <a:off x="11439144" y="4476242"/>
              <a:ext cx="12700" cy="123062"/>
            </a:xfrm>
            <a:custGeom>
              <a:avLst/>
              <a:gdLst>
                <a:gd name="connsiteX0" fmla="*/ 0 w 12700"/>
                <a:gd name="connsiteY0" fmla="*/ 123063 h 123062"/>
                <a:gd name="connsiteX1" fmla="*/ 0 w 12700"/>
                <a:gd name="connsiteY1" fmla="*/ 0 h 12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062">
                  <a:moveTo>
                    <a:pt x="0" y="1230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8CDC3442-83A4-4088-96D8-E05FD7395319}"/>
                </a:ext>
              </a:extLst>
            </p:cNvPr>
            <p:cNvSpPr/>
            <p:nvPr/>
          </p:nvSpPr>
          <p:spPr>
            <a:xfrm>
              <a:off x="11425173" y="447624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DB74B60F-7FD5-45DE-A21A-1C145285C6DC}"/>
                </a:ext>
              </a:extLst>
            </p:cNvPr>
            <p:cNvSpPr/>
            <p:nvPr/>
          </p:nvSpPr>
          <p:spPr>
            <a:xfrm>
              <a:off x="11470259" y="4124705"/>
              <a:ext cx="12700" cy="474599"/>
            </a:xfrm>
            <a:custGeom>
              <a:avLst/>
              <a:gdLst>
                <a:gd name="connsiteX0" fmla="*/ 0 w 12700"/>
                <a:gd name="connsiteY0" fmla="*/ 474599 h 474599"/>
                <a:gd name="connsiteX1" fmla="*/ 0 w 12700"/>
                <a:gd name="connsiteY1" fmla="*/ 0 h 47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4599">
                  <a:moveTo>
                    <a:pt x="0" y="4745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2BE1CEEB-E539-4D1B-B94D-EDCA34682A0C}"/>
                </a:ext>
              </a:extLst>
            </p:cNvPr>
            <p:cNvSpPr/>
            <p:nvPr/>
          </p:nvSpPr>
          <p:spPr>
            <a:xfrm>
              <a:off x="11456289" y="41247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99A3BC87-294E-455B-9CDB-0E7597EF4F26}"/>
                </a:ext>
              </a:extLst>
            </p:cNvPr>
            <p:cNvSpPr/>
            <p:nvPr/>
          </p:nvSpPr>
          <p:spPr>
            <a:xfrm>
              <a:off x="11505438" y="4599305"/>
              <a:ext cx="12700" cy="524129"/>
            </a:xfrm>
            <a:custGeom>
              <a:avLst/>
              <a:gdLst>
                <a:gd name="connsiteX0" fmla="*/ 0 w 12700"/>
                <a:gd name="connsiteY0" fmla="*/ 0 h 524129"/>
                <a:gd name="connsiteX1" fmla="*/ 0 w 12700"/>
                <a:gd name="connsiteY1" fmla="*/ 524129 h 52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4129">
                  <a:moveTo>
                    <a:pt x="0" y="0"/>
                  </a:moveTo>
                  <a:lnTo>
                    <a:pt x="0" y="5241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716839A5-B48F-45F0-888B-B66F3350A0A0}"/>
                </a:ext>
              </a:extLst>
            </p:cNvPr>
            <p:cNvSpPr/>
            <p:nvPr/>
          </p:nvSpPr>
          <p:spPr>
            <a:xfrm>
              <a:off x="11491468" y="50712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4120CF7F-4E75-47E4-AFB0-D77595DB3026}"/>
                </a:ext>
              </a:extLst>
            </p:cNvPr>
            <p:cNvSpPr/>
            <p:nvPr/>
          </p:nvSpPr>
          <p:spPr>
            <a:xfrm>
              <a:off x="11469116" y="4599305"/>
              <a:ext cx="12700" cy="348869"/>
            </a:xfrm>
            <a:custGeom>
              <a:avLst/>
              <a:gdLst>
                <a:gd name="connsiteX0" fmla="*/ 0 w 12700"/>
                <a:gd name="connsiteY0" fmla="*/ 0 h 348869"/>
                <a:gd name="connsiteX1" fmla="*/ 0 w 12700"/>
                <a:gd name="connsiteY1" fmla="*/ 348869 h 34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8869">
                  <a:moveTo>
                    <a:pt x="0" y="0"/>
                  </a:moveTo>
                  <a:lnTo>
                    <a:pt x="0" y="34886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FB86FA89-09FB-4110-9990-8AADEB83CE12}"/>
                </a:ext>
              </a:extLst>
            </p:cNvPr>
            <p:cNvSpPr/>
            <p:nvPr/>
          </p:nvSpPr>
          <p:spPr>
            <a:xfrm>
              <a:off x="11455145" y="489597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85971601-11C7-4D7E-82DD-505DE071587F}"/>
                </a:ext>
              </a:extLst>
            </p:cNvPr>
            <p:cNvSpPr/>
            <p:nvPr/>
          </p:nvSpPr>
          <p:spPr>
            <a:xfrm>
              <a:off x="11432540" y="4599305"/>
              <a:ext cx="12700" cy="497713"/>
            </a:xfrm>
            <a:custGeom>
              <a:avLst/>
              <a:gdLst>
                <a:gd name="connsiteX0" fmla="*/ 0 w 12700"/>
                <a:gd name="connsiteY0" fmla="*/ 0 h 497713"/>
                <a:gd name="connsiteX1" fmla="*/ 0 w 12700"/>
                <a:gd name="connsiteY1" fmla="*/ 497713 h 49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7713">
                  <a:moveTo>
                    <a:pt x="0" y="0"/>
                  </a:moveTo>
                  <a:lnTo>
                    <a:pt x="0" y="4977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750632F-5F60-4E2C-A6EE-4D35570537B9}"/>
                </a:ext>
              </a:extLst>
            </p:cNvPr>
            <p:cNvSpPr/>
            <p:nvPr/>
          </p:nvSpPr>
          <p:spPr>
            <a:xfrm>
              <a:off x="11418569" y="50448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5FFF160C-FDF2-46E8-A6A2-8EA715266EB8}"/>
                </a:ext>
              </a:extLst>
            </p:cNvPr>
            <p:cNvSpPr/>
            <p:nvPr/>
          </p:nvSpPr>
          <p:spPr>
            <a:xfrm>
              <a:off x="11416030" y="4351401"/>
              <a:ext cx="12700" cy="247903"/>
            </a:xfrm>
            <a:custGeom>
              <a:avLst/>
              <a:gdLst>
                <a:gd name="connsiteX0" fmla="*/ 0 w 12700"/>
                <a:gd name="connsiteY0" fmla="*/ 247904 h 247903"/>
                <a:gd name="connsiteX1" fmla="*/ 0 w 12700"/>
                <a:gd name="connsiteY1" fmla="*/ 0 h 24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7903">
                  <a:moveTo>
                    <a:pt x="0" y="2479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75D9E98F-0305-45CD-B662-ADA2F19C8E0B}"/>
                </a:ext>
              </a:extLst>
            </p:cNvPr>
            <p:cNvSpPr/>
            <p:nvPr/>
          </p:nvSpPr>
          <p:spPr>
            <a:xfrm>
              <a:off x="11402059" y="4351401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5D4F3064-5371-4D53-A161-6F1F537B1DD2}"/>
                </a:ext>
              </a:extLst>
            </p:cNvPr>
            <p:cNvSpPr/>
            <p:nvPr/>
          </p:nvSpPr>
          <p:spPr>
            <a:xfrm>
              <a:off x="11404981" y="4599305"/>
              <a:ext cx="12700" cy="825373"/>
            </a:xfrm>
            <a:custGeom>
              <a:avLst/>
              <a:gdLst>
                <a:gd name="connsiteX0" fmla="*/ 0 w 12700"/>
                <a:gd name="connsiteY0" fmla="*/ 0 h 825373"/>
                <a:gd name="connsiteX1" fmla="*/ 0 w 12700"/>
                <a:gd name="connsiteY1" fmla="*/ 825373 h 8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5373">
                  <a:moveTo>
                    <a:pt x="0" y="0"/>
                  </a:moveTo>
                  <a:lnTo>
                    <a:pt x="0" y="8253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2F52DF5A-2667-449A-81E6-B937E01F0CE5}"/>
                </a:ext>
              </a:extLst>
            </p:cNvPr>
            <p:cNvSpPr/>
            <p:nvPr/>
          </p:nvSpPr>
          <p:spPr>
            <a:xfrm>
              <a:off x="11391010" y="537260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97D39C5-E361-47C1-8596-8DF4D5DFBCF6}"/>
                </a:ext>
              </a:extLst>
            </p:cNvPr>
            <p:cNvSpPr/>
            <p:nvPr/>
          </p:nvSpPr>
          <p:spPr>
            <a:xfrm>
              <a:off x="11515852" y="4599305"/>
              <a:ext cx="12700" cy="797687"/>
            </a:xfrm>
            <a:custGeom>
              <a:avLst/>
              <a:gdLst>
                <a:gd name="connsiteX0" fmla="*/ 0 w 12700"/>
                <a:gd name="connsiteY0" fmla="*/ 0 h 797687"/>
                <a:gd name="connsiteX1" fmla="*/ 0 w 12700"/>
                <a:gd name="connsiteY1" fmla="*/ 797687 h 79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7687">
                  <a:moveTo>
                    <a:pt x="0" y="0"/>
                  </a:moveTo>
                  <a:lnTo>
                    <a:pt x="0" y="79768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33E36118-314A-42E6-908C-24D99DC2B2F9}"/>
                </a:ext>
              </a:extLst>
            </p:cNvPr>
            <p:cNvSpPr/>
            <p:nvPr/>
          </p:nvSpPr>
          <p:spPr>
            <a:xfrm>
              <a:off x="11501881" y="53447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3EADFFE-4C73-4914-8F62-8B83B13C4350}"/>
                </a:ext>
              </a:extLst>
            </p:cNvPr>
            <p:cNvSpPr/>
            <p:nvPr/>
          </p:nvSpPr>
          <p:spPr>
            <a:xfrm>
              <a:off x="11519916" y="3472053"/>
              <a:ext cx="12700" cy="1127252"/>
            </a:xfrm>
            <a:custGeom>
              <a:avLst/>
              <a:gdLst>
                <a:gd name="connsiteX0" fmla="*/ 0 w 12700"/>
                <a:gd name="connsiteY0" fmla="*/ 1127252 h 1127252"/>
                <a:gd name="connsiteX1" fmla="*/ 0 w 12700"/>
                <a:gd name="connsiteY1" fmla="*/ 0 h 112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252">
                  <a:moveTo>
                    <a:pt x="0" y="1127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BCD9D91D-472F-4DD2-AD16-A53BAE8AE3F3}"/>
                </a:ext>
              </a:extLst>
            </p:cNvPr>
            <p:cNvSpPr/>
            <p:nvPr/>
          </p:nvSpPr>
          <p:spPr>
            <a:xfrm>
              <a:off x="11505945" y="3472053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97386D49-6FA4-434F-AA43-F837301F1C72}"/>
                </a:ext>
              </a:extLst>
            </p:cNvPr>
            <p:cNvSpPr/>
            <p:nvPr/>
          </p:nvSpPr>
          <p:spPr>
            <a:xfrm>
              <a:off x="11485372" y="2827147"/>
              <a:ext cx="12700" cy="1772157"/>
            </a:xfrm>
            <a:custGeom>
              <a:avLst/>
              <a:gdLst>
                <a:gd name="connsiteX0" fmla="*/ 0 w 12700"/>
                <a:gd name="connsiteY0" fmla="*/ 1772158 h 1772157"/>
                <a:gd name="connsiteX1" fmla="*/ 0 w 12700"/>
                <a:gd name="connsiteY1" fmla="*/ 0 h 17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2157">
                  <a:moveTo>
                    <a:pt x="0" y="17721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A24F6E5E-4052-438C-B624-74D84721BEDB}"/>
                </a:ext>
              </a:extLst>
            </p:cNvPr>
            <p:cNvSpPr/>
            <p:nvPr/>
          </p:nvSpPr>
          <p:spPr>
            <a:xfrm>
              <a:off x="11471402" y="28271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E24078-233E-4E6C-8906-6FF380A3FCC8}"/>
                </a:ext>
              </a:extLst>
            </p:cNvPr>
            <p:cNvSpPr/>
            <p:nvPr/>
          </p:nvSpPr>
          <p:spPr>
            <a:xfrm>
              <a:off x="11503279" y="4053840"/>
              <a:ext cx="12700" cy="545464"/>
            </a:xfrm>
            <a:custGeom>
              <a:avLst/>
              <a:gdLst>
                <a:gd name="connsiteX0" fmla="*/ 0 w 12700"/>
                <a:gd name="connsiteY0" fmla="*/ 545465 h 545464"/>
                <a:gd name="connsiteX1" fmla="*/ 0 w 12700"/>
                <a:gd name="connsiteY1" fmla="*/ 0 h 54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464">
                  <a:moveTo>
                    <a:pt x="0" y="5454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FF3AF999-ACC3-40BF-9DE5-94CA8BC27DEC}"/>
                </a:ext>
              </a:extLst>
            </p:cNvPr>
            <p:cNvSpPr/>
            <p:nvPr/>
          </p:nvSpPr>
          <p:spPr>
            <a:xfrm>
              <a:off x="11489308" y="40538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8D109C0E-9DAD-4002-8814-420181BAA212}"/>
                </a:ext>
              </a:extLst>
            </p:cNvPr>
            <p:cNvSpPr/>
            <p:nvPr/>
          </p:nvSpPr>
          <p:spPr>
            <a:xfrm>
              <a:off x="11560683" y="4117975"/>
              <a:ext cx="12700" cy="481329"/>
            </a:xfrm>
            <a:custGeom>
              <a:avLst/>
              <a:gdLst>
                <a:gd name="connsiteX0" fmla="*/ 0 w 12700"/>
                <a:gd name="connsiteY0" fmla="*/ 481330 h 481329"/>
                <a:gd name="connsiteX1" fmla="*/ 0 w 12700"/>
                <a:gd name="connsiteY1" fmla="*/ 0 h 48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1329">
                  <a:moveTo>
                    <a:pt x="0" y="4813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18C7751D-E943-4FE4-9D74-8A4F744767FC}"/>
                </a:ext>
              </a:extLst>
            </p:cNvPr>
            <p:cNvSpPr/>
            <p:nvPr/>
          </p:nvSpPr>
          <p:spPr>
            <a:xfrm>
              <a:off x="11546713" y="4117975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EAB414F5-2F51-4ED5-9CCC-A9E31BD55CC3}"/>
                </a:ext>
              </a:extLst>
            </p:cNvPr>
            <p:cNvSpPr/>
            <p:nvPr/>
          </p:nvSpPr>
          <p:spPr>
            <a:xfrm>
              <a:off x="11515979" y="4140835"/>
              <a:ext cx="12700" cy="458469"/>
            </a:xfrm>
            <a:custGeom>
              <a:avLst/>
              <a:gdLst>
                <a:gd name="connsiteX0" fmla="*/ 0 w 12700"/>
                <a:gd name="connsiteY0" fmla="*/ 458470 h 458469"/>
                <a:gd name="connsiteX1" fmla="*/ 0 w 12700"/>
                <a:gd name="connsiteY1" fmla="*/ 0 h 45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8469">
                  <a:moveTo>
                    <a:pt x="0" y="4584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6F96BE4D-848E-4F0B-B131-8E590D7026F4}"/>
                </a:ext>
              </a:extLst>
            </p:cNvPr>
            <p:cNvSpPr/>
            <p:nvPr/>
          </p:nvSpPr>
          <p:spPr>
            <a:xfrm>
              <a:off x="11502008" y="414083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3A66023C-337A-4A5D-AE9B-0FEFD780316F}"/>
                </a:ext>
              </a:extLst>
            </p:cNvPr>
            <p:cNvSpPr/>
            <p:nvPr/>
          </p:nvSpPr>
          <p:spPr>
            <a:xfrm>
              <a:off x="11605641" y="4599305"/>
              <a:ext cx="12700" cy="203581"/>
            </a:xfrm>
            <a:custGeom>
              <a:avLst/>
              <a:gdLst>
                <a:gd name="connsiteX0" fmla="*/ 0 w 12700"/>
                <a:gd name="connsiteY0" fmla="*/ 0 h 203581"/>
                <a:gd name="connsiteX1" fmla="*/ 0 w 12700"/>
                <a:gd name="connsiteY1" fmla="*/ 203581 h 20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581">
                  <a:moveTo>
                    <a:pt x="0" y="0"/>
                  </a:moveTo>
                  <a:lnTo>
                    <a:pt x="0" y="2035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C1BD5208-DF3A-4B22-9A64-CFBF20705FBF}"/>
                </a:ext>
              </a:extLst>
            </p:cNvPr>
            <p:cNvSpPr/>
            <p:nvPr/>
          </p:nvSpPr>
          <p:spPr>
            <a:xfrm>
              <a:off x="11591670" y="475068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1E036E0E-431F-44EC-BF75-1D202BA04691}"/>
                </a:ext>
              </a:extLst>
            </p:cNvPr>
            <p:cNvSpPr/>
            <p:nvPr/>
          </p:nvSpPr>
          <p:spPr>
            <a:xfrm>
              <a:off x="11547094" y="4407662"/>
              <a:ext cx="12700" cy="191642"/>
            </a:xfrm>
            <a:custGeom>
              <a:avLst/>
              <a:gdLst>
                <a:gd name="connsiteX0" fmla="*/ 0 w 12700"/>
                <a:gd name="connsiteY0" fmla="*/ 191643 h 191642"/>
                <a:gd name="connsiteX1" fmla="*/ 0 w 12700"/>
                <a:gd name="connsiteY1" fmla="*/ 0 h 19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642">
                  <a:moveTo>
                    <a:pt x="0" y="1916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48919503-DC24-4BBC-9CE2-CEB26A6E3815}"/>
                </a:ext>
              </a:extLst>
            </p:cNvPr>
            <p:cNvSpPr/>
            <p:nvPr/>
          </p:nvSpPr>
          <p:spPr>
            <a:xfrm>
              <a:off x="11533123" y="44076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AD1FA79D-7A4F-48CD-99D5-A1519B1F4D1E}"/>
                </a:ext>
              </a:extLst>
            </p:cNvPr>
            <p:cNvSpPr/>
            <p:nvPr/>
          </p:nvSpPr>
          <p:spPr>
            <a:xfrm>
              <a:off x="11495532" y="4599305"/>
              <a:ext cx="12700" cy="157861"/>
            </a:xfrm>
            <a:custGeom>
              <a:avLst/>
              <a:gdLst>
                <a:gd name="connsiteX0" fmla="*/ 0 w 12700"/>
                <a:gd name="connsiteY0" fmla="*/ 0 h 157861"/>
                <a:gd name="connsiteX1" fmla="*/ 0 w 12700"/>
                <a:gd name="connsiteY1" fmla="*/ 157861 h 15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861">
                  <a:moveTo>
                    <a:pt x="0" y="0"/>
                  </a:moveTo>
                  <a:lnTo>
                    <a:pt x="0" y="1578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20532FE4-3081-4B66-BD57-CBB51CE0F4E2}"/>
                </a:ext>
              </a:extLst>
            </p:cNvPr>
            <p:cNvSpPr/>
            <p:nvPr/>
          </p:nvSpPr>
          <p:spPr>
            <a:xfrm>
              <a:off x="11481561" y="470496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A73815A9-B6EF-4449-B602-94AAF95738C6}"/>
                </a:ext>
              </a:extLst>
            </p:cNvPr>
            <p:cNvSpPr/>
            <p:nvPr/>
          </p:nvSpPr>
          <p:spPr>
            <a:xfrm>
              <a:off x="11362055" y="4599305"/>
              <a:ext cx="12700" cy="182625"/>
            </a:xfrm>
            <a:custGeom>
              <a:avLst/>
              <a:gdLst>
                <a:gd name="connsiteX0" fmla="*/ 0 w 12700"/>
                <a:gd name="connsiteY0" fmla="*/ 0 h 182625"/>
                <a:gd name="connsiteX1" fmla="*/ 0 w 12700"/>
                <a:gd name="connsiteY1" fmla="*/ 182626 h 1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625">
                  <a:moveTo>
                    <a:pt x="0" y="0"/>
                  </a:moveTo>
                  <a:lnTo>
                    <a:pt x="0" y="1826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00EE217-9558-4F42-80F6-3107E21B0F8D}"/>
                </a:ext>
              </a:extLst>
            </p:cNvPr>
            <p:cNvSpPr/>
            <p:nvPr/>
          </p:nvSpPr>
          <p:spPr>
            <a:xfrm>
              <a:off x="11348084" y="472973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DB500ADC-6B21-45BF-9D8B-4F945E3CA76E}"/>
                </a:ext>
              </a:extLst>
            </p:cNvPr>
            <p:cNvSpPr/>
            <p:nvPr/>
          </p:nvSpPr>
          <p:spPr>
            <a:xfrm>
              <a:off x="11501247" y="2865374"/>
              <a:ext cx="12700" cy="1733930"/>
            </a:xfrm>
            <a:custGeom>
              <a:avLst/>
              <a:gdLst>
                <a:gd name="connsiteX0" fmla="*/ 0 w 12700"/>
                <a:gd name="connsiteY0" fmla="*/ 1733931 h 1733930"/>
                <a:gd name="connsiteX1" fmla="*/ 0 w 12700"/>
                <a:gd name="connsiteY1" fmla="*/ 0 h 173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3930">
                  <a:moveTo>
                    <a:pt x="0" y="17339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FCDA8D6B-3B98-4DF3-808C-901614153DE4}"/>
                </a:ext>
              </a:extLst>
            </p:cNvPr>
            <p:cNvSpPr/>
            <p:nvPr/>
          </p:nvSpPr>
          <p:spPr>
            <a:xfrm>
              <a:off x="11487277" y="28653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9F1462D-7DE8-499E-8AF4-BE20DB2C309E}"/>
                </a:ext>
              </a:extLst>
            </p:cNvPr>
            <p:cNvSpPr/>
            <p:nvPr/>
          </p:nvSpPr>
          <p:spPr>
            <a:xfrm>
              <a:off x="11472291" y="3487801"/>
              <a:ext cx="12700" cy="1111503"/>
            </a:xfrm>
            <a:custGeom>
              <a:avLst/>
              <a:gdLst>
                <a:gd name="connsiteX0" fmla="*/ 0 w 12700"/>
                <a:gd name="connsiteY0" fmla="*/ 1111504 h 1111503"/>
                <a:gd name="connsiteX1" fmla="*/ 0 w 12700"/>
                <a:gd name="connsiteY1" fmla="*/ 0 h 111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1503">
                  <a:moveTo>
                    <a:pt x="0" y="11115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9C979393-7202-45AA-A445-EB1FB8C3DC8F}"/>
                </a:ext>
              </a:extLst>
            </p:cNvPr>
            <p:cNvSpPr/>
            <p:nvPr/>
          </p:nvSpPr>
          <p:spPr>
            <a:xfrm>
              <a:off x="11458320" y="34878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D0AE2B31-BF7A-4DC9-881F-811FD32DFBD8}"/>
                </a:ext>
              </a:extLst>
            </p:cNvPr>
            <p:cNvSpPr/>
            <p:nvPr/>
          </p:nvSpPr>
          <p:spPr>
            <a:xfrm>
              <a:off x="11454003" y="4599305"/>
              <a:ext cx="12700" cy="669290"/>
            </a:xfrm>
            <a:custGeom>
              <a:avLst/>
              <a:gdLst>
                <a:gd name="connsiteX0" fmla="*/ 0 w 12700"/>
                <a:gd name="connsiteY0" fmla="*/ 0 h 669290"/>
                <a:gd name="connsiteX1" fmla="*/ 0 w 12700"/>
                <a:gd name="connsiteY1" fmla="*/ 669290 h 66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9290">
                  <a:moveTo>
                    <a:pt x="0" y="0"/>
                  </a:moveTo>
                  <a:lnTo>
                    <a:pt x="0" y="6692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7BCA1A29-DB5F-4B5B-91E8-25FDB4275542}"/>
                </a:ext>
              </a:extLst>
            </p:cNvPr>
            <p:cNvSpPr/>
            <p:nvPr/>
          </p:nvSpPr>
          <p:spPr>
            <a:xfrm>
              <a:off x="11440032" y="52163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E2687DF7-40C4-4423-AEBC-B3B4E9B70743}"/>
                </a:ext>
              </a:extLst>
            </p:cNvPr>
            <p:cNvSpPr/>
            <p:nvPr/>
          </p:nvSpPr>
          <p:spPr>
            <a:xfrm>
              <a:off x="11593703" y="4599305"/>
              <a:ext cx="12700" cy="577850"/>
            </a:xfrm>
            <a:custGeom>
              <a:avLst/>
              <a:gdLst>
                <a:gd name="connsiteX0" fmla="*/ 0 w 12700"/>
                <a:gd name="connsiteY0" fmla="*/ 0 h 577850"/>
                <a:gd name="connsiteX1" fmla="*/ 0 w 12700"/>
                <a:gd name="connsiteY1" fmla="*/ 577850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7850">
                  <a:moveTo>
                    <a:pt x="0" y="0"/>
                  </a:moveTo>
                  <a:lnTo>
                    <a:pt x="0" y="57785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22340C04-CECC-404C-ABA8-EAD1FD91876B}"/>
                </a:ext>
              </a:extLst>
            </p:cNvPr>
            <p:cNvSpPr/>
            <p:nvPr/>
          </p:nvSpPr>
          <p:spPr>
            <a:xfrm>
              <a:off x="11579732" y="51249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E15F2BD-ABB4-4F98-9D34-2CA70FDCEC3F}"/>
                </a:ext>
              </a:extLst>
            </p:cNvPr>
            <p:cNvSpPr/>
            <p:nvPr/>
          </p:nvSpPr>
          <p:spPr>
            <a:xfrm>
              <a:off x="11361547" y="4599305"/>
              <a:ext cx="12700" cy="550545"/>
            </a:xfrm>
            <a:custGeom>
              <a:avLst/>
              <a:gdLst>
                <a:gd name="connsiteX0" fmla="*/ 0 w 12700"/>
                <a:gd name="connsiteY0" fmla="*/ 0 h 550545"/>
                <a:gd name="connsiteX1" fmla="*/ 0 w 12700"/>
                <a:gd name="connsiteY1" fmla="*/ 550545 h 55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0545">
                  <a:moveTo>
                    <a:pt x="0" y="0"/>
                  </a:moveTo>
                  <a:lnTo>
                    <a:pt x="0" y="5505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5A72DA28-2269-4810-9E45-0A0CB89BD449}"/>
                </a:ext>
              </a:extLst>
            </p:cNvPr>
            <p:cNvSpPr/>
            <p:nvPr/>
          </p:nvSpPr>
          <p:spPr>
            <a:xfrm>
              <a:off x="11347577" y="50976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!!g30">
            <a:extLst>
              <a:ext uri="{FF2B5EF4-FFF2-40B4-BE49-F238E27FC236}">
                <a16:creationId xmlns:a16="http://schemas.microsoft.com/office/drawing/2014/main" id="{0547069C-E7EC-4CE7-B82D-B9E1C4102C98}"/>
              </a:ext>
            </a:extLst>
          </p:cNvPr>
          <p:cNvGrpSpPr/>
          <p:nvPr/>
        </p:nvGrpSpPr>
        <p:grpSpPr>
          <a:xfrm>
            <a:off x="11689334" y="3534155"/>
            <a:ext cx="330581" cy="2166240"/>
            <a:chOff x="11689334" y="3534155"/>
            <a:chExt cx="330581" cy="2166240"/>
          </a:xfrm>
        </p:grpSpPr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AE251F7-6569-42B7-AA34-21E8A776B56E}"/>
                </a:ext>
              </a:extLst>
            </p:cNvPr>
            <p:cNvSpPr/>
            <p:nvPr/>
          </p:nvSpPr>
          <p:spPr>
            <a:xfrm>
              <a:off x="11689334" y="4865497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572C8A0-AF46-4745-B827-D64D08424F65}"/>
                </a:ext>
              </a:extLst>
            </p:cNvPr>
            <p:cNvSpPr/>
            <p:nvPr/>
          </p:nvSpPr>
          <p:spPr>
            <a:xfrm>
              <a:off x="11908663" y="4865497"/>
              <a:ext cx="12700" cy="219075"/>
            </a:xfrm>
            <a:custGeom>
              <a:avLst/>
              <a:gdLst>
                <a:gd name="connsiteX0" fmla="*/ 0 w 12700"/>
                <a:gd name="connsiteY0" fmla="*/ 0 h 219075"/>
                <a:gd name="connsiteX1" fmla="*/ 0 w 12700"/>
                <a:gd name="connsiteY1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075">
                  <a:moveTo>
                    <a:pt x="0" y="0"/>
                  </a:moveTo>
                  <a:lnTo>
                    <a:pt x="0" y="2190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64BD0F94-998A-4457-8CF1-D5C2D92C879D}"/>
                </a:ext>
              </a:extLst>
            </p:cNvPr>
            <p:cNvSpPr/>
            <p:nvPr/>
          </p:nvSpPr>
          <p:spPr>
            <a:xfrm>
              <a:off x="11894693" y="5032502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6D7C5ED-8EDF-4CFE-A6E9-411A87A5EA87}"/>
                </a:ext>
              </a:extLst>
            </p:cNvPr>
            <p:cNvSpPr/>
            <p:nvPr/>
          </p:nvSpPr>
          <p:spPr>
            <a:xfrm>
              <a:off x="11966702" y="4153662"/>
              <a:ext cx="12700" cy="711835"/>
            </a:xfrm>
            <a:custGeom>
              <a:avLst/>
              <a:gdLst>
                <a:gd name="connsiteX0" fmla="*/ 0 w 12700"/>
                <a:gd name="connsiteY0" fmla="*/ 711835 h 711835"/>
                <a:gd name="connsiteX1" fmla="*/ 0 w 12700"/>
                <a:gd name="connsiteY1" fmla="*/ 0 h 7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1835">
                  <a:moveTo>
                    <a:pt x="0" y="711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611B863-4367-47FF-8874-4195312D1040}"/>
                </a:ext>
              </a:extLst>
            </p:cNvPr>
            <p:cNvSpPr/>
            <p:nvPr/>
          </p:nvSpPr>
          <p:spPr>
            <a:xfrm>
              <a:off x="11952731" y="4153661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831FA2E-160C-47F8-A804-415CEF777050}"/>
                </a:ext>
              </a:extLst>
            </p:cNvPr>
            <p:cNvSpPr/>
            <p:nvPr/>
          </p:nvSpPr>
          <p:spPr>
            <a:xfrm>
              <a:off x="11754104" y="4500245"/>
              <a:ext cx="12700" cy="365251"/>
            </a:xfrm>
            <a:custGeom>
              <a:avLst/>
              <a:gdLst>
                <a:gd name="connsiteX0" fmla="*/ 0 w 12700"/>
                <a:gd name="connsiteY0" fmla="*/ 365252 h 365251"/>
                <a:gd name="connsiteX1" fmla="*/ 0 w 12700"/>
                <a:gd name="connsiteY1" fmla="*/ 0 h 36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251">
                  <a:moveTo>
                    <a:pt x="0" y="365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3506997F-58BC-4C87-B03E-2A9B151522AC}"/>
                </a:ext>
              </a:extLst>
            </p:cNvPr>
            <p:cNvSpPr/>
            <p:nvPr/>
          </p:nvSpPr>
          <p:spPr>
            <a:xfrm>
              <a:off x="11740133" y="4500245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5BFCC79E-DC39-49F4-841B-7E44C78421ED}"/>
                </a:ext>
              </a:extLst>
            </p:cNvPr>
            <p:cNvSpPr/>
            <p:nvPr/>
          </p:nvSpPr>
          <p:spPr>
            <a:xfrm>
              <a:off x="11717020" y="4752848"/>
              <a:ext cx="12700" cy="112649"/>
            </a:xfrm>
            <a:custGeom>
              <a:avLst/>
              <a:gdLst>
                <a:gd name="connsiteX0" fmla="*/ 0 w 12700"/>
                <a:gd name="connsiteY0" fmla="*/ 112649 h 112649"/>
                <a:gd name="connsiteX1" fmla="*/ 0 w 12700"/>
                <a:gd name="connsiteY1" fmla="*/ 0 h 11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649">
                  <a:moveTo>
                    <a:pt x="0" y="112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004C6C2-2C5B-427A-A62A-73E3CE3494BB}"/>
                </a:ext>
              </a:extLst>
            </p:cNvPr>
            <p:cNvSpPr/>
            <p:nvPr/>
          </p:nvSpPr>
          <p:spPr>
            <a:xfrm>
              <a:off x="11703050" y="47528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792B1F11-0183-48EA-8B92-663A8F887B6D}"/>
                </a:ext>
              </a:extLst>
            </p:cNvPr>
            <p:cNvSpPr/>
            <p:nvPr/>
          </p:nvSpPr>
          <p:spPr>
            <a:xfrm>
              <a:off x="11900154" y="4427728"/>
              <a:ext cx="12700" cy="437769"/>
            </a:xfrm>
            <a:custGeom>
              <a:avLst/>
              <a:gdLst>
                <a:gd name="connsiteX0" fmla="*/ 0 w 12700"/>
                <a:gd name="connsiteY0" fmla="*/ 437769 h 437769"/>
                <a:gd name="connsiteX1" fmla="*/ 0 w 12700"/>
                <a:gd name="connsiteY1" fmla="*/ 0 h 43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7769">
                  <a:moveTo>
                    <a:pt x="0" y="4377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4700C16C-3CBB-40B4-A077-8290690DE42E}"/>
                </a:ext>
              </a:extLst>
            </p:cNvPr>
            <p:cNvSpPr/>
            <p:nvPr/>
          </p:nvSpPr>
          <p:spPr>
            <a:xfrm>
              <a:off x="11886183" y="442772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C1333FC-6334-490F-91F1-A87657010BFB}"/>
                </a:ext>
              </a:extLst>
            </p:cNvPr>
            <p:cNvSpPr/>
            <p:nvPr/>
          </p:nvSpPr>
          <p:spPr>
            <a:xfrm>
              <a:off x="11744198" y="4117340"/>
              <a:ext cx="12700" cy="748157"/>
            </a:xfrm>
            <a:custGeom>
              <a:avLst/>
              <a:gdLst>
                <a:gd name="connsiteX0" fmla="*/ 0 w 12700"/>
                <a:gd name="connsiteY0" fmla="*/ 748157 h 748157"/>
                <a:gd name="connsiteX1" fmla="*/ 0 w 12700"/>
                <a:gd name="connsiteY1" fmla="*/ 0 h 7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8157">
                  <a:moveTo>
                    <a:pt x="0" y="748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113689F9-2070-457E-8A66-2EF9AB8FCD5F}"/>
                </a:ext>
              </a:extLst>
            </p:cNvPr>
            <p:cNvSpPr/>
            <p:nvPr/>
          </p:nvSpPr>
          <p:spPr>
            <a:xfrm>
              <a:off x="11730228" y="41173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4D910FD3-0427-4A59-9AB1-673A634B84F1}"/>
                </a:ext>
              </a:extLst>
            </p:cNvPr>
            <p:cNvSpPr/>
            <p:nvPr/>
          </p:nvSpPr>
          <p:spPr>
            <a:xfrm>
              <a:off x="11743944" y="4865497"/>
              <a:ext cx="12700" cy="491489"/>
            </a:xfrm>
            <a:custGeom>
              <a:avLst/>
              <a:gdLst>
                <a:gd name="connsiteX0" fmla="*/ 0 w 12700"/>
                <a:gd name="connsiteY0" fmla="*/ 0 h 491489"/>
                <a:gd name="connsiteX1" fmla="*/ 0 w 12700"/>
                <a:gd name="connsiteY1" fmla="*/ 491490 h 49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1489">
                  <a:moveTo>
                    <a:pt x="0" y="0"/>
                  </a:moveTo>
                  <a:lnTo>
                    <a:pt x="0" y="4914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9AAD2709-9E98-4AE9-9032-4E6E82299F61}"/>
                </a:ext>
              </a:extLst>
            </p:cNvPr>
            <p:cNvSpPr/>
            <p:nvPr/>
          </p:nvSpPr>
          <p:spPr>
            <a:xfrm>
              <a:off x="11729846" y="5304790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C7785DF7-762E-4A95-A1FF-36D9BCC3D02B}"/>
                </a:ext>
              </a:extLst>
            </p:cNvPr>
            <p:cNvSpPr/>
            <p:nvPr/>
          </p:nvSpPr>
          <p:spPr>
            <a:xfrm>
              <a:off x="11850751" y="3534155"/>
              <a:ext cx="12700" cy="1331341"/>
            </a:xfrm>
            <a:custGeom>
              <a:avLst/>
              <a:gdLst>
                <a:gd name="connsiteX0" fmla="*/ 0 w 12700"/>
                <a:gd name="connsiteY0" fmla="*/ 1331341 h 1331341"/>
                <a:gd name="connsiteX1" fmla="*/ 0 w 12700"/>
                <a:gd name="connsiteY1" fmla="*/ 0 h 133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1341">
                  <a:moveTo>
                    <a:pt x="0" y="13313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60F1044-A2AF-47F4-8DF4-151746975F57}"/>
                </a:ext>
              </a:extLst>
            </p:cNvPr>
            <p:cNvSpPr/>
            <p:nvPr/>
          </p:nvSpPr>
          <p:spPr>
            <a:xfrm>
              <a:off x="11836781" y="3534155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3B6F6D6-E661-4799-AD43-D8D846D36690}"/>
                </a:ext>
              </a:extLst>
            </p:cNvPr>
            <p:cNvSpPr/>
            <p:nvPr/>
          </p:nvSpPr>
          <p:spPr>
            <a:xfrm>
              <a:off x="11803380" y="4865497"/>
              <a:ext cx="12700" cy="371855"/>
            </a:xfrm>
            <a:custGeom>
              <a:avLst/>
              <a:gdLst>
                <a:gd name="connsiteX0" fmla="*/ 0 w 12700"/>
                <a:gd name="connsiteY0" fmla="*/ 0 h 371855"/>
                <a:gd name="connsiteX1" fmla="*/ 0 w 12700"/>
                <a:gd name="connsiteY1" fmla="*/ 371856 h 37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1855">
                  <a:moveTo>
                    <a:pt x="0" y="0"/>
                  </a:moveTo>
                  <a:lnTo>
                    <a:pt x="0" y="3718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1F9490FB-95DE-4003-921B-371CC2BFA473}"/>
                </a:ext>
              </a:extLst>
            </p:cNvPr>
            <p:cNvSpPr/>
            <p:nvPr/>
          </p:nvSpPr>
          <p:spPr>
            <a:xfrm>
              <a:off x="11789409" y="51851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F519387F-A63D-4560-8CFE-1579887D7827}"/>
                </a:ext>
              </a:extLst>
            </p:cNvPr>
            <p:cNvSpPr/>
            <p:nvPr/>
          </p:nvSpPr>
          <p:spPr>
            <a:xfrm>
              <a:off x="11876532" y="4865497"/>
              <a:ext cx="12700" cy="834898"/>
            </a:xfrm>
            <a:custGeom>
              <a:avLst/>
              <a:gdLst>
                <a:gd name="connsiteX0" fmla="*/ 0 w 12700"/>
                <a:gd name="connsiteY0" fmla="*/ 0 h 834898"/>
                <a:gd name="connsiteX1" fmla="*/ 0 w 12700"/>
                <a:gd name="connsiteY1" fmla="*/ 834898 h 8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898">
                  <a:moveTo>
                    <a:pt x="0" y="0"/>
                  </a:moveTo>
                  <a:lnTo>
                    <a:pt x="0" y="8348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ABE6B3E-0316-4BD4-AA84-3E31317F18F0}"/>
                </a:ext>
              </a:extLst>
            </p:cNvPr>
            <p:cNvSpPr/>
            <p:nvPr/>
          </p:nvSpPr>
          <p:spPr>
            <a:xfrm>
              <a:off x="11862561" y="564819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0202C4-8872-4FEA-B23C-45A198F25181}"/>
                </a:ext>
              </a:extLst>
            </p:cNvPr>
            <p:cNvSpPr/>
            <p:nvPr/>
          </p:nvSpPr>
          <p:spPr>
            <a:xfrm>
              <a:off x="11791315" y="3872611"/>
              <a:ext cx="12700" cy="992886"/>
            </a:xfrm>
            <a:custGeom>
              <a:avLst/>
              <a:gdLst>
                <a:gd name="connsiteX0" fmla="*/ 0 w 12700"/>
                <a:gd name="connsiteY0" fmla="*/ 992886 h 992886"/>
                <a:gd name="connsiteX1" fmla="*/ 0 w 12700"/>
                <a:gd name="connsiteY1" fmla="*/ 0 h 99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2886">
                  <a:moveTo>
                    <a:pt x="0" y="992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1EE39C49-47D9-4F7E-9F80-106D44D486DC}"/>
                </a:ext>
              </a:extLst>
            </p:cNvPr>
            <p:cNvSpPr/>
            <p:nvPr/>
          </p:nvSpPr>
          <p:spPr>
            <a:xfrm>
              <a:off x="11777344" y="38726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410FBFA0-751E-4B36-A1CB-9A14A11B3CEA}"/>
                </a:ext>
              </a:extLst>
            </p:cNvPr>
            <p:cNvSpPr/>
            <p:nvPr/>
          </p:nvSpPr>
          <p:spPr>
            <a:xfrm>
              <a:off x="11878437" y="3999611"/>
              <a:ext cx="12700" cy="865886"/>
            </a:xfrm>
            <a:custGeom>
              <a:avLst/>
              <a:gdLst>
                <a:gd name="connsiteX0" fmla="*/ 0 w 12700"/>
                <a:gd name="connsiteY0" fmla="*/ 865886 h 865886"/>
                <a:gd name="connsiteX1" fmla="*/ 0 w 12700"/>
                <a:gd name="connsiteY1" fmla="*/ 0 h 86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886">
                  <a:moveTo>
                    <a:pt x="0" y="8658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6D66522B-74CA-4BAE-907E-5D73E1167995}"/>
                </a:ext>
              </a:extLst>
            </p:cNvPr>
            <p:cNvSpPr/>
            <p:nvPr/>
          </p:nvSpPr>
          <p:spPr>
            <a:xfrm>
              <a:off x="11864467" y="399961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C12DA587-7363-41B1-96F3-C00CB52EE638}"/>
                </a:ext>
              </a:extLst>
            </p:cNvPr>
            <p:cNvSpPr/>
            <p:nvPr/>
          </p:nvSpPr>
          <p:spPr>
            <a:xfrm>
              <a:off x="11863832" y="4605401"/>
              <a:ext cx="12700" cy="260096"/>
            </a:xfrm>
            <a:custGeom>
              <a:avLst/>
              <a:gdLst>
                <a:gd name="connsiteX0" fmla="*/ 0 w 12700"/>
                <a:gd name="connsiteY0" fmla="*/ 260096 h 260096"/>
                <a:gd name="connsiteX1" fmla="*/ 0 w 12700"/>
                <a:gd name="connsiteY1" fmla="*/ 0 h 26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0096">
                  <a:moveTo>
                    <a:pt x="0" y="260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230B1265-8DBA-4684-BB4B-6D01BA6C3108}"/>
                </a:ext>
              </a:extLst>
            </p:cNvPr>
            <p:cNvSpPr/>
            <p:nvPr/>
          </p:nvSpPr>
          <p:spPr>
            <a:xfrm>
              <a:off x="11849861" y="46054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5CC5AE46-206D-4A21-9273-2AF0AE459966}"/>
                </a:ext>
              </a:extLst>
            </p:cNvPr>
            <p:cNvSpPr/>
            <p:nvPr/>
          </p:nvSpPr>
          <p:spPr>
            <a:xfrm>
              <a:off x="11827764" y="4290314"/>
              <a:ext cx="12700" cy="575183"/>
            </a:xfrm>
            <a:custGeom>
              <a:avLst/>
              <a:gdLst>
                <a:gd name="connsiteX0" fmla="*/ 0 w 12700"/>
                <a:gd name="connsiteY0" fmla="*/ 575183 h 575183"/>
                <a:gd name="connsiteX1" fmla="*/ 0 w 12700"/>
                <a:gd name="connsiteY1" fmla="*/ 0 h 5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5183">
                  <a:moveTo>
                    <a:pt x="0" y="5751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A26E281-E384-4AD7-86E8-8BDED2383DAD}"/>
                </a:ext>
              </a:extLst>
            </p:cNvPr>
            <p:cNvSpPr/>
            <p:nvPr/>
          </p:nvSpPr>
          <p:spPr>
            <a:xfrm>
              <a:off x="11813793" y="429031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E9263B9-EBBA-4980-A4A5-0EACEEAC3F35}"/>
                </a:ext>
              </a:extLst>
            </p:cNvPr>
            <p:cNvSpPr/>
            <p:nvPr/>
          </p:nvSpPr>
          <p:spPr>
            <a:xfrm>
              <a:off x="11933555" y="3890264"/>
              <a:ext cx="12700" cy="975233"/>
            </a:xfrm>
            <a:custGeom>
              <a:avLst/>
              <a:gdLst>
                <a:gd name="connsiteX0" fmla="*/ 0 w 12700"/>
                <a:gd name="connsiteY0" fmla="*/ 975233 h 975233"/>
                <a:gd name="connsiteX1" fmla="*/ 0 w 12700"/>
                <a:gd name="connsiteY1" fmla="*/ 0 h 9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233">
                  <a:moveTo>
                    <a:pt x="0" y="9752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ED912AA1-55E2-40E2-8E8F-9219F08E48F4}"/>
                </a:ext>
              </a:extLst>
            </p:cNvPr>
            <p:cNvSpPr/>
            <p:nvPr/>
          </p:nvSpPr>
          <p:spPr>
            <a:xfrm>
              <a:off x="11919584" y="38902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4C4273D6-7132-4DC6-91AE-D457EF800A2E}"/>
                </a:ext>
              </a:extLst>
            </p:cNvPr>
            <p:cNvSpPr/>
            <p:nvPr/>
          </p:nvSpPr>
          <p:spPr>
            <a:xfrm>
              <a:off x="11898122" y="3776217"/>
              <a:ext cx="12700" cy="1089279"/>
            </a:xfrm>
            <a:custGeom>
              <a:avLst/>
              <a:gdLst>
                <a:gd name="connsiteX0" fmla="*/ 0 w 12700"/>
                <a:gd name="connsiteY0" fmla="*/ 1089279 h 1089279"/>
                <a:gd name="connsiteX1" fmla="*/ 0 w 12700"/>
                <a:gd name="connsiteY1" fmla="*/ 0 h 10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9279">
                  <a:moveTo>
                    <a:pt x="0" y="10892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4888F67-8FDD-4F3D-8D9F-23BAF67F265C}"/>
                </a:ext>
              </a:extLst>
            </p:cNvPr>
            <p:cNvSpPr/>
            <p:nvPr/>
          </p:nvSpPr>
          <p:spPr>
            <a:xfrm>
              <a:off x="11884152" y="37762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0281525F-C4F5-4363-BB6F-87EE59C6D1F9}"/>
                </a:ext>
              </a:extLst>
            </p:cNvPr>
            <p:cNvSpPr/>
            <p:nvPr/>
          </p:nvSpPr>
          <p:spPr>
            <a:xfrm>
              <a:off x="11983212" y="4865497"/>
              <a:ext cx="12700" cy="14224"/>
            </a:xfrm>
            <a:custGeom>
              <a:avLst/>
              <a:gdLst>
                <a:gd name="connsiteX0" fmla="*/ 0 w 12700"/>
                <a:gd name="connsiteY0" fmla="*/ 0 h 14224"/>
                <a:gd name="connsiteX1" fmla="*/ 0 w 12700"/>
                <a:gd name="connsiteY1" fmla="*/ 14224 h 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24">
                  <a:moveTo>
                    <a:pt x="0" y="0"/>
                  </a:moveTo>
                  <a:lnTo>
                    <a:pt x="0" y="142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DF4CBCED-9242-4992-B66C-BA5FD585A048}"/>
                </a:ext>
              </a:extLst>
            </p:cNvPr>
            <p:cNvSpPr/>
            <p:nvPr/>
          </p:nvSpPr>
          <p:spPr>
            <a:xfrm>
              <a:off x="11969242" y="482765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CDF7D047-8CF9-4C0B-BD58-2139445703C0}"/>
                </a:ext>
              </a:extLst>
            </p:cNvPr>
            <p:cNvSpPr/>
            <p:nvPr/>
          </p:nvSpPr>
          <p:spPr>
            <a:xfrm>
              <a:off x="11871325" y="4865497"/>
              <a:ext cx="12700" cy="418338"/>
            </a:xfrm>
            <a:custGeom>
              <a:avLst/>
              <a:gdLst>
                <a:gd name="connsiteX0" fmla="*/ 0 w 12700"/>
                <a:gd name="connsiteY0" fmla="*/ 0 h 418338"/>
                <a:gd name="connsiteX1" fmla="*/ 0 w 12700"/>
                <a:gd name="connsiteY1" fmla="*/ 418338 h 41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338">
                  <a:moveTo>
                    <a:pt x="0" y="0"/>
                  </a:moveTo>
                  <a:lnTo>
                    <a:pt x="0" y="4183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2FAF6F53-82DD-4D93-9D02-B75B329293CC}"/>
                </a:ext>
              </a:extLst>
            </p:cNvPr>
            <p:cNvSpPr/>
            <p:nvPr/>
          </p:nvSpPr>
          <p:spPr>
            <a:xfrm>
              <a:off x="11857355" y="523163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CC2F04EA-9C06-4F85-974C-267F60C5388D}"/>
                </a:ext>
              </a:extLst>
            </p:cNvPr>
            <p:cNvSpPr/>
            <p:nvPr/>
          </p:nvSpPr>
          <p:spPr>
            <a:xfrm>
              <a:off x="11936984" y="4548886"/>
              <a:ext cx="12700" cy="316611"/>
            </a:xfrm>
            <a:custGeom>
              <a:avLst/>
              <a:gdLst>
                <a:gd name="connsiteX0" fmla="*/ 0 w 12700"/>
                <a:gd name="connsiteY0" fmla="*/ 316611 h 316611"/>
                <a:gd name="connsiteX1" fmla="*/ 0 w 12700"/>
                <a:gd name="connsiteY1" fmla="*/ 0 h 31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6611">
                  <a:moveTo>
                    <a:pt x="0" y="3166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FE4558A5-075B-4FF2-936B-BB771030013B}"/>
                </a:ext>
              </a:extLst>
            </p:cNvPr>
            <p:cNvSpPr/>
            <p:nvPr/>
          </p:nvSpPr>
          <p:spPr>
            <a:xfrm>
              <a:off x="11923014" y="45488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08477AFC-A22B-4481-930C-442B82BDADA6}"/>
                </a:ext>
              </a:extLst>
            </p:cNvPr>
            <p:cNvSpPr/>
            <p:nvPr/>
          </p:nvSpPr>
          <p:spPr>
            <a:xfrm>
              <a:off x="11943461" y="4865497"/>
              <a:ext cx="12700" cy="272795"/>
            </a:xfrm>
            <a:custGeom>
              <a:avLst/>
              <a:gdLst>
                <a:gd name="connsiteX0" fmla="*/ 0 w 12700"/>
                <a:gd name="connsiteY0" fmla="*/ 0 h 272795"/>
                <a:gd name="connsiteX1" fmla="*/ 0 w 12700"/>
                <a:gd name="connsiteY1" fmla="*/ 272796 h 2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2795">
                  <a:moveTo>
                    <a:pt x="0" y="0"/>
                  </a:moveTo>
                  <a:lnTo>
                    <a:pt x="0" y="2727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0F0EB8CE-E3A9-472C-B641-1DA088FF08D0}"/>
                </a:ext>
              </a:extLst>
            </p:cNvPr>
            <p:cNvSpPr/>
            <p:nvPr/>
          </p:nvSpPr>
          <p:spPr>
            <a:xfrm>
              <a:off x="11929491" y="50860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EF24E16-D620-4900-9CC6-6B832657893C}"/>
                </a:ext>
              </a:extLst>
            </p:cNvPr>
            <p:cNvSpPr/>
            <p:nvPr/>
          </p:nvSpPr>
          <p:spPr>
            <a:xfrm>
              <a:off x="11815191" y="3996690"/>
              <a:ext cx="12700" cy="868807"/>
            </a:xfrm>
            <a:custGeom>
              <a:avLst/>
              <a:gdLst>
                <a:gd name="connsiteX0" fmla="*/ 0 w 12700"/>
                <a:gd name="connsiteY0" fmla="*/ 868807 h 868807"/>
                <a:gd name="connsiteX1" fmla="*/ 0 w 12700"/>
                <a:gd name="connsiteY1" fmla="*/ 0 h 86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8807">
                  <a:moveTo>
                    <a:pt x="0" y="8688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DEDE02F3-28E4-4B20-84DD-E162B8C6358C}"/>
                </a:ext>
              </a:extLst>
            </p:cNvPr>
            <p:cNvSpPr/>
            <p:nvPr/>
          </p:nvSpPr>
          <p:spPr>
            <a:xfrm>
              <a:off x="11801220" y="3996690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ACCE8483-14B7-4AE1-A963-2F39A8DBC79E}"/>
                </a:ext>
              </a:extLst>
            </p:cNvPr>
            <p:cNvSpPr/>
            <p:nvPr/>
          </p:nvSpPr>
          <p:spPr>
            <a:xfrm>
              <a:off x="11828780" y="4865497"/>
              <a:ext cx="12700" cy="696340"/>
            </a:xfrm>
            <a:custGeom>
              <a:avLst/>
              <a:gdLst>
                <a:gd name="connsiteX0" fmla="*/ 0 w 12700"/>
                <a:gd name="connsiteY0" fmla="*/ 0 h 696340"/>
                <a:gd name="connsiteX1" fmla="*/ 0 w 12700"/>
                <a:gd name="connsiteY1" fmla="*/ 696341 h 6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6340">
                  <a:moveTo>
                    <a:pt x="0" y="0"/>
                  </a:moveTo>
                  <a:lnTo>
                    <a:pt x="0" y="6963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1F37E6-09BF-4B2F-A21A-EF5D6FABB06A}"/>
                </a:ext>
              </a:extLst>
            </p:cNvPr>
            <p:cNvSpPr/>
            <p:nvPr/>
          </p:nvSpPr>
          <p:spPr>
            <a:xfrm>
              <a:off x="11814809" y="55096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42DA314-3C0B-4265-A62A-9CFED55353C6}"/>
                </a:ext>
              </a:extLst>
            </p:cNvPr>
            <p:cNvSpPr/>
            <p:nvPr/>
          </p:nvSpPr>
          <p:spPr>
            <a:xfrm>
              <a:off x="11836400" y="4865497"/>
              <a:ext cx="12700" cy="137160"/>
            </a:xfrm>
            <a:custGeom>
              <a:avLst/>
              <a:gdLst>
                <a:gd name="connsiteX0" fmla="*/ 0 w 12700"/>
                <a:gd name="connsiteY0" fmla="*/ 0 h 137160"/>
                <a:gd name="connsiteX1" fmla="*/ 0 w 12700"/>
                <a:gd name="connsiteY1" fmla="*/ 13716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42686F81-BADA-45B6-B5DE-EFAAB86CB01A}"/>
                </a:ext>
              </a:extLst>
            </p:cNvPr>
            <p:cNvSpPr/>
            <p:nvPr/>
          </p:nvSpPr>
          <p:spPr>
            <a:xfrm>
              <a:off x="11822430" y="495045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4C7D36A2-EFB1-42FB-84E1-A4E6F26767BB}"/>
                </a:ext>
              </a:extLst>
            </p:cNvPr>
            <p:cNvSpPr/>
            <p:nvPr/>
          </p:nvSpPr>
          <p:spPr>
            <a:xfrm>
              <a:off x="11765026" y="4865497"/>
              <a:ext cx="12700" cy="239775"/>
            </a:xfrm>
            <a:custGeom>
              <a:avLst/>
              <a:gdLst>
                <a:gd name="connsiteX0" fmla="*/ 0 w 12700"/>
                <a:gd name="connsiteY0" fmla="*/ 0 h 239775"/>
                <a:gd name="connsiteX1" fmla="*/ 0 w 12700"/>
                <a:gd name="connsiteY1" fmla="*/ 239776 h 2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775">
                  <a:moveTo>
                    <a:pt x="0" y="0"/>
                  </a:moveTo>
                  <a:lnTo>
                    <a:pt x="0" y="2397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A512A884-A826-42C4-A987-495A604B4C6E}"/>
                </a:ext>
              </a:extLst>
            </p:cNvPr>
            <p:cNvSpPr/>
            <p:nvPr/>
          </p:nvSpPr>
          <p:spPr>
            <a:xfrm>
              <a:off x="11750929" y="5053076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0FD49083-28D0-4675-BFE3-8CEF0B71C153}"/>
                </a:ext>
              </a:extLst>
            </p:cNvPr>
            <p:cNvSpPr/>
            <p:nvPr/>
          </p:nvSpPr>
          <p:spPr>
            <a:xfrm>
              <a:off x="11943080" y="4865497"/>
              <a:ext cx="12700" cy="573786"/>
            </a:xfrm>
            <a:custGeom>
              <a:avLst/>
              <a:gdLst>
                <a:gd name="connsiteX0" fmla="*/ 0 w 12700"/>
                <a:gd name="connsiteY0" fmla="*/ 0 h 573786"/>
                <a:gd name="connsiteX1" fmla="*/ 0 w 12700"/>
                <a:gd name="connsiteY1" fmla="*/ 573786 h 57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3786">
                  <a:moveTo>
                    <a:pt x="0" y="0"/>
                  </a:moveTo>
                  <a:lnTo>
                    <a:pt x="0" y="5737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5B597A11-CAC3-4040-8313-A0BD4BFA5147}"/>
                </a:ext>
              </a:extLst>
            </p:cNvPr>
            <p:cNvSpPr/>
            <p:nvPr/>
          </p:nvSpPr>
          <p:spPr>
            <a:xfrm>
              <a:off x="11929109" y="53870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65AC1AFE-FC36-4CE7-84A8-603C27B98386}"/>
                </a:ext>
              </a:extLst>
            </p:cNvPr>
            <p:cNvSpPr/>
            <p:nvPr/>
          </p:nvSpPr>
          <p:spPr>
            <a:xfrm>
              <a:off x="11790553" y="4550029"/>
              <a:ext cx="12700" cy="315468"/>
            </a:xfrm>
            <a:custGeom>
              <a:avLst/>
              <a:gdLst>
                <a:gd name="connsiteX0" fmla="*/ 0 w 12700"/>
                <a:gd name="connsiteY0" fmla="*/ 315468 h 315468"/>
                <a:gd name="connsiteX1" fmla="*/ 0 w 12700"/>
                <a:gd name="connsiteY1" fmla="*/ 0 h 3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5468">
                  <a:moveTo>
                    <a:pt x="0" y="315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9177B084-B868-4002-B2BA-96112F69A894}"/>
                </a:ext>
              </a:extLst>
            </p:cNvPr>
            <p:cNvSpPr/>
            <p:nvPr/>
          </p:nvSpPr>
          <p:spPr>
            <a:xfrm>
              <a:off x="11776582" y="4550028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72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0932AF4-15E0-4E45-B05F-32340F0AA1BA}"/>
              </a:ext>
            </a:extLst>
          </p:cNvPr>
          <p:cNvSpPr/>
          <p:nvPr/>
        </p:nvSpPr>
        <p:spPr>
          <a:xfrm>
            <a:off x="792607" y="3670173"/>
            <a:ext cx="5216906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5" name="Freeform: Shape 2714">
            <a:extLst>
              <a:ext uri="{FF2B5EF4-FFF2-40B4-BE49-F238E27FC236}">
                <a16:creationId xmlns:a16="http://schemas.microsoft.com/office/drawing/2014/main" id="{A91D9225-21F3-44FE-804A-3ADCC77981D6}"/>
              </a:ext>
            </a:extLst>
          </p:cNvPr>
          <p:cNvSpPr/>
          <p:nvPr/>
        </p:nvSpPr>
        <p:spPr>
          <a:xfrm>
            <a:off x="6123432" y="3670173"/>
            <a:ext cx="5951600" cy="12700"/>
          </a:xfrm>
          <a:custGeom>
            <a:avLst/>
            <a:gdLst>
              <a:gd name="connsiteX0" fmla="*/ 0 w 5951600"/>
              <a:gd name="connsiteY0" fmla="*/ 0 h 12700"/>
              <a:gd name="connsiteX1" fmla="*/ 5951601 w 5951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1600" h="12700">
                <a:moveTo>
                  <a:pt x="0" y="0"/>
                </a:moveTo>
                <a:lnTo>
                  <a:pt x="5951601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25" name="!!g1">
            <a:extLst>
              <a:ext uri="{FF2B5EF4-FFF2-40B4-BE49-F238E27FC236}">
                <a16:creationId xmlns:a16="http://schemas.microsoft.com/office/drawing/2014/main" id="{0E1D13C1-CA20-4C56-A502-224C32D71609}"/>
              </a:ext>
            </a:extLst>
          </p:cNvPr>
          <p:cNvGrpSpPr/>
          <p:nvPr/>
        </p:nvGrpSpPr>
        <p:grpSpPr>
          <a:xfrm>
            <a:off x="847725" y="2176779"/>
            <a:ext cx="330708" cy="3260725"/>
            <a:chOff x="847725" y="2176779"/>
            <a:chExt cx="330708" cy="32607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FB36F2-911B-439B-94A6-C00B7F157D34}"/>
                </a:ext>
              </a:extLst>
            </p:cNvPr>
            <p:cNvSpPr/>
            <p:nvPr/>
          </p:nvSpPr>
          <p:spPr>
            <a:xfrm>
              <a:off x="847725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92C4D201-AAB8-4A7B-8489-B58DD583E3A4}"/>
                </a:ext>
              </a:extLst>
            </p:cNvPr>
            <p:cNvSpPr/>
            <p:nvPr/>
          </p:nvSpPr>
          <p:spPr>
            <a:xfrm>
              <a:off x="1036447" y="3019679"/>
              <a:ext cx="12700" cy="650494"/>
            </a:xfrm>
            <a:custGeom>
              <a:avLst/>
              <a:gdLst>
                <a:gd name="connsiteX0" fmla="*/ 0 w 12700"/>
                <a:gd name="connsiteY0" fmla="*/ 650494 h 650494"/>
                <a:gd name="connsiteX1" fmla="*/ 0 w 12700"/>
                <a:gd name="connsiteY1" fmla="*/ 0 h 65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0494">
                  <a:moveTo>
                    <a:pt x="0" y="6504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D3944837-EB4D-450A-9CCE-5681F9F35B6B}"/>
                </a:ext>
              </a:extLst>
            </p:cNvPr>
            <p:cNvSpPr/>
            <p:nvPr/>
          </p:nvSpPr>
          <p:spPr>
            <a:xfrm>
              <a:off x="1022477" y="3019679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259762E1-0272-4A4D-9F70-A507039B2C52}"/>
                </a:ext>
              </a:extLst>
            </p:cNvPr>
            <p:cNvSpPr/>
            <p:nvPr/>
          </p:nvSpPr>
          <p:spPr>
            <a:xfrm>
              <a:off x="1022222" y="3367532"/>
              <a:ext cx="12700" cy="302640"/>
            </a:xfrm>
            <a:custGeom>
              <a:avLst/>
              <a:gdLst>
                <a:gd name="connsiteX0" fmla="*/ 0 w 12700"/>
                <a:gd name="connsiteY0" fmla="*/ 302641 h 302640"/>
                <a:gd name="connsiteX1" fmla="*/ 0 w 12700"/>
                <a:gd name="connsiteY1" fmla="*/ 0 h 30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2640">
                  <a:moveTo>
                    <a:pt x="0" y="3026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F15A2F0-70B0-4874-A924-A41F6B161A9C}"/>
                </a:ext>
              </a:extLst>
            </p:cNvPr>
            <p:cNvSpPr/>
            <p:nvPr/>
          </p:nvSpPr>
          <p:spPr>
            <a:xfrm>
              <a:off x="1008252" y="336753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E319D904-6786-4160-AEC3-DB8618289544}"/>
                </a:ext>
              </a:extLst>
            </p:cNvPr>
            <p:cNvSpPr/>
            <p:nvPr/>
          </p:nvSpPr>
          <p:spPr>
            <a:xfrm>
              <a:off x="974216" y="3670173"/>
              <a:ext cx="12700" cy="178942"/>
            </a:xfrm>
            <a:custGeom>
              <a:avLst/>
              <a:gdLst>
                <a:gd name="connsiteX0" fmla="*/ 0 w 12700"/>
                <a:gd name="connsiteY0" fmla="*/ 0 h 178942"/>
                <a:gd name="connsiteX1" fmla="*/ 0 w 12700"/>
                <a:gd name="connsiteY1" fmla="*/ 178943 h 17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8942">
                  <a:moveTo>
                    <a:pt x="0" y="0"/>
                  </a:moveTo>
                  <a:lnTo>
                    <a:pt x="0" y="1789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26C2F73A-451E-4947-8274-4D841A00E5ED}"/>
                </a:ext>
              </a:extLst>
            </p:cNvPr>
            <p:cNvSpPr/>
            <p:nvPr/>
          </p:nvSpPr>
          <p:spPr>
            <a:xfrm>
              <a:off x="960119" y="379691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F660AE1A-1893-4288-BB6D-55500C2ABB23}"/>
                </a:ext>
              </a:extLst>
            </p:cNvPr>
            <p:cNvSpPr/>
            <p:nvPr/>
          </p:nvSpPr>
          <p:spPr>
            <a:xfrm>
              <a:off x="975233" y="2994025"/>
              <a:ext cx="12700" cy="676148"/>
            </a:xfrm>
            <a:custGeom>
              <a:avLst/>
              <a:gdLst>
                <a:gd name="connsiteX0" fmla="*/ 0 w 12700"/>
                <a:gd name="connsiteY0" fmla="*/ 676148 h 676148"/>
                <a:gd name="connsiteX1" fmla="*/ 0 w 12700"/>
                <a:gd name="connsiteY1" fmla="*/ 0 h 67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6148">
                  <a:moveTo>
                    <a:pt x="0" y="6761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B1E61E31-D99E-499A-8B4B-16E0DB9378C4}"/>
                </a:ext>
              </a:extLst>
            </p:cNvPr>
            <p:cNvSpPr/>
            <p:nvPr/>
          </p:nvSpPr>
          <p:spPr>
            <a:xfrm>
              <a:off x="961263" y="2994025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493B395B-005D-4F56-876F-4AC5E5D084F7}"/>
                </a:ext>
              </a:extLst>
            </p:cNvPr>
            <p:cNvSpPr/>
            <p:nvPr/>
          </p:nvSpPr>
          <p:spPr>
            <a:xfrm>
              <a:off x="912113" y="3323590"/>
              <a:ext cx="12700" cy="346583"/>
            </a:xfrm>
            <a:custGeom>
              <a:avLst/>
              <a:gdLst>
                <a:gd name="connsiteX0" fmla="*/ 0 w 12700"/>
                <a:gd name="connsiteY0" fmla="*/ 346583 h 346583"/>
                <a:gd name="connsiteX1" fmla="*/ 0 w 12700"/>
                <a:gd name="connsiteY1" fmla="*/ 0 h 34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6583">
                  <a:moveTo>
                    <a:pt x="0" y="3465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42144ADD-5AB4-4E5C-8764-8B5E60499DE6}"/>
                </a:ext>
              </a:extLst>
            </p:cNvPr>
            <p:cNvSpPr/>
            <p:nvPr/>
          </p:nvSpPr>
          <p:spPr>
            <a:xfrm>
              <a:off x="898144" y="3323590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0A1354D9-157D-4F44-853E-E732845597A1}"/>
                </a:ext>
              </a:extLst>
            </p:cNvPr>
            <p:cNvSpPr/>
            <p:nvPr/>
          </p:nvSpPr>
          <p:spPr>
            <a:xfrm>
              <a:off x="1077087" y="3670173"/>
              <a:ext cx="12700" cy="492251"/>
            </a:xfrm>
            <a:custGeom>
              <a:avLst/>
              <a:gdLst>
                <a:gd name="connsiteX0" fmla="*/ 0 w 12700"/>
                <a:gd name="connsiteY0" fmla="*/ 0 h 492251"/>
                <a:gd name="connsiteX1" fmla="*/ 0 w 12700"/>
                <a:gd name="connsiteY1" fmla="*/ 492252 h 49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2251">
                  <a:moveTo>
                    <a:pt x="0" y="0"/>
                  </a:moveTo>
                  <a:lnTo>
                    <a:pt x="0" y="49225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6B6C1FB0-6B86-4511-BCE6-7EFF284D2E7A}"/>
                </a:ext>
              </a:extLst>
            </p:cNvPr>
            <p:cNvSpPr/>
            <p:nvPr/>
          </p:nvSpPr>
          <p:spPr>
            <a:xfrm>
              <a:off x="1063116" y="411035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FF64D80F-1462-448B-8D11-7C68FC3595C9}"/>
                </a:ext>
              </a:extLst>
            </p:cNvPr>
            <p:cNvSpPr/>
            <p:nvPr/>
          </p:nvSpPr>
          <p:spPr>
            <a:xfrm>
              <a:off x="1095248" y="2984881"/>
              <a:ext cx="12700" cy="685292"/>
            </a:xfrm>
            <a:custGeom>
              <a:avLst/>
              <a:gdLst>
                <a:gd name="connsiteX0" fmla="*/ 0 w 12700"/>
                <a:gd name="connsiteY0" fmla="*/ 685292 h 685292"/>
                <a:gd name="connsiteX1" fmla="*/ 0 w 12700"/>
                <a:gd name="connsiteY1" fmla="*/ 0 h 68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5292">
                  <a:moveTo>
                    <a:pt x="0" y="6852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953E7314-202E-4F20-B46D-D07BD269B7C2}"/>
                </a:ext>
              </a:extLst>
            </p:cNvPr>
            <p:cNvSpPr/>
            <p:nvPr/>
          </p:nvSpPr>
          <p:spPr>
            <a:xfrm>
              <a:off x="1081277" y="298488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FFA0357C-F312-430E-A638-2F1B879DB888}"/>
                </a:ext>
              </a:extLst>
            </p:cNvPr>
            <p:cNvSpPr/>
            <p:nvPr/>
          </p:nvSpPr>
          <p:spPr>
            <a:xfrm>
              <a:off x="1013079" y="3670173"/>
              <a:ext cx="12700" cy="1767331"/>
            </a:xfrm>
            <a:custGeom>
              <a:avLst/>
              <a:gdLst>
                <a:gd name="connsiteX0" fmla="*/ 0 w 12700"/>
                <a:gd name="connsiteY0" fmla="*/ 0 h 1767331"/>
                <a:gd name="connsiteX1" fmla="*/ 0 w 12700"/>
                <a:gd name="connsiteY1" fmla="*/ 1767332 h 176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7331">
                  <a:moveTo>
                    <a:pt x="0" y="0"/>
                  </a:moveTo>
                  <a:lnTo>
                    <a:pt x="0" y="176733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8D7FCA8C-0C5A-4D06-8244-1E0C8C1767C3}"/>
                </a:ext>
              </a:extLst>
            </p:cNvPr>
            <p:cNvSpPr/>
            <p:nvPr/>
          </p:nvSpPr>
          <p:spPr>
            <a:xfrm>
              <a:off x="999108" y="53853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68013AC0-7601-4084-AA9E-76465439CEC1}"/>
                </a:ext>
              </a:extLst>
            </p:cNvPr>
            <p:cNvSpPr/>
            <p:nvPr/>
          </p:nvSpPr>
          <p:spPr>
            <a:xfrm>
              <a:off x="1024763" y="3670173"/>
              <a:ext cx="12700" cy="342773"/>
            </a:xfrm>
            <a:custGeom>
              <a:avLst/>
              <a:gdLst>
                <a:gd name="connsiteX0" fmla="*/ 0 w 12700"/>
                <a:gd name="connsiteY0" fmla="*/ 0 h 342773"/>
                <a:gd name="connsiteX1" fmla="*/ 0 w 12700"/>
                <a:gd name="connsiteY1" fmla="*/ 342773 h 34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2773">
                  <a:moveTo>
                    <a:pt x="0" y="0"/>
                  </a:moveTo>
                  <a:lnTo>
                    <a:pt x="0" y="3427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9271A629-8A24-451F-BE70-27CAD0EC7DAD}"/>
                </a:ext>
              </a:extLst>
            </p:cNvPr>
            <p:cNvSpPr/>
            <p:nvPr/>
          </p:nvSpPr>
          <p:spPr>
            <a:xfrm>
              <a:off x="1010792" y="396087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8400F25A-72E1-490C-8130-0B46B8D47145}"/>
                </a:ext>
              </a:extLst>
            </p:cNvPr>
            <p:cNvSpPr/>
            <p:nvPr/>
          </p:nvSpPr>
          <p:spPr>
            <a:xfrm>
              <a:off x="934974" y="3624326"/>
              <a:ext cx="12700" cy="45847"/>
            </a:xfrm>
            <a:custGeom>
              <a:avLst/>
              <a:gdLst>
                <a:gd name="connsiteX0" fmla="*/ 0 w 12700"/>
                <a:gd name="connsiteY0" fmla="*/ 45847 h 45847"/>
                <a:gd name="connsiteX1" fmla="*/ 0 w 12700"/>
                <a:gd name="connsiteY1" fmla="*/ 0 h 4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847">
                  <a:moveTo>
                    <a:pt x="0" y="458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D51C85E8-D338-4055-AD67-0E76D69BAFF8}"/>
                </a:ext>
              </a:extLst>
            </p:cNvPr>
            <p:cNvSpPr/>
            <p:nvPr/>
          </p:nvSpPr>
          <p:spPr>
            <a:xfrm>
              <a:off x="921003" y="362432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3CD255A0-7148-4389-9066-B35EB8212235}"/>
                </a:ext>
              </a:extLst>
            </p:cNvPr>
            <p:cNvSpPr/>
            <p:nvPr/>
          </p:nvSpPr>
          <p:spPr>
            <a:xfrm>
              <a:off x="1135253" y="3470783"/>
              <a:ext cx="12700" cy="199389"/>
            </a:xfrm>
            <a:custGeom>
              <a:avLst/>
              <a:gdLst>
                <a:gd name="connsiteX0" fmla="*/ 0 w 12700"/>
                <a:gd name="connsiteY0" fmla="*/ 199390 h 199389"/>
                <a:gd name="connsiteX1" fmla="*/ 0 w 12700"/>
                <a:gd name="connsiteY1" fmla="*/ 0 h 19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389">
                  <a:moveTo>
                    <a:pt x="0" y="1993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AC8A3176-782B-4A3F-92FF-E10FEFC42BC4}"/>
                </a:ext>
              </a:extLst>
            </p:cNvPr>
            <p:cNvSpPr/>
            <p:nvPr/>
          </p:nvSpPr>
          <p:spPr>
            <a:xfrm>
              <a:off x="1121283" y="3470783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10BD15C1-0F15-43F3-AAD6-DE715C9D4AB5}"/>
                </a:ext>
              </a:extLst>
            </p:cNvPr>
            <p:cNvSpPr/>
            <p:nvPr/>
          </p:nvSpPr>
          <p:spPr>
            <a:xfrm>
              <a:off x="995934" y="3502787"/>
              <a:ext cx="12700" cy="167386"/>
            </a:xfrm>
            <a:custGeom>
              <a:avLst/>
              <a:gdLst>
                <a:gd name="connsiteX0" fmla="*/ 0 w 12700"/>
                <a:gd name="connsiteY0" fmla="*/ 167386 h 167386"/>
                <a:gd name="connsiteX1" fmla="*/ 0 w 12700"/>
                <a:gd name="connsiteY1" fmla="*/ 0 h 16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386">
                  <a:moveTo>
                    <a:pt x="0" y="1673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5040EB2B-E2FE-4FE1-90B0-5862A317AD61}"/>
                </a:ext>
              </a:extLst>
            </p:cNvPr>
            <p:cNvSpPr/>
            <p:nvPr/>
          </p:nvSpPr>
          <p:spPr>
            <a:xfrm>
              <a:off x="981963" y="350278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993A9B50-3AFC-46F7-B94E-4F59E3BFD3BC}"/>
                </a:ext>
              </a:extLst>
            </p:cNvPr>
            <p:cNvSpPr/>
            <p:nvPr/>
          </p:nvSpPr>
          <p:spPr>
            <a:xfrm>
              <a:off x="1117219" y="3043174"/>
              <a:ext cx="12700" cy="626999"/>
            </a:xfrm>
            <a:custGeom>
              <a:avLst/>
              <a:gdLst>
                <a:gd name="connsiteX0" fmla="*/ 0 w 12700"/>
                <a:gd name="connsiteY0" fmla="*/ 626999 h 626999"/>
                <a:gd name="connsiteX1" fmla="*/ 0 w 12700"/>
                <a:gd name="connsiteY1" fmla="*/ 0 h 6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999">
                  <a:moveTo>
                    <a:pt x="0" y="6269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1EF83C9F-9C80-4C75-BB04-919733E1BFF5}"/>
                </a:ext>
              </a:extLst>
            </p:cNvPr>
            <p:cNvSpPr/>
            <p:nvPr/>
          </p:nvSpPr>
          <p:spPr>
            <a:xfrm>
              <a:off x="1103249" y="304317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A2816B9E-B317-4A44-9C47-A453D29019E8}"/>
                </a:ext>
              </a:extLst>
            </p:cNvPr>
            <p:cNvSpPr/>
            <p:nvPr/>
          </p:nvSpPr>
          <p:spPr>
            <a:xfrm>
              <a:off x="876554" y="3370579"/>
              <a:ext cx="12700" cy="299593"/>
            </a:xfrm>
            <a:custGeom>
              <a:avLst/>
              <a:gdLst>
                <a:gd name="connsiteX0" fmla="*/ 0 w 12700"/>
                <a:gd name="connsiteY0" fmla="*/ 299593 h 299593"/>
                <a:gd name="connsiteX1" fmla="*/ 0 w 12700"/>
                <a:gd name="connsiteY1" fmla="*/ 0 h 29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593">
                  <a:moveTo>
                    <a:pt x="0" y="2995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5E2CE099-A491-42CD-BA6B-0CD7A646134A}"/>
                </a:ext>
              </a:extLst>
            </p:cNvPr>
            <p:cNvSpPr/>
            <p:nvPr/>
          </p:nvSpPr>
          <p:spPr>
            <a:xfrm>
              <a:off x="862583" y="33705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031B2A1D-2308-4990-AA5D-9C658EA10916}"/>
                </a:ext>
              </a:extLst>
            </p:cNvPr>
            <p:cNvSpPr/>
            <p:nvPr/>
          </p:nvSpPr>
          <p:spPr>
            <a:xfrm>
              <a:off x="994663" y="3670173"/>
              <a:ext cx="12700" cy="645413"/>
            </a:xfrm>
            <a:custGeom>
              <a:avLst/>
              <a:gdLst>
                <a:gd name="connsiteX0" fmla="*/ 0 w 12700"/>
                <a:gd name="connsiteY0" fmla="*/ 0 h 645413"/>
                <a:gd name="connsiteX1" fmla="*/ 0 w 12700"/>
                <a:gd name="connsiteY1" fmla="*/ 645414 h 64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5413">
                  <a:moveTo>
                    <a:pt x="0" y="0"/>
                  </a:moveTo>
                  <a:lnTo>
                    <a:pt x="0" y="6454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DD8418FA-EAFC-455B-8CA5-2241AD76BD61}"/>
                </a:ext>
              </a:extLst>
            </p:cNvPr>
            <p:cNvSpPr/>
            <p:nvPr/>
          </p:nvSpPr>
          <p:spPr>
            <a:xfrm>
              <a:off x="980694" y="426351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5A0B8E72-C77A-4EFD-8D6A-85FECF472BC8}"/>
                </a:ext>
              </a:extLst>
            </p:cNvPr>
            <p:cNvSpPr/>
            <p:nvPr/>
          </p:nvSpPr>
          <p:spPr>
            <a:xfrm>
              <a:off x="972947" y="2701163"/>
              <a:ext cx="12700" cy="969010"/>
            </a:xfrm>
            <a:custGeom>
              <a:avLst/>
              <a:gdLst>
                <a:gd name="connsiteX0" fmla="*/ 0 w 12700"/>
                <a:gd name="connsiteY0" fmla="*/ 969010 h 969010"/>
                <a:gd name="connsiteX1" fmla="*/ 0 w 12700"/>
                <a:gd name="connsiteY1" fmla="*/ 0 h 9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9010">
                  <a:moveTo>
                    <a:pt x="0" y="9690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F15597EA-CE62-4256-B092-C42F7216FADB}"/>
                </a:ext>
              </a:extLst>
            </p:cNvPr>
            <p:cNvSpPr/>
            <p:nvPr/>
          </p:nvSpPr>
          <p:spPr>
            <a:xfrm>
              <a:off x="958977" y="270116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7B0FE054-1292-4174-AA21-4C783A82B77E}"/>
                </a:ext>
              </a:extLst>
            </p:cNvPr>
            <p:cNvSpPr/>
            <p:nvPr/>
          </p:nvSpPr>
          <p:spPr>
            <a:xfrm>
              <a:off x="1064006" y="3515105"/>
              <a:ext cx="12700" cy="155067"/>
            </a:xfrm>
            <a:custGeom>
              <a:avLst/>
              <a:gdLst>
                <a:gd name="connsiteX0" fmla="*/ 0 w 12700"/>
                <a:gd name="connsiteY0" fmla="*/ 155067 h 155067"/>
                <a:gd name="connsiteX1" fmla="*/ 0 w 12700"/>
                <a:gd name="connsiteY1" fmla="*/ 0 h 15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067">
                  <a:moveTo>
                    <a:pt x="0" y="1550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F6E7F492-14A3-4E3A-AB25-3BE81E087370}"/>
                </a:ext>
              </a:extLst>
            </p:cNvPr>
            <p:cNvSpPr/>
            <p:nvPr/>
          </p:nvSpPr>
          <p:spPr>
            <a:xfrm>
              <a:off x="1050036" y="351510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6E7CFE5E-526D-48E4-B58F-F2596FAC9912}"/>
                </a:ext>
              </a:extLst>
            </p:cNvPr>
            <p:cNvSpPr/>
            <p:nvPr/>
          </p:nvSpPr>
          <p:spPr>
            <a:xfrm>
              <a:off x="1042543" y="3670173"/>
              <a:ext cx="12700" cy="791210"/>
            </a:xfrm>
            <a:custGeom>
              <a:avLst/>
              <a:gdLst>
                <a:gd name="connsiteX0" fmla="*/ 0 w 12700"/>
                <a:gd name="connsiteY0" fmla="*/ 0 h 791210"/>
                <a:gd name="connsiteX1" fmla="*/ 0 w 12700"/>
                <a:gd name="connsiteY1" fmla="*/ 791210 h 7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1210">
                  <a:moveTo>
                    <a:pt x="0" y="0"/>
                  </a:moveTo>
                  <a:lnTo>
                    <a:pt x="0" y="79121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6ECE5B5E-3EB3-4C85-9CD9-17E84DBFDB7C}"/>
                </a:ext>
              </a:extLst>
            </p:cNvPr>
            <p:cNvSpPr/>
            <p:nvPr/>
          </p:nvSpPr>
          <p:spPr>
            <a:xfrm>
              <a:off x="1028572" y="44091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C7997BF8-C8B6-4C39-ADC2-7ACBB165289A}"/>
                </a:ext>
              </a:extLst>
            </p:cNvPr>
            <p:cNvSpPr/>
            <p:nvPr/>
          </p:nvSpPr>
          <p:spPr>
            <a:xfrm>
              <a:off x="1011682" y="2176780"/>
              <a:ext cx="12700" cy="1493393"/>
            </a:xfrm>
            <a:custGeom>
              <a:avLst/>
              <a:gdLst>
                <a:gd name="connsiteX0" fmla="*/ 0 w 12700"/>
                <a:gd name="connsiteY0" fmla="*/ 1493393 h 1493393"/>
                <a:gd name="connsiteX1" fmla="*/ 0 w 12700"/>
                <a:gd name="connsiteY1" fmla="*/ 0 h 14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3393">
                  <a:moveTo>
                    <a:pt x="0" y="14933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48787529-3EFC-48C6-B227-B81DF30E8C96}"/>
                </a:ext>
              </a:extLst>
            </p:cNvPr>
            <p:cNvSpPr/>
            <p:nvPr/>
          </p:nvSpPr>
          <p:spPr>
            <a:xfrm>
              <a:off x="997711" y="21767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C9AEDB0F-8784-4836-8EDC-6D865E5EBF09}"/>
                </a:ext>
              </a:extLst>
            </p:cNvPr>
            <p:cNvSpPr/>
            <p:nvPr/>
          </p:nvSpPr>
          <p:spPr>
            <a:xfrm>
              <a:off x="1095502" y="3344672"/>
              <a:ext cx="12700" cy="325500"/>
            </a:xfrm>
            <a:custGeom>
              <a:avLst/>
              <a:gdLst>
                <a:gd name="connsiteX0" fmla="*/ 0 w 12700"/>
                <a:gd name="connsiteY0" fmla="*/ 325501 h 325500"/>
                <a:gd name="connsiteX1" fmla="*/ 0 w 12700"/>
                <a:gd name="connsiteY1" fmla="*/ 0 h 3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500">
                  <a:moveTo>
                    <a:pt x="0" y="325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50895107-9E9F-42FF-BF6A-47DF407E0F15}"/>
                </a:ext>
              </a:extLst>
            </p:cNvPr>
            <p:cNvSpPr/>
            <p:nvPr/>
          </p:nvSpPr>
          <p:spPr>
            <a:xfrm>
              <a:off x="1081532" y="334467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2B9B805E-6F4D-4022-B46D-7566D5C6C639}"/>
                </a:ext>
              </a:extLst>
            </p:cNvPr>
            <p:cNvSpPr/>
            <p:nvPr/>
          </p:nvSpPr>
          <p:spPr>
            <a:xfrm>
              <a:off x="1057402" y="3166110"/>
              <a:ext cx="12700" cy="504063"/>
            </a:xfrm>
            <a:custGeom>
              <a:avLst/>
              <a:gdLst>
                <a:gd name="connsiteX0" fmla="*/ 0 w 12700"/>
                <a:gd name="connsiteY0" fmla="*/ 504063 h 504063"/>
                <a:gd name="connsiteX1" fmla="*/ 0 w 12700"/>
                <a:gd name="connsiteY1" fmla="*/ 0 h 50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4063">
                  <a:moveTo>
                    <a:pt x="0" y="5040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04F89F5A-411A-4008-8C01-61B496AADCD8}"/>
                </a:ext>
              </a:extLst>
            </p:cNvPr>
            <p:cNvSpPr/>
            <p:nvPr/>
          </p:nvSpPr>
          <p:spPr>
            <a:xfrm>
              <a:off x="1043432" y="316611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C3D89CF4-8E21-48E7-9DA9-22379D2E9B3A}"/>
                </a:ext>
              </a:extLst>
            </p:cNvPr>
            <p:cNvSpPr/>
            <p:nvPr/>
          </p:nvSpPr>
          <p:spPr>
            <a:xfrm>
              <a:off x="931291" y="3670173"/>
              <a:ext cx="12700" cy="344042"/>
            </a:xfrm>
            <a:custGeom>
              <a:avLst/>
              <a:gdLst>
                <a:gd name="connsiteX0" fmla="*/ 0 w 12700"/>
                <a:gd name="connsiteY0" fmla="*/ 0 h 344042"/>
                <a:gd name="connsiteX1" fmla="*/ 0 w 12700"/>
                <a:gd name="connsiteY1" fmla="*/ 344043 h 34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4042">
                  <a:moveTo>
                    <a:pt x="0" y="0"/>
                  </a:moveTo>
                  <a:lnTo>
                    <a:pt x="0" y="3440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C1629E40-C6B8-4FB6-80B5-7F4CDD42C123}"/>
                </a:ext>
              </a:extLst>
            </p:cNvPr>
            <p:cNvSpPr/>
            <p:nvPr/>
          </p:nvSpPr>
          <p:spPr>
            <a:xfrm>
              <a:off x="917321" y="396201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9" name="Freeform: Shape 2468">
              <a:extLst>
                <a:ext uri="{FF2B5EF4-FFF2-40B4-BE49-F238E27FC236}">
                  <a16:creationId xmlns:a16="http://schemas.microsoft.com/office/drawing/2014/main" id="{E58A52BF-5DEE-406D-AAD8-CC2A71961CAB}"/>
                </a:ext>
              </a:extLst>
            </p:cNvPr>
            <p:cNvSpPr/>
            <p:nvPr/>
          </p:nvSpPr>
          <p:spPr>
            <a:xfrm>
              <a:off x="959358" y="3670173"/>
              <a:ext cx="12700" cy="670813"/>
            </a:xfrm>
            <a:custGeom>
              <a:avLst/>
              <a:gdLst>
                <a:gd name="connsiteX0" fmla="*/ 0 w 12700"/>
                <a:gd name="connsiteY0" fmla="*/ 0 h 670813"/>
                <a:gd name="connsiteX1" fmla="*/ 0 w 12700"/>
                <a:gd name="connsiteY1" fmla="*/ 670814 h 67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0813">
                  <a:moveTo>
                    <a:pt x="0" y="0"/>
                  </a:moveTo>
                  <a:lnTo>
                    <a:pt x="0" y="6708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0" name="Freeform: Shape 2469">
              <a:extLst>
                <a:ext uri="{FF2B5EF4-FFF2-40B4-BE49-F238E27FC236}">
                  <a16:creationId xmlns:a16="http://schemas.microsoft.com/office/drawing/2014/main" id="{3E179AE9-CC78-4A9A-808E-9E7B4298DE86}"/>
                </a:ext>
              </a:extLst>
            </p:cNvPr>
            <p:cNvSpPr/>
            <p:nvPr/>
          </p:nvSpPr>
          <p:spPr>
            <a:xfrm>
              <a:off x="945388" y="428879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7" name="Freeform: Shape 2496">
              <a:extLst>
                <a:ext uri="{FF2B5EF4-FFF2-40B4-BE49-F238E27FC236}">
                  <a16:creationId xmlns:a16="http://schemas.microsoft.com/office/drawing/2014/main" id="{976C1AC8-E2D1-4285-ABDC-687B20BBACCD}"/>
                </a:ext>
              </a:extLst>
            </p:cNvPr>
            <p:cNvSpPr/>
            <p:nvPr/>
          </p:nvSpPr>
          <p:spPr>
            <a:xfrm>
              <a:off x="987806" y="3094482"/>
              <a:ext cx="12700" cy="575691"/>
            </a:xfrm>
            <a:custGeom>
              <a:avLst/>
              <a:gdLst>
                <a:gd name="connsiteX0" fmla="*/ 0 w 12700"/>
                <a:gd name="connsiteY0" fmla="*/ 575691 h 575691"/>
                <a:gd name="connsiteX1" fmla="*/ 0 w 12700"/>
                <a:gd name="connsiteY1" fmla="*/ 0 h 57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5691">
                  <a:moveTo>
                    <a:pt x="0" y="5756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8" name="Freeform: Shape 2497">
              <a:extLst>
                <a:ext uri="{FF2B5EF4-FFF2-40B4-BE49-F238E27FC236}">
                  <a16:creationId xmlns:a16="http://schemas.microsoft.com/office/drawing/2014/main" id="{9D9B9118-4634-4D4D-B595-6D9F8F9B8B1B}"/>
                </a:ext>
              </a:extLst>
            </p:cNvPr>
            <p:cNvSpPr/>
            <p:nvPr/>
          </p:nvSpPr>
          <p:spPr>
            <a:xfrm>
              <a:off x="973836" y="309448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04010E24-4581-4AE7-B9DF-11D59EDCA2AE}"/>
                </a:ext>
              </a:extLst>
            </p:cNvPr>
            <p:cNvSpPr/>
            <p:nvPr/>
          </p:nvSpPr>
          <p:spPr>
            <a:xfrm>
              <a:off x="1002665" y="3670173"/>
              <a:ext cx="12700" cy="1684527"/>
            </a:xfrm>
            <a:custGeom>
              <a:avLst/>
              <a:gdLst>
                <a:gd name="connsiteX0" fmla="*/ 0 w 12700"/>
                <a:gd name="connsiteY0" fmla="*/ 0 h 1684527"/>
                <a:gd name="connsiteX1" fmla="*/ 0 w 12700"/>
                <a:gd name="connsiteY1" fmla="*/ 1684528 h 16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4527">
                  <a:moveTo>
                    <a:pt x="0" y="0"/>
                  </a:moveTo>
                  <a:lnTo>
                    <a:pt x="0" y="168452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D5AEE400-F130-4E36-9B6C-F5BC339CEB44}"/>
                </a:ext>
              </a:extLst>
            </p:cNvPr>
            <p:cNvSpPr/>
            <p:nvPr/>
          </p:nvSpPr>
          <p:spPr>
            <a:xfrm>
              <a:off x="988694" y="530263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5A6C731F-6BAD-49FF-B90B-116DDDF22A6A}"/>
                </a:ext>
              </a:extLst>
            </p:cNvPr>
            <p:cNvSpPr/>
            <p:nvPr/>
          </p:nvSpPr>
          <p:spPr>
            <a:xfrm>
              <a:off x="911479" y="3020695"/>
              <a:ext cx="12700" cy="649478"/>
            </a:xfrm>
            <a:custGeom>
              <a:avLst/>
              <a:gdLst>
                <a:gd name="connsiteX0" fmla="*/ 0 w 12700"/>
                <a:gd name="connsiteY0" fmla="*/ 649478 h 649478"/>
                <a:gd name="connsiteX1" fmla="*/ 0 w 12700"/>
                <a:gd name="connsiteY1" fmla="*/ 0 h 64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9478">
                  <a:moveTo>
                    <a:pt x="0" y="64947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64B046E3-7034-4022-B044-851F8F86942E}"/>
                </a:ext>
              </a:extLst>
            </p:cNvPr>
            <p:cNvSpPr/>
            <p:nvPr/>
          </p:nvSpPr>
          <p:spPr>
            <a:xfrm>
              <a:off x="897508" y="302069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1" name="Freeform: Shape 2580">
              <a:extLst>
                <a:ext uri="{FF2B5EF4-FFF2-40B4-BE49-F238E27FC236}">
                  <a16:creationId xmlns:a16="http://schemas.microsoft.com/office/drawing/2014/main" id="{ECE0F3C4-0B6C-4252-8C1E-91303D7077A9}"/>
                </a:ext>
              </a:extLst>
            </p:cNvPr>
            <p:cNvSpPr/>
            <p:nvPr/>
          </p:nvSpPr>
          <p:spPr>
            <a:xfrm>
              <a:off x="1030478" y="2434717"/>
              <a:ext cx="12700" cy="1235456"/>
            </a:xfrm>
            <a:custGeom>
              <a:avLst/>
              <a:gdLst>
                <a:gd name="connsiteX0" fmla="*/ 0 w 12700"/>
                <a:gd name="connsiteY0" fmla="*/ 1235456 h 1235456"/>
                <a:gd name="connsiteX1" fmla="*/ 0 w 12700"/>
                <a:gd name="connsiteY1" fmla="*/ 0 h 123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5456">
                  <a:moveTo>
                    <a:pt x="0" y="12354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2" name="Freeform: Shape 2581">
              <a:extLst>
                <a:ext uri="{FF2B5EF4-FFF2-40B4-BE49-F238E27FC236}">
                  <a16:creationId xmlns:a16="http://schemas.microsoft.com/office/drawing/2014/main" id="{08F8C71A-88D5-4987-B6A6-996B353F6A79}"/>
                </a:ext>
              </a:extLst>
            </p:cNvPr>
            <p:cNvSpPr/>
            <p:nvPr/>
          </p:nvSpPr>
          <p:spPr>
            <a:xfrm>
              <a:off x="1016508" y="2434717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551FEC6F-30BE-49C3-B527-9F15573A42F3}"/>
                </a:ext>
              </a:extLst>
            </p:cNvPr>
            <p:cNvSpPr/>
            <p:nvPr/>
          </p:nvSpPr>
          <p:spPr>
            <a:xfrm>
              <a:off x="949325" y="3364103"/>
              <a:ext cx="12700" cy="306070"/>
            </a:xfrm>
            <a:custGeom>
              <a:avLst/>
              <a:gdLst>
                <a:gd name="connsiteX0" fmla="*/ 0 w 12700"/>
                <a:gd name="connsiteY0" fmla="*/ 306070 h 306070"/>
                <a:gd name="connsiteX1" fmla="*/ 0 w 12700"/>
                <a:gd name="connsiteY1" fmla="*/ 0 h 30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6070">
                  <a:moveTo>
                    <a:pt x="0" y="3060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68400CF0-D4E0-4C42-BBC2-8CB597DF8314}"/>
                </a:ext>
              </a:extLst>
            </p:cNvPr>
            <p:cNvSpPr/>
            <p:nvPr/>
          </p:nvSpPr>
          <p:spPr>
            <a:xfrm>
              <a:off x="935355" y="3364103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F9FD8273-5778-4CBE-80F2-ED8478828BD8}"/>
                </a:ext>
              </a:extLst>
            </p:cNvPr>
            <p:cNvSpPr/>
            <p:nvPr/>
          </p:nvSpPr>
          <p:spPr>
            <a:xfrm>
              <a:off x="1031113" y="3670173"/>
              <a:ext cx="12700" cy="668401"/>
            </a:xfrm>
            <a:custGeom>
              <a:avLst/>
              <a:gdLst>
                <a:gd name="connsiteX0" fmla="*/ 0 w 12700"/>
                <a:gd name="connsiteY0" fmla="*/ 0 h 668401"/>
                <a:gd name="connsiteX1" fmla="*/ 0 w 12700"/>
                <a:gd name="connsiteY1" fmla="*/ 668401 h 66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8401">
                  <a:moveTo>
                    <a:pt x="0" y="0"/>
                  </a:moveTo>
                  <a:lnTo>
                    <a:pt x="0" y="66840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5A72A1D2-543B-4879-ABD2-D30DAB21495C}"/>
                </a:ext>
              </a:extLst>
            </p:cNvPr>
            <p:cNvSpPr/>
            <p:nvPr/>
          </p:nvSpPr>
          <p:spPr>
            <a:xfrm>
              <a:off x="1017142" y="428637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5" name="Freeform: Shape 2664">
              <a:extLst>
                <a:ext uri="{FF2B5EF4-FFF2-40B4-BE49-F238E27FC236}">
                  <a16:creationId xmlns:a16="http://schemas.microsoft.com/office/drawing/2014/main" id="{F7F02948-DE49-4920-84FB-29BCFB0D24BD}"/>
                </a:ext>
              </a:extLst>
            </p:cNvPr>
            <p:cNvSpPr/>
            <p:nvPr/>
          </p:nvSpPr>
          <p:spPr>
            <a:xfrm>
              <a:off x="1078738" y="3670173"/>
              <a:ext cx="12700" cy="162813"/>
            </a:xfrm>
            <a:custGeom>
              <a:avLst/>
              <a:gdLst>
                <a:gd name="connsiteX0" fmla="*/ 0 w 12700"/>
                <a:gd name="connsiteY0" fmla="*/ 0 h 162813"/>
                <a:gd name="connsiteX1" fmla="*/ 0 w 12700"/>
                <a:gd name="connsiteY1" fmla="*/ 162814 h 16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813">
                  <a:moveTo>
                    <a:pt x="0" y="0"/>
                  </a:moveTo>
                  <a:lnTo>
                    <a:pt x="0" y="1628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CF02A818-4B36-4C3A-8C1F-37B6C4D896D7}"/>
                </a:ext>
              </a:extLst>
            </p:cNvPr>
            <p:cNvSpPr/>
            <p:nvPr/>
          </p:nvSpPr>
          <p:spPr>
            <a:xfrm>
              <a:off x="1064767" y="3780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26" name="!!g2">
            <a:extLst>
              <a:ext uri="{FF2B5EF4-FFF2-40B4-BE49-F238E27FC236}">
                <a16:creationId xmlns:a16="http://schemas.microsoft.com/office/drawing/2014/main" id="{8CC9808B-AAA1-47A1-8D0C-E8A7D935AEE4}"/>
              </a:ext>
            </a:extLst>
          </p:cNvPr>
          <p:cNvGrpSpPr/>
          <p:nvPr/>
        </p:nvGrpSpPr>
        <p:grpSpPr>
          <a:xfrm>
            <a:off x="1215136" y="2026030"/>
            <a:ext cx="330707" cy="3577464"/>
            <a:chOff x="1215136" y="2026030"/>
            <a:chExt cx="330707" cy="357746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7824DB-C077-43A4-B3ED-EA714E7E8D1E}"/>
                </a:ext>
              </a:extLst>
            </p:cNvPr>
            <p:cNvSpPr/>
            <p:nvPr/>
          </p:nvSpPr>
          <p:spPr>
            <a:xfrm>
              <a:off x="1215136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E55D5F8B-F357-409F-866C-AEFF580D787B}"/>
                </a:ext>
              </a:extLst>
            </p:cNvPr>
            <p:cNvSpPr/>
            <p:nvPr/>
          </p:nvSpPr>
          <p:spPr>
            <a:xfrm>
              <a:off x="1389634" y="3265551"/>
              <a:ext cx="12700" cy="404622"/>
            </a:xfrm>
            <a:custGeom>
              <a:avLst/>
              <a:gdLst>
                <a:gd name="connsiteX0" fmla="*/ 0 w 12700"/>
                <a:gd name="connsiteY0" fmla="*/ 404622 h 404622"/>
                <a:gd name="connsiteX1" fmla="*/ 0 w 12700"/>
                <a:gd name="connsiteY1" fmla="*/ 0 h 4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4622">
                  <a:moveTo>
                    <a:pt x="0" y="4046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E64EB58-01DC-4718-9AC5-6D81F1BB5D81}"/>
                </a:ext>
              </a:extLst>
            </p:cNvPr>
            <p:cNvSpPr/>
            <p:nvPr/>
          </p:nvSpPr>
          <p:spPr>
            <a:xfrm>
              <a:off x="1375663" y="3265551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8E8D60EC-486F-42A0-8D2A-9710CBE63025}"/>
                </a:ext>
              </a:extLst>
            </p:cNvPr>
            <p:cNvSpPr/>
            <p:nvPr/>
          </p:nvSpPr>
          <p:spPr>
            <a:xfrm>
              <a:off x="1362329" y="3448685"/>
              <a:ext cx="12700" cy="221487"/>
            </a:xfrm>
            <a:custGeom>
              <a:avLst/>
              <a:gdLst>
                <a:gd name="connsiteX0" fmla="*/ 0 w 12700"/>
                <a:gd name="connsiteY0" fmla="*/ 221488 h 221487"/>
                <a:gd name="connsiteX1" fmla="*/ 0 w 12700"/>
                <a:gd name="connsiteY1" fmla="*/ 0 h 22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487">
                  <a:moveTo>
                    <a:pt x="0" y="2214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8845B30-87F7-4F80-8383-2D42D14EC9B7}"/>
                </a:ext>
              </a:extLst>
            </p:cNvPr>
            <p:cNvSpPr/>
            <p:nvPr/>
          </p:nvSpPr>
          <p:spPr>
            <a:xfrm>
              <a:off x="1348358" y="344868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C64893FC-3857-4023-B716-EE6DA693FC98}"/>
                </a:ext>
              </a:extLst>
            </p:cNvPr>
            <p:cNvSpPr/>
            <p:nvPr/>
          </p:nvSpPr>
          <p:spPr>
            <a:xfrm>
              <a:off x="1349375" y="2634615"/>
              <a:ext cx="12700" cy="1035558"/>
            </a:xfrm>
            <a:custGeom>
              <a:avLst/>
              <a:gdLst>
                <a:gd name="connsiteX0" fmla="*/ 0 w 12700"/>
                <a:gd name="connsiteY0" fmla="*/ 1035558 h 1035558"/>
                <a:gd name="connsiteX1" fmla="*/ 0 w 12700"/>
                <a:gd name="connsiteY1" fmla="*/ 0 h 103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5558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6F3A5269-DC80-4544-95C4-BCE5DAB3AF44}"/>
                </a:ext>
              </a:extLst>
            </p:cNvPr>
            <p:cNvSpPr/>
            <p:nvPr/>
          </p:nvSpPr>
          <p:spPr>
            <a:xfrm>
              <a:off x="1335405" y="263461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D5238956-B40C-479F-B7C5-C79602C73BA9}"/>
                </a:ext>
              </a:extLst>
            </p:cNvPr>
            <p:cNvSpPr/>
            <p:nvPr/>
          </p:nvSpPr>
          <p:spPr>
            <a:xfrm>
              <a:off x="1281049" y="3197733"/>
              <a:ext cx="12700" cy="472440"/>
            </a:xfrm>
            <a:custGeom>
              <a:avLst/>
              <a:gdLst>
                <a:gd name="connsiteX0" fmla="*/ 0 w 12700"/>
                <a:gd name="connsiteY0" fmla="*/ 472440 h 472440"/>
                <a:gd name="connsiteX1" fmla="*/ 0 w 12700"/>
                <a:gd name="connsiteY1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2440">
                  <a:moveTo>
                    <a:pt x="0" y="4724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54C1DF06-B752-4D66-8D0A-00C986BD1D48}"/>
                </a:ext>
              </a:extLst>
            </p:cNvPr>
            <p:cNvSpPr/>
            <p:nvPr/>
          </p:nvSpPr>
          <p:spPr>
            <a:xfrm>
              <a:off x="1267078" y="319773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C249CEFD-5546-4015-B746-DCB86288F3C6}"/>
                </a:ext>
              </a:extLst>
            </p:cNvPr>
            <p:cNvSpPr/>
            <p:nvPr/>
          </p:nvSpPr>
          <p:spPr>
            <a:xfrm>
              <a:off x="1401191" y="2749042"/>
              <a:ext cx="12700" cy="921131"/>
            </a:xfrm>
            <a:custGeom>
              <a:avLst/>
              <a:gdLst>
                <a:gd name="connsiteX0" fmla="*/ 0 w 12700"/>
                <a:gd name="connsiteY0" fmla="*/ 921131 h 921131"/>
                <a:gd name="connsiteX1" fmla="*/ 0 w 12700"/>
                <a:gd name="connsiteY1" fmla="*/ 0 h 92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1131">
                  <a:moveTo>
                    <a:pt x="0" y="9211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371F16C8-18BD-4A1B-A652-0A9D550233FA}"/>
                </a:ext>
              </a:extLst>
            </p:cNvPr>
            <p:cNvSpPr/>
            <p:nvPr/>
          </p:nvSpPr>
          <p:spPr>
            <a:xfrm>
              <a:off x="1387221" y="274904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917BD64B-C19A-425B-AFF1-16D67C93078A}"/>
                </a:ext>
              </a:extLst>
            </p:cNvPr>
            <p:cNvSpPr/>
            <p:nvPr/>
          </p:nvSpPr>
          <p:spPr>
            <a:xfrm>
              <a:off x="1368552" y="3670173"/>
              <a:ext cx="12700" cy="1351152"/>
            </a:xfrm>
            <a:custGeom>
              <a:avLst/>
              <a:gdLst>
                <a:gd name="connsiteX0" fmla="*/ 0 w 12700"/>
                <a:gd name="connsiteY0" fmla="*/ 0 h 1351152"/>
                <a:gd name="connsiteX1" fmla="*/ 0 w 12700"/>
                <a:gd name="connsiteY1" fmla="*/ 1351153 h 135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1152">
                  <a:moveTo>
                    <a:pt x="0" y="0"/>
                  </a:moveTo>
                  <a:lnTo>
                    <a:pt x="0" y="13511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A47DD074-778B-4A16-973C-1DB88EC59D3F}"/>
                </a:ext>
              </a:extLst>
            </p:cNvPr>
            <p:cNvSpPr/>
            <p:nvPr/>
          </p:nvSpPr>
          <p:spPr>
            <a:xfrm>
              <a:off x="1354582" y="496925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84E5F173-A8AE-4EF5-BFF0-9303864B25BA}"/>
                </a:ext>
              </a:extLst>
            </p:cNvPr>
            <p:cNvSpPr/>
            <p:nvPr/>
          </p:nvSpPr>
          <p:spPr>
            <a:xfrm>
              <a:off x="1317371" y="3670173"/>
              <a:ext cx="12700" cy="651001"/>
            </a:xfrm>
            <a:custGeom>
              <a:avLst/>
              <a:gdLst>
                <a:gd name="connsiteX0" fmla="*/ 0 w 12700"/>
                <a:gd name="connsiteY0" fmla="*/ 0 h 651001"/>
                <a:gd name="connsiteX1" fmla="*/ 0 w 12700"/>
                <a:gd name="connsiteY1" fmla="*/ 651002 h 65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1001">
                  <a:moveTo>
                    <a:pt x="0" y="0"/>
                  </a:moveTo>
                  <a:lnTo>
                    <a:pt x="0" y="6510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D5EBE5F4-3B24-4752-BB5B-DD18359B699E}"/>
                </a:ext>
              </a:extLst>
            </p:cNvPr>
            <p:cNvSpPr/>
            <p:nvPr/>
          </p:nvSpPr>
          <p:spPr>
            <a:xfrm>
              <a:off x="1303400" y="426897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A7D9EDDC-37C8-4D88-81C8-DE7C2DADE0FC}"/>
                </a:ext>
              </a:extLst>
            </p:cNvPr>
            <p:cNvSpPr/>
            <p:nvPr/>
          </p:nvSpPr>
          <p:spPr>
            <a:xfrm>
              <a:off x="1294765" y="3658489"/>
              <a:ext cx="12700" cy="11684"/>
            </a:xfrm>
            <a:custGeom>
              <a:avLst/>
              <a:gdLst>
                <a:gd name="connsiteX0" fmla="*/ 0 w 12700"/>
                <a:gd name="connsiteY0" fmla="*/ 11684 h 11684"/>
                <a:gd name="connsiteX1" fmla="*/ 0 w 12700"/>
                <a:gd name="connsiteY1" fmla="*/ 0 h 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84">
                  <a:moveTo>
                    <a:pt x="0" y="116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21481E71-1637-4239-B575-FC5C56AE963E}"/>
                </a:ext>
              </a:extLst>
            </p:cNvPr>
            <p:cNvSpPr/>
            <p:nvPr/>
          </p:nvSpPr>
          <p:spPr>
            <a:xfrm>
              <a:off x="1280794" y="36584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67075BAB-10B6-492F-879B-F112A0860300}"/>
                </a:ext>
              </a:extLst>
            </p:cNvPr>
            <p:cNvSpPr/>
            <p:nvPr/>
          </p:nvSpPr>
          <p:spPr>
            <a:xfrm>
              <a:off x="1459611" y="3670173"/>
              <a:ext cx="12700" cy="448437"/>
            </a:xfrm>
            <a:custGeom>
              <a:avLst/>
              <a:gdLst>
                <a:gd name="connsiteX0" fmla="*/ 0 w 12700"/>
                <a:gd name="connsiteY0" fmla="*/ 0 h 448437"/>
                <a:gd name="connsiteX1" fmla="*/ 0 w 12700"/>
                <a:gd name="connsiteY1" fmla="*/ 448437 h 44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8437">
                  <a:moveTo>
                    <a:pt x="0" y="0"/>
                  </a:moveTo>
                  <a:lnTo>
                    <a:pt x="0" y="4484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50AFCF19-234E-43A7-BE58-2BDDD7BA46AB}"/>
                </a:ext>
              </a:extLst>
            </p:cNvPr>
            <p:cNvSpPr/>
            <p:nvPr/>
          </p:nvSpPr>
          <p:spPr>
            <a:xfrm>
              <a:off x="1445641" y="406641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99C47E20-0798-44D7-83D9-41EB2716D017}"/>
                </a:ext>
              </a:extLst>
            </p:cNvPr>
            <p:cNvSpPr/>
            <p:nvPr/>
          </p:nvSpPr>
          <p:spPr>
            <a:xfrm>
              <a:off x="1377188" y="2026031"/>
              <a:ext cx="12700" cy="1644142"/>
            </a:xfrm>
            <a:custGeom>
              <a:avLst/>
              <a:gdLst>
                <a:gd name="connsiteX0" fmla="*/ 0 w 12700"/>
                <a:gd name="connsiteY0" fmla="*/ 1644142 h 1644142"/>
                <a:gd name="connsiteX1" fmla="*/ 0 w 12700"/>
                <a:gd name="connsiteY1" fmla="*/ 0 h 164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44142">
                  <a:moveTo>
                    <a:pt x="0" y="16441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B53B4D7A-E175-41D7-ACFF-DA9BBF655794}"/>
                </a:ext>
              </a:extLst>
            </p:cNvPr>
            <p:cNvSpPr/>
            <p:nvPr/>
          </p:nvSpPr>
          <p:spPr>
            <a:xfrm>
              <a:off x="1363217" y="202603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86A56A2D-E1E3-428F-A9B8-766F1D5D94C1}"/>
                </a:ext>
              </a:extLst>
            </p:cNvPr>
            <p:cNvSpPr/>
            <p:nvPr/>
          </p:nvSpPr>
          <p:spPr>
            <a:xfrm>
              <a:off x="1421384" y="2967228"/>
              <a:ext cx="12700" cy="702945"/>
            </a:xfrm>
            <a:custGeom>
              <a:avLst/>
              <a:gdLst>
                <a:gd name="connsiteX0" fmla="*/ 0 w 12700"/>
                <a:gd name="connsiteY0" fmla="*/ 702945 h 702945"/>
                <a:gd name="connsiteX1" fmla="*/ 0 w 12700"/>
                <a:gd name="connsiteY1" fmla="*/ 0 h 7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2945">
                  <a:moveTo>
                    <a:pt x="0" y="7029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52A6EE64-1EBD-4D55-83E9-0B6E63958DA0}"/>
                </a:ext>
              </a:extLst>
            </p:cNvPr>
            <p:cNvSpPr/>
            <p:nvPr/>
          </p:nvSpPr>
          <p:spPr>
            <a:xfrm>
              <a:off x="1407413" y="296722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D4C19628-594F-483F-B07C-E7D104984CE1}"/>
                </a:ext>
              </a:extLst>
            </p:cNvPr>
            <p:cNvSpPr/>
            <p:nvPr/>
          </p:nvSpPr>
          <p:spPr>
            <a:xfrm>
              <a:off x="1331722" y="3670173"/>
              <a:ext cx="12700" cy="114680"/>
            </a:xfrm>
            <a:custGeom>
              <a:avLst/>
              <a:gdLst>
                <a:gd name="connsiteX0" fmla="*/ 0 w 12700"/>
                <a:gd name="connsiteY0" fmla="*/ 0 h 114680"/>
                <a:gd name="connsiteX1" fmla="*/ 0 w 12700"/>
                <a:gd name="connsiteY1" fmla="*/ 114681 h 11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80">
                  <a:moveTo>
                    <a:pt x="0" y="0"/>
                  </a:moveTo>
                  <a:lnTo>
                    <a:pt x="0" y="11468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62942765-D69B-464C-994E-36E01E648CF8}"/>
                </a:ext>
              </a:extLst>
            </p:cNvPr>
            <p:cNvSpPr/>
            <p:nvPr/>
          </p:nvSpPr>
          <p:spPr>
            <a:xfrm>
              <a:off x="1317752" y="373265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57B51A52-222A-4226-ACBF-44A0B5197F0A}"/>
                </a:ext>
              </a:extLst>
            </p:cNvPr>
            <p:cNvSpPr/>
            <p:nvPr/>
          </p:nvSpPr>
          <p:spPr>
            <a:xfrm>
              <a:off x="1417955" y="3670173"/>
              <a:ext cx="12700" cy="727837"/>
            </a:xfrm>
            <a:custGeom>
              <a:avLst/>
              <a:gdLst>
                <a:gd name="connsiteX0" fmla="*/ 0 w 12700"/>
                <a:gd name="connsiteY0" fmla="*/ 0 h 727837"/>
                <a:gd name="connsiteX1" fmla="*/ 0 w 12700"/>
                <a:gd name="connsiteY1" fmla="*/ 727837 h 72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7837">
                  <a:moveTo>
                    <a:pt x="0" y="0"/>
                  </a:moveTo>
                  <a:lnTo>
                    <a:pt x="0" y="7278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EAB9634D-CBA4-47A8-B2C1-968E1FEE32AB}"/>
                </a:ext>
              </a:extLst>
            </p:cNvPr>
            <p:cNvSpPr/>
            <p:nvPr/>
          </p:nvSpPr>
          <p:spPr>
            <a:xfrm>
              <a:off x="1403985" y="4345940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C6A714DF-5B06-4F59-992A-6D13609BF06E}"/>
                </a:ext>
              </a:extLst>
            </p:cNvPr>
            <p:cNvSpPr/>
            <p:nvPr/>
          </p:nvSpPr>
          <p:spPr>
            <a:xfrm>
              <a:off x="1508760" y="3388233"/>
              <a:ext cx="12700" cy="281939"/>
            </a:xfrm>
            <a:custGeom>
              <a:avLst/>
              <a:gdLst>
                <a:gd name="connsiteX0" fmla="*/ 0 w 12700"/>
                <a:gd name="connsiteY0" fmla="*/ 281940 h 281939"/>
                <a:gd name="connsiteX1" fmla="*/ 0 w 12700"/>
                <a:gd name="connsiteY1" fmla="*/ 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1939">
                  <a:moveTo>
                    <a:pt x="0" y="2819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6C1A8792-9505-48DE-A27D-0244C9B1CB9F}"/>
                </a:ext>
              </a:extLst>
            </p:cNvPr>
            <p:cNvSpPr/>
            <p:nvPr/>
          </p:nvSpPr>
          <p:spPr>
            <a:xfrm>
              <a:off x="1494789" y="338823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68E8FB45-8DF2-4ED1-9E73-59343896F9BF}"/>
                </a:ext>
              </a:extLst>
            </p:cNvPr>
            <p:cNvSpPr/>
            <p:nvPr/>
          </p:nvSpPr>
          <p:spPr>
            <a:xfrm>
              <a:off x="1434719" y="3486658"/>
              <a:ext cx="12700" cy="183514"/>
            </a:xfrm>
            <a:custGeom>
              <a:avLst/>
              <a:gdLst>
                <a:gd name="connsiteX0" fmla="*/ 0 w 12700"/>
                <a:gd name="connsiteY0" fmla="*/ 183515 h 183514"/>
                <a:gd name="connsiteX1" fmla="*/ 0 w 12700"/>
                <a:gd name="connsiteY1" fmla="*/ 0 h 18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3514">
                  <a:moveTo>
                    <a:pt x="0" y="1835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43B3D9AD-92F7-4C63-846A-CF6DA49252DF}"/>
                </a:ext>
              </a:extLst>
            </p:cNvPr>
            <p:cNvSpPr/>
            <p:nvPr/>
          </p:nvSpPr>
          <p:spPr>
            <a:xfrm>
              <a:off x="1420749" y="348665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EAEBD6F1-9059-4871-913A-2CE7E1528756}"/>
                </a:ext>
              </a:extLst>
            </p:cNvPr>
            <p:cNvSpPr/>
            <p:nvPr/>
          </p:nvSpPr>
          <p:spPr>
            <a:xfrm>
              <a:off x="1405636" y="2085975"/>
              <a:ext cx="12700" cy="1584198"/>
            </a:xfrm>
            <a:custGeom>
              <a:avLst/>
              <a:gdLst>
                <a:gd name="connsiteX0" fmla="*/ 0 w 12700"/>
                <a:gd name="connsiteY0" fmla="*/ 1584198 h 1584198"/>
                <a:gd name="connsiteX1" fmla="*/ 0 w 12700"/>
                <a:gd name="connsiteY1" fmla="*/ 0 h 158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4198">
                  <a:moveTo>
                    <a:pt x="0" y="15841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1C4F7153-886A-46E6-B6F7-20A825BC82EB}"/>
                </a:ext>
              </a:extLst>
            </p:cNvPr>
            <p:cNvSpPr/>
            <p:nvPr/>
          </p:nvSpPr>
          <p:spPr>
            <a:xfrm>
              <a:off x="1391666" y="208597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F54ADC30-08B7-454C-947D-235B414A81AC}"/>
                </a:ext>
              </a:extLst>
            </p:cNvPr>
            <p:cNvSpPr/>
            <p:nvPr/>
          </p:nvSpPr>
          <p:spPr>
            <a:xfrm>
              <a:off x="1462532" y="3242691"/>
              <a:ext cx="12700" cy="427481"/>
            </a:xfrm>
            <a:custGeom>
              <a:avLst/>
              <a:gdLst>
                <a:gd name="connsiteX0" fmla="*/ 0 w 12700"/>
                <a:gd name="connsiteY0" fmla="*/ 427482 h 427481"/>
                <a:gd name="connsiteX1" fmla="*/ 0 w 12700"/>
                <a:gd name="connsiteY1" fmla="*/ 0 h 42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7481">
                  <a:moveTo>
                    <a:pt x="0" y="4274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5C1CAEBA-F2D4-4320-953C-2C5C9C5BB6E0}"/>
                </a:ext>
              </a:extLst>
            </p:cNvPr>
            <p:cNvSpPr/>
            <p:nvPr/>
          </p:nvSpPr>
          <p:spPr>
            <a:xfrm>
              <a:off x="1448561" y="324269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07690B46-C4F7-40F8-A247-62B5C397BC0C}"/>
                </a:ext>
              </a:extLst>
            </p:cNvPr>
            <p:cNvSpPr/>
            <p:nvPr/>
          </p:nvSpPr>
          <p:spPr>
            <a:xfrm>
              <a:off x="1463040" y="3670173"/>
              <a:ext cx="12700" cy="80644"/>
            </a:xfrm>
            <a:custGeom>
              <a:avLst/>
              <a:gdLst>
                <a:gd name="connsiteX0" fmla="*/ 0 w 12700"/>
                <a:gd name="connsiteY0" fmla="*/ 0 h 80644"/>
                <a:gd name="connsiteX1" fmla="*/ 0 w 12700"/>
                <a:gd name="connsiteY1" fmla="*/ 80645 h 8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644">
                  <a:moveTo>
                    <a:pt x="0" y="0"/>
                  </a:moveTo>
                  <a:lnTo>
                    <a:pt x="0" y="806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E4F2B7C5-E7FF-44F0-9E1E-C8158BCFDF85}"/>
                </a:ext>
              </a:extLst>
            </p:cNvPr>
            <p:cNvSpPr/>
            <p:nvPr/>
          </p:nvSpPr>
          <p:spPr>
            <a:xfrm>
              <a:off x="1449069" y="36986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6D2978ED-FADB-4B3C-8545-46C1EE90025A}"/>
                </a:ext>
              </a:extLst>
            </p:cNvPr>
            <p:cNvSpPr/>
            <p:nvPr/>
          </p:nvSpPr>
          <p:spPr>
            <a:xfrm>
              <a:off x="1316482" y="3260852"/>
              <a:ext cx="12700" cy="409321"/>
            </a:xfrm>
            <a:custGeom>
              <a:avLst/>
              <a:gdLst>
                <a:gd name="connsiteX0" fmla="*/ 0 w 12700"/>
                <a:gd name="connsiteY0" fmla="*/ 409321 h 409321"/>
                <a:gd name="connsiteX1" fmla="*/ 0 w 12700"/>
                <a:gd name="connsiteY1" fmla="*/ 0 h 40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9321">
                  <a:moveTo>
                    <a:pt x="0" y="4093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902077F0-EABC-4845-8B3C-4BB39CD56DBC}"/>
                </a:ext>
              </a:extLst>
            </p:cNvPr>
            <p:cNvSpPr/>
            <p:nvPr/>
          </p:nvSpPr>
          <p:spPr>
            <a:xfrm>
              <a:off x="1302511" y="326085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869C2A14-B6DA-43EE-BDC7-7F6B951984BB}"/>
                </a:ext>
              </a:extLst>
            </p:cNvPr>
            <p:cNvSpPr/>
            <p:nvPr/>
          </p:nvSpPr>
          <p:spPr>
            <a:xfrm>
              <a:off x="1243203" y="3272916"/>
              <a:ext cx="12700" cy="397256"/>
            </a:xfrm>
            <a:custGeom>
              <a:avLst/>
              <a:gdLst>
                <a:gd name="connsiteX0" fmla="*/ 0 w 12700"/>
                <a:gd name="connsiteY0" fmla="*/ 397256 h 397256"/>
                <a:gd name="connsiteX1" fmla="*/ 0 w 12700"/>
                <a:gd name="connsiteY1" fmla="*/ 0 h 3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256">
                  <a:moveTo>
                    <a:pt x="0" y="3972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67FB3C3A-C9A5-409F-B5BE-B8E30E896F84}"/>
                </a:ext>
              </a:extLst>
            </p:cNvPr>
            <p:cNvSpPr/>
            <p:nvPr/>
          </p:nvSpPr>
          <p:spPr>
            <a:xfrm>
              <a:off x="1229233" y="327291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36C0C9A4-E8A2-46DB-B842-3F7C35AB13A2}"/>
                </a:ext>
              </a:extLst>
            </p:cNvPr>
            <p:cNvSpPr/>
            <p:nvPr/>
          </p:nvSpPr>
          <p:spPr>
            <a:xfrm>
              <a:off x="1288669" y="2776347"/>
              <a:ext cx="12700" cy="893826"/>
            </a:xfrm>
            <a:custGeom>
              <a:avLst/>
              <a:gdLst>
                <a:gd name="connsiteX0" fmla="*/ 0 w 12700"/>
                <a:gd name="connsiteY0" fmla="*/ 893826 h 893826"/>
                <a:gd name="connsiteX1" fmla="*/ 0 w 12700"/>
                <a:gd name="connsiteY1" fmla="*/ 0 h 89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3826">
                  <a:moveTo>
                    <a:pt x="0" y="8938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18F807B1-B557-464C-BD13-D30B43E14D5B}"/>
                </a:ext>
              </a:extLst>
            </p:cNvPr>
            <p:cNvSpPr/>
            <p:nvPr/>
          </p:nvSpPr>
          <p:spPr>
            <a:xfrm>
              <a:off x="1274699" y="277634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A9AD402F-1EAD-4CDD-ACBA-346B35348896}"/>
                </a:ext>
              </a:extLst>
            </p:cNvPr>
            <p:cNvSpPr/>
            <p:nvPr/>
          </p:nvSpPr>
          <p:spPr>
            <a:xfrm>
              <a:off x="1404493" y="3670173"/>
              <a:ext cx="12700" cy="543940"/>
            </a:xfrm>
            <a:custGeom>
              <a:avLst/>
              <a:gdLst>
                <a:gd name="connsiteX0" fmla="*/ 0 w 12700"/>
                <a:gd name="connsiteY0" fmla="*/ 0 h 543940"/>
                <a:gd name="connsiteX1" fmla="*/ 0 w 12700"/>
                <a:gd name="connsiteY1" fmla="*/ 543941 h 5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3940">
                  <a:moveTo>
                    <a:pt x="0" y="0"/>
                  </a:moveTo>
                  <a:lnTo>
                    <a:pt x="0" y="5439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1AA7FC92-035B-4BCE-AB5E-4BB381F75A8C}"/>
                </a:ext>
              </a:extLst>
            </p:cNvPr>
            <p:cNvSpPr/>
            <p:nvPr/>
          </p:nvSpPr>
          <p:spPr>
            <a:xfrm>
              <a:off x="1390522" y="416191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7" name="Freeform: Shape 2466">
              <a:extLst>
                <a:ext uri="{FF2B5EF4-FFF2-40B4-BE49-F238E27FC236}">
                  <a16:creationId xmlns:a16="http://schemas.microsoft.com/office/drawing/2014/main" id="{542EDB1F-6D76-4742-BE95-2B2BE3E5F451}"/>
                </a:ext>
              </a:extLst>
            </p:cNvPr>
            <p:cNvSpPr/>
            <p:nvPr/>
          </p:nvSpPr>
          <p:spPr>
            <a:xfrm>
              <a:off x="1281049" y="3670173"/>
              <a:ext cx="12700" cy="353694"/>
            </a:xfrm>
            <a:custGeom>
              <a:avLst/>
              <a:gdLst>
                <a:gd name="connsiteX0" fmla="*/ 0 w 12700"/>
                <a:gd name="connsiteY0" fmla="*/ 0 h 353694"/>
                <a:gd name="connsiteX1" fmla="*/ 0 w 12700"/>
                <a:gd name="connsiteY1" fmla="*/ 353695 h 3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3694">
                  <a:moveTo>
                    <a:pt x="0" y="0"/>
                  </a:moveTo>
                  <a:lnTo>
                    <a:pt x="0" y="3536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8" name="Freeform: Shape 2467">
              <a:extLst>
                <a:ext uri="{FF2B5EF4-FFF2-40B4-BE49-F238E27FC236}">
                  <a16:creationId xmlns:a16="http://schemas.microsoft.com/office/drawing/2014/main" id="{D10C743B-4467-4108-AAA7-F4688B261FE2}"/>
                </a:ext>
              </a:extLst>
            </p:cNvPr>
            <p:cNvSpPr/>
            <p:nvPr/>
          </p:nvSpPr>
          <p:spPr>
            <a:xfrm>
              <a:off x="1267078" y="39716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5" name="Freeform: Shape 2494">
              <a:extLst>
                <a:ext uri="{FF2B5EF4-FFF2-40B4-BE49-F238E27FC236}">
                  <a16:creationId xmlns:a16="http://schemas.microsoft.com/office/drawing/2014/main" id="{EE73F5EC-AF7A-427A-8F66-7C53D528B65A}"/>
                </a:ext>
              </a:extLst>
            </p:cNvPr>
            <p:cNvSpPr/>
            <p:nvPr/>
          </p:nvSpPr>
          <p:spPr>
            <a:xfrm>
              <a:off x="1380490" y="3670173"/>
              <a:ext cx="12700" cy="1933321"/>
            </a:xfrm>
            <a:custGeom>
              <a:avLst/>
              <a:gdLst>
                <a:gd name="connsiteX0" fmla="*/ 0 w 12700"/>
                <a:gd name="connsiteY0" fmla="*/ 0 h 1933321"/>
                <a:gd name="connsiteX1" fmla="*/ 0 w 12700"/>
                <a:gd name="connsiteY1" fmla="*/ 1933321 h 193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33321">
                  <a:moveTo>
                    <a:pt x="0" y="0"/>
                  </a:moveTo>
                  <a:lnTo>
                    <a:pt x="0" y="19333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6" name="Freeform: Shape 2495">
              <a:extLst>
                <a:ext uri="{FF2B5EF4-FFF2-40B4-BE49-F238E27FC236}">
                  <a16:creationId xmlns:a16="http://schemas.microsoft.com/office/drawing/2014/main" id="{0862DE10-F29C-4C1D-9C24-C16FD38F7651}"/>
                </a:ext>
              </a:extLst>
            </p:cNvPr>
            <p:cNvSpPr/>
            <p:nvPr/>
          </p:nvSpPr>
          <p:spPr>
            <a:xfrm>
              <a:off x="1366519" y="555129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2CE22610-FE95-4F46-A990-DB22D1D4629A}"/>
                </a:ext>
              </a:extLst>
            </p:cNvPr>
            <p:cNvSpPr/>
            <p:nvPr/>
          </p:nvSpPr>
          <p:spPr>
            <a:xfrm>
              <a:off x="1427988" y="2249424"/>
              <a:ext cx="12700" cy="1420749"/>
            </a:xfrm>
            <a:custGeom>
              <a:avLst/>
              <a:gdLst>
                <a:gd name="connsiteX0" fmla="*/ 0 w 12700"/>
                <a:gd name="connsiteY0" fmla="*/ 1420749 h 1420749"/>
                <a:gd name="connsiteX1" fmla="*/ 0 w 12700"/>
                <a:gd name="connsiteY1" fmla="*/ 0 h 142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0749">
                  <a:moveTo>
                    <a:pt x="0" y="14207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4" name="Freeform: Shape 2523">
              <a:extLst>
                <a:ext uri="{FF2B5EF4-FFF2-40B4-BE49-F238E27FC236}">
                  <a16:creationId xmlns:a16="http://schemas.microsoft.com/office/drawing/2014/main" id="{4150456A-4989-4B12-9747-2EBFEC33139B}"/>
                </a:ext>
              </a:extLst>
            </p:cNvPr>
            <p:cNvSpPr/>
            <p:nvPr/>
          </p:nvSpPr>
          <p:spPr>
            <a:xfrm>
              <a:off x="1414017" y="2249423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6C90A378-BC43-42B6-8649-DEF808DD4542}"/>
                </a:ext>
              </a:extLst>
            </p:cNvPr>
            <p:cNvSpPr/>
            <p:nvPr/>
          </p:nvSpPr>
          <p:spPr>
            <a:xfrm>
              <a:off x="1356233" y="2949321"/>
              <a:ext cx="12700" cy="720852"/>
            </a:xfrm>
            <a:custGeom>
              <a:avLst/>
              <a:gdLst>
                <a:gd name="connsiteX0" fmla="*/ 0 w 12700"/>
                <a:gd name="connsiteY0" fmla="*/ 720852 h 720852"/>
                <a:gd name="connsiteX1" fmla="*/ 0 w 12700"/>
                <a:gd name="connsiteY1" fmla="*/ 0 h 7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0852">
                  <a:moveTo>
                    <a:pt x="0" y="7208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499A985A-CBCF-4FBF-96CB-7860C7A46169}"/>
                </a:ext>
              </a:extLst>
            </p:cNvPr>
            <p:cNvSpPr/>
            <p:nvPr/>
          </p:nvSpPr>
          <p:spPr>
            <a:xfrm>
              <a:off x="1342263" y="294932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9" name="Freeform: Shape 2578">
              <a:extLst>
                <a:ext uri="{FF2B5EF4-FFF2-40B4-BE49-F238E27FC236}">
                  <a16:creationId xmlns:a16="http://schemas.microsoft.com/office/drawing/2014/main" id="{2BC12BAF-5E23-4FB7-A6C2-4599442C7BD3}"/>
                </a:ext>
              </a:extLst>
            </p:cNvPr>
            <p:cNvSpPr/>
            <p:nvPr/>
          </p:nvSpPr>
          <p:spPr>
            <a:xfrm>
              <a:off x="1473835" y="2795016"/>
              <a:ext cx="12700" cy="875157"/>
            </a:xfrm>
            <a:custGeom>
              <a:avLst/>
              <a:gdLst>
                <a:gd name="connsiteX0" fmla="*/ 0 w 12700"/>
                <a:gd name="connsiteY0" fmla="*/ 875157 h 875157"/>
                <a:gd name="connsiteX1" fmla="*/ 0 w 12700"/>
                <a:gd name="connsiteY1" fmla="*/ 0 h 87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5157">
                  <a:moveTo>
                    <a:pt x="0" y="8751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0" name="Freeform: Shape 2579">
              <a:extLst>
                <a:ext uri="{FF2B5EF4-FFF2-40B4-BE49-F238E27FC236}">
                  <a16:creationId xmlns:a16="http://schemas.microsoft.com/office/drawing/2014/main" id="{0E4DF69E-BCDC-49FC-99FB-4826458F571A}"/>
                </a:ext>
              </a:extLst>
            </p:cNvPr>
            <p:cNvSpPr/>
            <p:nvPr/>
          </p:nvSpPr>
          <p:spPr>
            <a:xfrm>
              <a:off x="1459864" y="27950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3AB09428-A665-4ABA-B8FF-BEED167D7644}"/>
                </a:ext>
              </a:extLst>
            </p:cNvPr>
            <p:cNvSpPr/>
            <p:nvPr/>
          </p:nvSpPr>
          <p:spPr>
            <a:xfrm>
              <a:off x="1344803" y="2168779"/>
              <a:ext cx="12700" cy="1501394"/>
            </a:xfrm>
            <a:custGeom>
              <a:avLst/>
              <a:gdLst>
                <a:gd name="connsiteX0" fmla="*/ 0 w 12700"/>
                <a:gd name="connsiteY0" fmla="*/ 1501394 h 1501394"/>
                <a:gd name="connsiteX1" fmla="*/ 0 w 12700"/>
                <a:gd name="connsiteY1" fmla="*/ 0 h 150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01394">
                  <a:moveTo>
                    <a:pt x="0" y="15013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93733916-CB1A-4801-B0FF-2F4B38B34F7A}"/>
                </a:ext>
              </a:extLst>
            </p:cNvPr>
            <p:cNvSpPr/>
            <p:nvPr/>
          </p:nvSpPr>
          <p:spPr>
            <a:xfrm>
              <a:off x="1330833" y="2168779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6F58B188-2682-49EE-A5D6-EA4ADDA65D3C}"/>
                </a:ext>
              </a:extLst>
            </p:cNvPr>
            <p:cNvSpPr/>
            <p:nvPr/>
          </p:nvSpPr>
          <p:spPr>
            <a:xfrm>
              <a:off x="1396238" y="3670173"/>
              <a:ext cx="12700" cy="185800"/>
            </a:xfrm>
            <a:custGeom>
              <a:avLst/>
              <a:gdLst>
                <a:gd name="connsiteX0" fmla="*/ 0 w 12700"/>
                <a:gd name="connsiteY0" fmla="*/ 0 h 185800"/>
                <a:gd name="connsiteX1" fmla="*/ 0 w 12700"/>
                <a:gd name="connsiteY1" fmla="*/ 185801 h 1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5800">
                  <a:moveTo>
                    <a:pt x="0" y="0"/>
                  </a:moveTo>
                  <a:lnTo>
                    <a:pt x="0" y="18580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AA0C54EC-8C32-4E6E-9432-AF63FCDD5905}"/>
                </a:ext>
              </a:extLst>
            </p:cNvPr>
            <p:cNvSpPr/>
            <p:nvPr/>
          </p:nvSpPr>
          <p:spPr>
            <a:xfrm>
              <a:off x="1382267" y="380390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3" name="Freeform: Shape 2662">
              <a:extLst>
                <a:ext uri="{FF2B5EF4-FFF2-40B4-BE49-F238E27FC236}">
                  <a16:creationId xmlns:a16="http://schemas.microsoft.com/office/drawing/2014/main" id="{0E797228-EB67-455D-8FCE-BBDF8642DCD2}"/>
                </a:ext>
              </a:extLst>
            </p:cNvPr>
            <p:cNvSpPr/>
            <p:nvPr/>
          </p:nvSpPr>
          <p:spPr>
            <a:xfrm>
              <a:off x="1355090" y="3670173"/>
              <a:ext cx="12700" cy="487044"/>
            </a:xfrm>
            <a:custGeom>
              <a:avLst/>
              <a:gdLst>
                <a:gd name="connsiteX0" fmla="*/ 0 w 12700"/>
                <a:gd name="connsiteY0" fmla="*/ 0 h 487044"/>
                <a:gd name="connsiteX1" fmla="*/ 0 w 12700"/>
                <a:gd name="connsiteY1" fmla="*/ 487045 h 48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7044">
                  <a:moveTo>
                    <a:pt x="0" y="0"/>
                  </a:moveTo>
                  <a:lnTo>
                    <a:pt x="0" y="4870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4" name="Freeform: Shape 2663">
              <a:extLst>
                <a:ext uri="{FF2B5EF4-FFF2-40B4-BE49-F238E27FC236}">
                  <a16:creationId xmlns:a16="http://schemas.microsoft.com/office/drawing/2014/main" id="{AD44680F-5619-4292-BCAA-7B53813EBAC9}"/>
                </a:ext>
              </a:extLst>
            </p:cNvPr>
            <p:cNvSpPr/>
            <p:nvPr/>
          </p:nvSpPr>
          <p:spPr>
            <a:xfrm>
              <a:off x="1341119" y="41050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27" name="!!g3">
            <a:extLst>
              <a:ext uri="{FF2B5EF4-FFF2-40B4-BE49-F238E27FC236}">
                <a16:creationId xmlns:a16="http://schemas.microsoft.com/office/drawing/2014/main" id="{AEDC1513-6B1E-41E9-9DDB-1E87A7C4403D}"/>
              </a:ext>
            </a:extLst>
          </p:cNvPr>
          <p:cNvGrpSpPr/>
          <p:nvPr/>
        </p:nvGrpSpPr>
        <p:grpSpPr>
          <a:xfrm>
            <a:off x="1582547" y="1384172"/>
            <a:ext cx="330708" cy="4290061"/>
            <a:chOff x="1582547" y="1384172"/>
            <a:chExt cx="330708" cy="4290061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0B00360-8BBE-4CD6-81DF-5ABFB7CEBD4C}"/>
                </a:ext>
              </a:extLst>
            </p:cNvPr>
            <p:cNvSpPr/>
            <p:nvPr/>
          </p:nvSpPr>
          <p:spPr>
            <a:xfrm>
              <a:off x="1582547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257E820A-4CE4-448B-ACC9-7F183F4C1634}"/>
                </a:ext>
              </a:extLst>
            </p:cNvPr>
            <p:cNvSpPr/>
            <p:nvPr/>
          </p:nvSpPr>
          <p:spPr>
            <a:xfrm>
              <a:off x="1675892" y="3670173"/>
              <a:ext cx="12700" cy="530098"/>
            </a:xfrm>
            <a:custGeom>
              <a:avLst/>
              <a:gdLst>
                <a:gd name="connsiteX0" fmla="*/ 0 w 12700"/>
                <a:gd name="connsiteY0" fmla="*/ 0 h 530098"/>
                <a:gd name="connsiteX1" fmla="*/ 0 w 12700"/>
                <a:gd name="connsiteY1" fmla="*/ 530098 h 5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0098">
                  <a:moveTo>
                    <a:pt x="0" y="0"/>
                  </a:moveTo>
                  <a:lnTo>
                    <a:pt x="0" y="53009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86346BA1-7BAB-45BD-83DC-64713F48280D}"/>
                </a:ext>
              </a:extLst>
            </p:cNvPr>
            <p:cNvSpPr/>
            <p:nvPr/>
          </p:nvSpPr>
          <p:spPr>
            <a:xfrm>
              <a:off x="1661922" y="414807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22256995-42E2-43C6-9308-75B8A666145A}"/>
                </a:ext>
              </a:extLst>
            </p:cNvPr>
            <p:cNvSpPr/>
            <p:nvPr/>
          </p:nvSpPr>
          <p:spPr>
            <a:xfrm>
              <a:off x="1730756" y="3497453"/>
              <a:ext cx="12700" cy="172720"/>
            </a:xfrm>
            <a:custGeom>
              <a:avLst/>
              <a:gdLst>
                <a:gd name="connsiteX0" fmla="*/ 0 w 12700"/>
                <a:gd name="connsiteY0" fmla="*/ 172720 h 172720"/>
                <a:gd name="connsiteX1" fmla="*/ 0 w 12700"/>
                <a:gd name="connsiteY1" fmla="*/ 0 h 1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2720">
                  <a:moveTo>
                    <a:pt x="0" y="1727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5E138868-83A1-492E-8709-53CE01169ABB}"/>
                </a:ext>
              </a:extLst>
            </p:cNvPr>
            <p:cNvSpPr/>
            <p:nvPr/>
          </p:nvSpPr>
          <p:spPr>
            <a:xfrm>
              <a:off x="1716785" y="34974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3702B0E3-00E0-48D3-89B4-F21A3268B8DF}"/>
                </a:ext>
              </a:extLst>
            </p:cNvPr>
            <p:cNvSpPr/>
            <p:nvPr/>
          </p:nvSpPr>
          <p:spPr>
            <a:xfrm>
              <a:off x="1610487" y="3341370"/>
              <a:ext cx="12700" cy="328802"/>
            </a:xfrm>
            <a:custGeom>
              <a:avLst/>
              <a:gdLst>
                <a:gd name="connsiteX0" fmla="*/ 0 w 12700"/>
                <a:gd name="connsiteY0" fmla="*/ 328803 h 328802"/>
                <a:gd name="connsiteX1" fmla="*/ 0 w 12700"/>
                <a:gd name="connsiteY1" fmla="*/ 0 h 32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8802">
                  <a:moveTo>
                    <a:pt x="0" y="3288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B7854DF9-548E-4001-ADF9-032B61DA950D}"/>
                </a:ext>
              </a:extLst>
            </p:cNvPr>
            <p:cNvSpPr/>
            <p:nvPr/>
          </p:nvSpPr>
          <p:spPr>
            <a:xfrm>
              <a:off x="1596516" y="334137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CBACC8B0-97EE-4751-8B2B-E9D215206985}"/>
                </a:ext>
              </a:extLst>
            </p:cNvPr>
            <p:cNvSpPr/>
            <p:nvPr/>
          </p:nvSpPr>
          <p:spPr>
            <a:xfrm>
              <a:off x="1807337" y="3670173"/>
              <a:ext cx="12700" cy="620394"/>
            </a:xfrm>
            <a:custGeom>
              <a:avLst/>
              <a:gdLst>
                <a:gd name="connsiteX0" fmla="*/ 0 w 12700"/>
                <a:gd name="connsiteY0" fmla="*/ 0 h 620394"/>
                <a:gd name="connsiteX1" fmla="*/ 0 w 12700"/>
                <a:gd name="connsiteY1" fmla="*/ 620395 h 6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0394">
                  <a:moveTo>
                    <a:pt x="0" y="0"/>
                  </a:moveTo>
                  <a:lnTo>
                    <a:pt x="0" y="6203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5036CE3A-407B-4F25-91CC-B0E8FECE8718}"/>
                </a:ext>
              </a:extLst>
            </p:cNvPr>
            <p:cNvSpPr/>
            <p:nvPr/>
          </p:nvSpPr>
          <p:spPr>
            <a:xfrm>
              <a:off x="1793367" y="423837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99FEA09A-40D6-4DF1-8CB1-79237F74A193}"/>
                </a:ext>
              </a:extLst>
            </p:cNvPr>
            <p:cNvSpPr/>
            <p:nvPr/>
          </p:nvSpPr>
          <p:spPr>
            <a:xfrm>
              <a:off x="1793239" y="3231515"/>
              <a:ext cx="12700" cy="438658"/>
            </a:xfrm>
            <a:custGeom>
              <a:avLst/>
              <a:gdLst>
                <a:gd name="connsiteX0" fmla="*/ 0 w 12700"/>
                <a:gd name="connsiteY0" fmla="*/ 438658 h 438658"/>
                <a:gd name="connsiteX1" fmla="*/ 0 w 12700"/>
                <a:gd name="connsiteY1" fmla="*/ 0 h 43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8658">
                  <a:moveTo>
                    <a:pt x="0" y="4386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D1131C2-9AE0-4274-99AD-873C85B2A263}"/>
                </a:ext>
              </a:extLst>
            </p:cNvPr>
            <p:cNvSpPr/>
            <p:nvPr/>
          </p:nvSpPr>
          <p:spPr>
            <a:xfrm>
              <a:off x="1779270" y="323151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99E02091-B0C1-41B8-B772-11B61E599191}"/>
                </a:ext>
              </a:extLst>
            </p:cNvPr>
            <p:cNvSpPr/>
            <p:nvPr/>
          </p:nvSpPr>
          <p:spPr>
            <a:xfrm>
              <a:off x="1747139" y="1384173"/>
              <a:ext cx="12700" cy="2286000"/>
            </a:xfrm>
            <a:custGeom>
              <a:avLst/>
              <a:gdLst>
                <a:gd name="connsiteX0" fmla="*/ 0 w 12700"/>
                <a:gd name="connsiteY0" fmla="*/ 2286000 h 2286000"/>
                <a:gd name="connsiteX1" fmla="*/ 0 w 12700"/>
                <a:gd name="connsiteY1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6000">
                  <a:moveTo>
                    <a:pt x="0" y="22860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EF2882F5-0575-412D-A58D-6545A65A2D3D}"/>
                </a:ext>
              </a:extLst>
            </p:cNvPr>
            <p:cNvSpPr/>
            <p:nvPr/>
          </p:nvSpPr>
          <p:spPr>
            <a:xfrm>
              <a:off x="1733169" y="138417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B6A6DF55-71E3-46E4-95A5-A7CF9B4286EF}"/>
                </a:ext>
              </a:extLst>
            </p:cNvPr>
            <p:cNvSpPr/>
            <p:nvPr/>
          </p:nvSpPr>
          <p:spPr>
            <a:xfrm>
              <a:off x="1830577" y="3296666"/>
              <a:ext cx="12700" cy="373507"/>
            </a:xfrm>
            <a:custGeom>
              <a:avLst/>
              <a:gdLst>
                <a:gd name="connsiteX0" fmla="*/ 0 w 12700"/>
                <a:gd name="connsiteY0" fmla="*/ 373507 h 373507"/>
                <a:gd name="connsiteX1" fmla="*/ 0 w 12700"/>
                <a:gd name="connsiteY1" fmla="*/ 0 h 37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3507">
                  <a:moveTo>
                    <a:pt x="0" y="3735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E7E34EBA-1AD5-4C5D-84F9-74CCC5A6A796}"/>
                </a:ext>
              </a:extLst>
            </p:cNvPr>
            <p:cNvSpPr/>
            <p:nvPr/>
          </p:nvSpPr>
          <p:spPr>
            <a:xfrm>
              <a:off x="1816607" y="329666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31CD1638-B5B9-402E-87FA-A731E521F63D}"/>
                </a:ext>
              </a:extLst>
            </p:cNvPr>
            <p:cNvSpPr/>
            <p:nvPr/>
          </p:nvSpPr>
          <p:spPr>
            <a:xfrm>
              <a:off x="1757045" y="3304286"/>
              <a:ext cx="12700" cy="365887"/>
            </a:xfrm>
            <a:custGeom>
              <a:avLst/>
              <a:gdLst>
                <a:gd name="connsiteX0" fmla="*/ 0 w 12700"/>
                <a:gd name="connsiteY0" fmla="*/ 365887 h 365887"/>
                <a:gd name="connsiteX1" fmla="*/ 0 w 12700"/>
                <a:gd name="connsiteY1" fmla="*/ 0 h 36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887">
                  <a:moveTo>
                    <a:pt x="0" y="3658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79149D75-1DEB-4936-92B5-129F1D3914B9}"/>
                </a:ext>
              </a:extLst>
            </p:cNvPr>
            <p:cNvSpPr/>
            <p:nvPr/>
          </p:nvSpPr>
          <p:spPr>
            <a:xfrm>
              <a:off x="1743075" y="330428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89EA67D5-5825-4C35-A440-39C89E15B191}"/>
                </a:ext>
              </a:extLst>
            </p:cNvPr>
            <p:cNvSpPr/>
            <p:nvPr/>
          </p:nvSpPr>
          <p:spPr>
            <a:xfrm>
              <a:off x="1764664" y="2313305"/>
              <a:ext cx="12700" cy="1356868"/>
            </a:xfrm>
            <a:custGeom>
              <a:avLst/>
              <a:gdLst>
                <a:gd name="connsiteX0" fmla="*/ 0 w 12700"/>
                <a:gd name="connsiteY0" fmla="*/ 1356868 h 1356868"/>
                <a:gd name="connsiteX1" fmla="*/ 0 w 12700"/>
                <a:gd name="connsiteY1" fmla="*/ 0 h 135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6868">
                  <a:moveTo>
                    <a:pt x="0" y="1356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F81075EC-2CB6-4948-BA92-FB91E711D007}"/>
                </a:ext>
              </a:extLst>
            </p:cNvPr>
            <p:cNvSpPr/>
            <p:nvPr/>
          </p:nvSpPr>
          <p:spPr>
            <a:xfrm>
              <a:off x="1750695" y="231330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2350FF80-6C25-40D5-8B2E-BF92ABB6FC17}"/>
                </a:ext>
              </a:extLst>
            </p:cNvPr>
            <p:cNvSpPr/>
            <p:nvPr/>
          </p:nvSpPr>
          <p:spPr>
            <a:xfrm>
              <a:off x="1722120" y="2403094"/>
              <a:ext cx="12700" cy="1267079"/>
            </a:xfrm>
            <a:custGeom>
              <a:avLst/>
              <a:gdLst>
                <a:gd name="connsiteX0" fmla="*/ 0 w 12700"/>
                <a:gd name="connsiteY0" fmla="*/ 1267079 h 1267079"/>
                <a:gd name="connsiteX1" fmla="*/ 0 w 12700"/>
                <a:gd name="connsiteY1" fmla="*/ 0 h 126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7079">
                  <a:moveTo>
                    <a:pt x="0" y="12670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D46912A4-DE3E-4956-B11F-67D4D610BC3D}"/>
                </a:ext>
              </a:extLst>
            </p:cNvPr>
            <p:cNvSpPr/>
            <p:nvPr/>
          </p:nvSpPr>
          <p:spPr>
            <a:xfrm>
              <a:off x="1708150" y="240309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20644360-E736-4CFE-945A-ACB319855FDD}"/>
                </a:ext>
              </a:extLst>
            </p:cNvPr>
            <p:cNvSpPr/>
            <p:nvPr/>
          </p:nvSpPr>
          <p:spPr>
            <a:xfrm>
              <a:off x="1730120" y="3670173"/>
              <a:ext cx="12700" cy="827277"/>
            </a:xfrm>
            <a:custGeom>
              <a:avLst/>
              <a:gdLst>
                <a:gd name="connsiteX0" fmla="*/ 0 w 12700"/>
                <a:gd name="connsiteY0" fmla="*/ 0 h 827277"/>
                <a:gd name="connsiteX1" fmla="*/ 0 w 12700"/>
                <a:gd name="connsiteY1" fmla="*/ 827278 h 8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7277">
                  <a:moveTo>
                    <a:pt x="0" y="0"/>
                  </a:moveTo>
                  <a:lnTo>
                    <a:pt x="0" y="82727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C077B62F-8A0E-447D-B100-6D637BD4F4CD}"/>
                </a:ext>
              </a:extLst>
            </p:cNvPr>
            <p:cNvSpPr/>
            <p:nvPr/>
          </p:nvSpPr>
          <p:spPr>
            <a:xfrm>
              <a:off x="1716151" y="444525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74E0E0F4-1B11-4BAE-BF8B-459B6910EBD1}"/>
                </a:ext>
              </a:extLst>
            </p:cNvPr>
            <p:cNvSpPr/>
            <p:nvPr/>
          </p:nvSpPr>
          <p:spPr>
            <a:xfrm>
              <a:off x="1811401" y="3670173"/>
              <a:ext cx="12700" cy="159003"/>
            </a:xfrm>
            <a:custGeom>
              <a:avLst/>
              <a:gdLst>
                <a:gd name="connsiteX0" fmla="*/ 0 w 12700"/>
                <a:gd name="connsiteY0" fmla="*/ 0 h 159003"/>
                <a:gd name="connsiteX1" fmla="*/ 0 w 12700"/>
                <a:gd name="connsiteY1" fmla="*/ 159004 h 15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003">
                  <a:moveTo>
                    <a:pt x="0" y="0"/>
                  </a:moveTo>
                  <a:lnTo>
                    <a:pt x="0" y="1590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95F7E33F-E565-4D52-811C-63E05BF513C1}"/>
                </a:ext>
              </a:extLst>
            </p:cNvPr>
            <p:cNvSpPr/>
            <p:nvPr/>
          </p:nvSpPr>
          <p:spPr>
            <a:xfrm>
              <a:off x="1797430" y="3777107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F5539275-A30A-4246-A3B6-9319A3C95CB5}"/>
                </a:ext>
              </a:extLst>
            </p:cNvPr>
            <p:cNvSpPr/>
            <p:nvPr/>
          </p:nvSpPr>
          <p:spPr>
            <a:xfrm>
              <a:off x="1774952" y="3670173"/>
              <a:ext cx="12700" cy="1125727"/>
            </a:xfrm>
            <a:custGeom>
              <a:avLst/>
              <a:gdLst>
                <a:gd name="connsiteX0" fmla="*/ 0 w 12700"/>
                <a:gd name="connsiteY0" fmla="*/ 0 h 1125727"/>
                <a:gd name="connsiteX1" fmla="*/ 0 w 12700"/>
                <a:gd name="connsiteY1" fmla="*/ 1125728 h 112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5727">
                  <a:moveTo>
                    <a:pt x="0" y="0"/>
                  </a:moveTo>
                  <a:lnTo>
                    <a:pt x="0" y="112572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60F5B768-FDBC-40B7-9A9C-C21BDEED9F69}"/>
                </a:ext>
              </a:extLst>
            </p:cNvPr>
            <p:cNvSpPr/>
            <p:nvPr/>
          </p:nvSpPr>
          <p:spPr>
            <a:xfrm>
              <a:off x="1760982" y="474370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E3DF4780-0AFD-496C-8C46-FB4A084F4234}"/>
                </a:ext>
              </a:extLst>
            </p:cNvPr>
            <p:cNvSpPr/>
            <p:nvPr/>
          </p:nvSpPr>
          <p:spPr>
            <a:xfrm>
              <a:off x="1873631" y="3409823"/>
              <a:ext cx="12700" cy="260350"/>
            </a:xfrm>
            <a:custGeom>
              <a:avLst/>
              <a:gdLst>
                <a:gd name="connsiteX0" fmla="*/ 0 w 12700"/>
                <a:gd name="connsiteY0" fmla="*/ 260350 h 260350"/>
                <a:gd name="connsiteX1" fmla="*/ 0 w 12700"/>
                <a:gd name="connsiteY1" fmla="*/ 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0350">
                  <a:moveTo>
                    <a:pt x="0" y="26035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A352895A-D21C-45AC-9EEA-86DFADC57475}"/>
                </a:ext>
              </a:extLst>
            </p:cNvPr>
            <p:cNvSpPr/>
            <p:nvPr/>
          </p:nvSpPr>
          <p:spPr>
            <a:xfrm>
              <a:off x="1859660" y="340982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36322DCA-2100-4B12-B6B6-0790AAD2B11D}"/>
                </a:ext>
              </a:extLst>
            </p:cNvPr>
            <p:cNvSpPr/>
            <p:nvPr/>
          </p:nvSpPr>
          <p:spPr>
            <a:xfrm>
              <a:off x="1717548" y="2837053"/>
              <a:ext cx="12700" cy="833120"/>
            </a:xfrm>
            <a:custGeom>
              <a:avLst/>
              <a:gdLst>
                <a:gd name="connsiteX0" fmla="*/ 0 w 12700"/>
                <a:gd name="connsiteY0" fmla="*/ 833120 h 833120"/>
                <a:gd name="connsiteX1" fmla="*/ 0 w 12700"/>
                <a:gd name="connsiteY1" fmla="*/ 0 h 83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3120">
                  <a:moveTo>
                    <a:pt x="0" y="8331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052B724C-7D5A-4CAB-A095-F64A76D0FE2D}"/>
                </a:ext>
              </a:extLst>
            </p:cNvPr>
            <p:cNvSpPr/>
            <p:nvPr/>
          </p:nvSpPr>
          <p:spPr>
            <a:xfrm>
              <a:off x="1703577" y="283705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BE7E2B05-6644-481F-999B-CE0ADA8EDB2C}"/>
                </a:ext>
              </a:extLst>
            </p:cNvPr>
            <p:cNvSpPr/>
            <p:nvPr/>
          </p:nvSpPr>
          <p:spPr>
            <a:xfrm>
              <a:off x="1758442" y="3670173"/>
              <a:ext cx="12700" cy="447928"/>
            </a:xfrm>
            <a:custGeom>
              <a:avLst/>
              <a:gdLst>
                <a:gd name="connsiteX0" fmla="*/ 0 w 12700"/>
                <a:gd name="connsiteY0" fmla="*/ 0 h 447928"/>
                <a:gd name="connsiteX1" fmla="*/ 0 w 12700"/>
                <a:gd name="connsiteY1" fmla="*/ 447929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7928">
                  <a:moveTo>
                    <a:pt x="0" y="0"/>
                  </a:moveTo>
                  <a:lnTo>
                    <a:pt x="0" y="44792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C2F2E599-7127-48C6-8CF7-01D82EC8531F}"/>
                </a:ext>
              </a:extLst>
            </p:cNvPr>
            <p:cNvSpPr/>
            <p:nvPr/>
          </p:nvSpPr>
          <p:spPr>
            <a:xfrm>
              <a:off x="1744472" y="4066032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A939C5E6-0A8F-4A67-880D-CA8F24527D62}"/>
                </a:ext>
              </a:extLst>
            </p:cNvPr>
            <p:cNvSpPr/>
            <p:nvPr/>
          </p:nvSpPr>
          <p:spPr>
            <a:xfrm>
              <a:off x="1766824" y="2863342"/>
              <a:ext cx="12700" cy="806831"/>
            </a:xfrm>
            <a:custGeom>
              <a:avLst/>
              <a:gdLst>
                <a:gd name="connsiteX0" fmla="*/ 0 w 12700"/>
                <a:gd name="connsiteY0" fmla="*/ 806831 h 806831"/>
                <a:gd name="connsiteX1" fmla="*/ 0 w 12700"/>
                <a:gd name="connsiteY1" fmla="*/ 0 h 80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6831">
                  <a:moveTo>
                    <a:pt x="0" y="8068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3C3E3D35-4A28-4BB9-B64E-83871AEA8FD1}"/>
                </a:ext>
              </a:extLst>
            </p:cNvPr>
            <p:cNvSpPr/>
            <p:nvPr/>
          </p:nvSpPr>
          <p:spPr>
            <a:xfrm>
              <a:off x="1752854" y="2863342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88C50A76-3F70-4CDE-9FE3-290B89362FA0}"/>
                </a:ext>
              </a:extLst>
            </p:cNvPr>
            <p:cNvSpPr/>
            <p:nvPr/>
          </p:nvSpPr>
          <p:spPr>
            <a:xfrm>
              <a:off x="1790954" y="3670173"/>
              <a:ext cx="12700" cy="28701"/>
            </a:xfrm>
            <a:custGeom>
              <a:avLst/>
              <a:gdLst>
                <a:gd name="connsiteX0" fmla="*/ 0 w 12700"/>
                <a:gd name="connsiteY0" fmla="*/ 0 h 28701"/>
                <a:gd name="connsiteX1" fmla="*/ 0 w 12700"/>
                <a:gd name="connsiteY1" fmla="*/ 28702 h 2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01">
                  <a:moveTo>
                    <a:pt x="0" y="0"/>
                  </a:moveTo>
                  <a:lnTo>
                    <a:pt x="0" y="287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18756FAC-B576-46D8-843B-D7598CC82439}"/>
                </a:ext>
              </a:extLst>
            </p:cNvPr>
            <p:cNvSpPr/>
            <p:nvPr/>
          </p:nvSpPr>
          <p:spPr>
            <a:xfrm>
              <a:off x="1776983" y="364667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8366F566-599B-498A-8401-56FDAAA65A52}"/>
                </a:ext>
              </a:extLst>
            </p:cNvPr>
            <p:cNvSpPr/>
            <p:nvPr/>
          </p:nvSpPr>
          <p:spPr>
            <a:xfrm>
              <a:off x="1861185" y="3146425"/>
              <a:ext cx="12700" cy="523748"/>
            </a:xfrm>
            <a:custGeom>
              <a:avLst/>
              <a:gdLst>
                <a:gd name="connsiteX0" fmla="*/ 0 w 12700"/>
                <a:gd name="connsiteY0" fmla="*/ 523748 h 523748"/>
                <a:gd name="connsiteX1" fmla="*/ 0 w 12700"/>
                <a:gd name="connsiteY1" fmla="*/ 0 h 5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3748">
                  <a:moveTo>
                    <a:pt x="0" y="5237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49B88958-B797-40A5-9085-2C9AE8E4EF06}"/>
                </a:ext>
              </a:extLst>
            </p:cNvPr>
            <p:cNvSpPr/>
            <p:nvPr/>
          </p:nvSpPr>
          <p:spPr>
            <a:xfrm>
              <a:off x="1847214" y="3146425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744C358E-9038-4974-A699-D82B1F77457A}"/>
                </a:ext>
              </a:extLst>
            </p:cNvPr>
            <p:cNvSpPr/>
            <p:nvPr/>
          </p:nvSpPr>
          <p:spPr>
            <a:xfrm>
              <a:off x="1720595" y="3228213"/>
              <a:ext cx="12700" cy="441960"/>
            </a:xfrm>
            <a:custGeom>
              <a:avLst/>
              <a:gdLst>
                <a:gd name="connsiteX0" fmla="*/ 0 w 12700"/>
                <a:gd name="connsiteY0" fmla="*/ 441960 h 441960"/>
                <a:gd name="connsiteX1" fmla="*/ 0 w 12700"/>
                <a:gd name="connsiteY1" fmla="*/ 0 h 44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1960">
                  <a:moveTo>
                    <a:pt x="0" y="4419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4F72FA3E-FF66-4665-ACA6-23FAEFE913CE}"/>
                </a:ext>
              </a:extLst>
            </p:cNvPr>
            <p:cNvSpPr/>
            <p:nvPr/>
          </p:nvSpPr>
          <p:spPr>
            <a:xfrm>
              <a:off x="1706626" y="3228213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5FD85AE2-4F85-4333-871F-0EB55782EBB3}"/>
                </a:ext>
              </a:extLst>
            </p:cNvPr>
            <p:cNvSpPr/>
            <p:nvPr/>
          </p:nvSpPr>
          <p:spPr>
            <a:xfrm>
              <a:off x="1733169" y="3670173"/>
              <a:ext cx="12700" cy="1560702"/>
            </a:xfrm>
            <a:custGeom>
              <a:avLst/>
              <a:gdLst>
                <a:gd name="connsiteX0" fmla="*/ 0 w 12700"/>
                <a:gd name="connsiteY0" fmla="*/ 0 h 1560702"/>
                <a:gd name="connsiteX1" fmla="*/ 0 w 12700"/>
                <a:gd name="connsiteY1" fmla="*/ 1560703 h 156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0702">
                  <a:moveTo>
                    <a:pt x="0" y="0"/>
                  </a:moveTo>
                  <a:lnTo>
                    <a:pt x="0" y="156070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F7C2FCE0-43CB-48E7-9EBC-768FC21CEABD}"/>
                </a:ext>
              </a:extLst>
            </p:cNvPr>
            <p:cNvSpPr/>
            <p:nvPr/>
          </p:nvSpPr>
          <p:spPr>
            <a:xfrm>
              <a:off x="1719198" y="517880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5" name="Freeform: Shape 2454">
              <a:extLst>
                <a:ext uri="{FF2B5EF4-FFF2-40B4-BE49-F238E27FC236}">
                  <a16:creationId xmlns:a16="http://schemas.microsoft.com/office/drawing/2014/main" id="{2F5DF796-EE4E-423B-B74E-1A8F7832BCD5}"/>
                </a:ext>
              </a:extLst>
            </p:cNvPr>
            <p:cNvSpPr/>
            <p:nvPr/>
          </p:nvSpPr>
          <p:spPr>
            <a:xfrm>
              <a:off x="1715262" y="3670173"/>
              <a:ext cx="12700" cy="397128"/>
            </a:xfrm>
            <a:custGeom>
              <a:avLst/>
              <a:gdLst>
                <a:gd name="connsiteX0" fmla="*/ 0 w 12700"/>
                <a:gd name="connsiteY0" fmla="*/ 0 h 397128"/>
                <a:gd name="connsiteX1" fmla="*/ 0 w 12700"/>
                <a:gd name="connsiteY1" fmla="*/ 397129 h 39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128">
                  <a:moveTo>
                    <a:pt x="0" y="0"/>
                  </a:moveTo>
                  <a:lnTo>
                    <a:pt x="0" y="39712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6" name="Freeform: Shape 2455">
              <a:extLst>
                <a:ext uri="{FF2B5EF4-FFF2-40B4-BE49-F238E27FC236}">
                  <a16:creationId xmlns:a16="http://schemas.microsoft.com/office/drawing/2014/main" id="{F016CD10-5963-43C8-AB44-B19123056D4A}"/>
                </a:ext>
              </a:extLst>
            </p:cNvPr>
            <p:cNvSpPr/>
            <p:nvPr/>
          </p:nvSpPr>
          <p:spPr>
            <a:xfrm>
              <a:off x="1701292" y="401510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3" name="Freeform: Shape 2482">
              <a:extLst>
                <a:ext uri="{FF2B5EF4-FFF2-40B4-BE49-F238E27FC236}">
                  <a16:creationId xmlns:a16="http://schemas.microsoft.com/office/drawing/2014/main" id="{44C2E1B0-A3CF-45D9-A62C-08A168C44BB5}"/>
                </a:ext>
              </a:extLst>
            </p:cNvPr>
            <p:cNvSpPr/>
            <p:nvPr/>
          </p:nvSpPr>
          <p:spPr>
            <a:xfrm>
              <a:off x="1638300" y="3101340"/>
              <a:ext cx="12700" cy="568833"/>
            </a:xfrm>
            <a:custGeom>
              <a:avLst/>
              <a:gdLst>
                <a:gd name="connsiteX0" fmla="*/ 0 w 12700"/>
                <a:gd name="connsiteY0" fmla="*/ 568833 h 568833"/>
                <a:gd name="connsiteX1" fmla="*/ 0 w 12700"/>
                <a:gd name="connsiteY1" fmla="*/ 0 h 56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8833">
                  <a:moveTo>
                    <a:pt x="0" y="5688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4" name="Freeform: Shape 2483">
              <a:extLst>
                <a:ext uri="{FF2B5EF4-FFF2-40B4-BE49-F238E27FC236}">
                  <a16:creationId xmlns:a16="http://schemas.microsoft.com/office/drawing/2014/main" id="{D299C579-8F43-43F6-95AE-F44F7C8C974C}"/>
                </a:ext>
              </a:extLst>
            </p:cNvPr>
            <p:cNvSpPr/>
            <p:nvPr/>
          </p:nvSpPr>
          <p:spPr>
            <a:xfrm>
              <a:off x="1624330" y="310133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1" name="Freeform: Shape 2510">
              <a:extLst>
                <a:ext uri="{FF2B5EF4-FFF2-40B4-BE49-F238E27FC236}">
                  <a16:creationId xmlns:a16="http://schemas.microsoft.com/office/drawing/2014/main" id="{C4FAFFF5-0E74-4DA0-85C5-092845946294}"/>
                </a:ext>
              </a:extLst>
            </p:cNvPr>
            <p:cNvSpPr/>
            <p:nvPr/>
          </p:nvSpPr>
          <p:spPr>
            <a:xfrm>
              <a:off x="1678051" y="3670173"/>
              <a:ext cx="12700" cy="56514"/>
            </a:xfrm>
            <a:custGeom>
              <a:avLst/>
              <a:gdLst>
                <a:gd name="connsiteX0" fmla="*/ 0 w 12700"/>
                <a:gd name="connsiteY0" fmla="*/ 0 h 56514"/>
                <a:gd name="connsiteX1" fmla="*/ 0 w 12700"/>
                <a:gd name="connsiteY1" fmla="*/ 56515 h 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514">
                  <a:moveTo>
                    <a:pt x="0" y="0"/>
                  </a:moveTo>
                  <a:lnTo>
                    <a:pt x="0" y="565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2" name="Freeform: Shape 2511">
              <a:extLst>
                <a:ext uri="{FF2B5EF4-FFF2-40B4-BE49-F238E27FC236}">
                  <a16:creationId xmlns:a16="http://schemas.microsoft.com/office/drawing/2014/main" id="{1AC020C8-753E-4355-9EBD-6872DD901D8C}"/>
                </a:ext>
              </a:extLst>
            </p:cNvPr>
            <p:cNvSpPr/>
            <p:nvPr/>
          </p:nvSpPr>
          <p:spPr>
            <a:xfrm>
              <a:off x="1664080" y="3674617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D1BEC9EE-9070-46F1-97A8-1B9BC7653832}"/>
                </a:ext>
              </a:extLst>
            </p:cNvPr>
            <p:cNvSpPr/>
            <p:nvPr/>
          </p:nvSpPr>
          <p:spPr>
            <a:xfrm>
              <a:off x="1707133" y="3670173"/>
              <a:ext cx="12700" cy="1120648"/>
            </a:xfrm>
            <a:custGeom>
              <a:avLst/>
              <a:gdLst>
                <a:gd name="connsiteX0" fmla="*/ 0 w 12700"/>
                <a:gd name="connsiteY0" fmla="*/ 0 h 1120648"/>
                <a:gd name="connsiteX1" fmla="*/ 0 w 12700"/>
                <a:gd name="connsiteY1" fmla="*/ 1120648 h 112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648">
                  <a:moveTo>
                    <a:pt x="0" y="0"/>
                  </a:moveTo>
                  <a:lnTo>
                    <a:pt x="0" y="11206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D23079DC-ED6B-4260-B17C-80BAAD9D5794}"/>
                </a:ext>
              </a:extLst>
            </p:cNvPr>
            <p:cNvSpPr/>
            <p:nvPr/>
          </p:nvSpPr>
          <p:spPr>
            <a:xfrm>
              <a:off x="1693164" y="47386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32D2517C-708B-4C02-B1FD-0367293054B1}"/>
                </a:ext>
              </a:extLst>
            </p:cNvPr>
            <p:cNvSpPr/>
            <p:nvPr/>
          </p:nvSpPr>
          <p:spPr>
            <a:xfrm>
              <a:off x="1799970" y="2688590"/>
              <a:ext cx="12700" cy="981583"/>
            </a:xfrm>
            <a:custGeom>
              <a:avLst/>
              <a:gdLst>
                <a:gd name="connsiteX0" fmla="*/ 0 w 12700"/>
                <a:gd name="connsiteY0" fmla="*/ 981583 h 981583"/>
                <a:gd name="connsiteX1" fmla="*/ 0 w 12700"/>
                <a:gd name="connsiteY1" fmla="*/ 0 h 98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1583">
                  <a:moveTo>
                    <a:pt x="0" y="9815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8" name="Freeform: Shape 2567">
              <a:extLst>
                <a:ext uri="{FF2B5EF4-FFF2-40B4-BE49-F238E27FC236}">
                  <a16:creationId xmlns:a16="http://schemas.microsoft.com/office/drawing/2014/main" id="{F0834133-8B8B-491B-87EE-69BBBEC14837}"/>
                </a:ext>
              </a:extLst>
            </p:cNvPr>
            <p:cNvSpPr/>
            <p:nvPr/>
          </p:nvSpPr>
          <p:spPr>
            <a:xfrm>
              <a:off x="1786001" y="268858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5" name="Freeform: Shape 2594">
              <a:extLst>
                <a:ext uri="{FF2B5EF4-FFF2-40B4-BE49-F238E27FC236}">
                  <a16:creationId xmlns:a16="http://schemas.microsoft.com/office/drawing/2014/main" id="{3C8077BE-84F3-4F6F-B0BB-CE23AA08D95A}"/>
                </a:ext>
              </a:extLst>
            </p:cNvPr>
            <p:cNvSpPr/>
            <p:nvPr/>
          </p:nvSpPr>
          <p:spPr>
            <a:xfrm>
              <a:off x="1764919" y="3670173"/>
              <a:ext cx="12700" cy="886460"/>
            </a:xfrm>
            <a:custGeom>
              <a:avLst/>
              <a:gdLst>
                <a:gd name="connsiteX0" fmla="*/ 0 w 12700"/>
                <a:gd name="connsiteY0" fmla="*/ 0 h 886460"/>
                <a:gd name="connsiteX1" fmla="*/ 0 w 12700"/>
                <a:gd name="connsiteY1" fmla="*/ 886460 h 88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6460">
                  <a:moveTo>
                    <a:pt x="0" y="0"/>
                  </a:moveTo>
                  <a:lnTo>
                    <a:pt x="0" y="88646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6" name="Freeform: Shape 2595">
              <a:extLst>
                <a:ext uri="{FF2B5EF4-FFF2-40B4-BE49-F238E27FC236}">
                  <a16:creationId xmlns:a16="http://schemas.microsoft.com/office/drawing/2014/main" id="{ADFC666D-346D-4C26-B8FF-D6D0AC639FF4}"/>
                </a:ext>
              </a:extLst>
            </p:cNvPr>
            <p:cNvSpPr/>
            <p:nvPr/>
          </p:nvSpPr>
          <p:spPr>
            <a:xfrm>
              <a:off x="1750948" y="450443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A8E1682C-6E32-4624-B1CB-3A30F69D7F95}"/>
                </a:ext>
              </a:extLst>
            </p:cNvPr>
            <p:cNvSpPr/>
            <p:nvPr/>
          </p:nvSpPr>
          <p:spPr>
            <a:xfrm>
              <a:off x="1747901" y="3670173"/>
              <a:ext cx="12700" cy="2004060"/>
            </a:xfrm>
            <a:custGeom>
              <a:avLst/>
              <a:gdLst>
                <a:gd name="connsiteX0" fmla="*/ 0 w 12700"/>
                <a:gd name="connsiteY0" fmla="*/ 0 h 2004060"/>
                <a:gd name="connsiteX1" fmla="*/ 0 w 12700"/>
                <a:gd name="connsiteY1" fmla="*/ 2004060 h 200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04060">
                  <a:moveTo>
                    <a:pt x="0" y="0"/>
                  </a:moveTo>
                  <a:lnTo>
                    <a:pt x="0" y="200406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963A0691-F34C-4418-B218-2C6A12071C08}"/>
                </a:ext>
              </a:extLst>
            </p:cNvPr>
            <p:cNvSpPr/>
            <p:nvPr/>
          </p:nvSpPr>
          <p:spPr>
            <a:xfrm>
              <a:off x="1733930" y="562203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1" name="Freeform: Shape 2650">
              <a:extLst>
                <a:ext uri="{FF2B5EF4-FFF2-40B4-BE49-F238E27FC236}">
                  <a16:creationId xmlns:a16="http://schemas.microsoft.com/office/drawing/2014/main" id="{90FFFDAF-48B0-43A0-982E-1CFD6DD8061E}"/>
                </a:ext>
              </a:extLst>
            </p:cNvPr>
            <p:cNvSpPr/>
            <p:nvPr/>
          </p:nvSpPr>
          <p:spPr>
            <a:xfrm>
              <a:off x="1683639" y="3300603"/>
              <a:ext cx="12700" cy="369570"/>
            </a:xfrm>
            <a:custGeom>
              <a:avLst/>
              <a:gdLst>
                <a:gd name="connsiteX0" fmla="*/ 0 w 12700"/>
                <a:gd name="connsiteY0" fmla="*/ 369570 h 369570"/>
                <a:gd name="connsiteX1" fmla="*/ 0 w 12700"/>
                <a:gd name="connsiteY1" fmla="*/ 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9570">
                  <a:moveTo>
                    <a:pt x="0" y="3695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46436452-DC9A-4FDF-BEEF-8FDD82411E74}"/>
                </a:ext>
              </a:extLst>
            </p:cNvPr>
            <p:cNvSpPr/>
            <p:nvPr/>
          </p:nvSpPr>
          <p:spPr>
            <a:xfrm>
              <a:off x="1669669" y="3300603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103B77B9-FE78-4C84-91CB-D40D5D6428AC}"/>
                </a:ext>
              </a:extLst>
            </p:cNvPr>
            <p:cNvSpPr/>
            <p:nvPr/>
          </p:nvSpPr>
          <p:spPr>
            <a:xfrm>
              <a:off x="1646936" y="3284728"/>
              <a:ext cx="12700" cy="385445"/>
            </a:xfrm>
            <a:custGeom>
              <a:avLst/>
              <a:gdLst>
                <a:gd name="connsiteX0" fmla="*/ 0 w 12700"/>
                <a:gd name="connsiteY0" fmla="*/ 385445 h 385445"/>
                <a:gd name="connsiteX1" fmla="*/ 0 w 12700"/>
                <a:gd name="connsiteY1" fmla="*/ 0 h 38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445">
                  <a:moveTo>
                    <a:pt x="0" y="3854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82466E5C-A32C-4D03-BDFA-41BF4065A25B}"/>
                </a:ext>
              </a:extLst>
            </p:cNvPr>
            <p:cNvSpPr/>
            <p:nvPr/>
          </p:nvSpPr>
          <p:spPr>
            <a:xfrm>
              <a:off x="1632966" y="328472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28" name="!!g4">
            <a:extLst>
              <a:ext uri="{FF2B5EF4-FFF2-40B4-BE49-F238E27FC236}">
                <a16:creationId xmlns:a16="http://schemas.microsoft.com/office/drawing/2014/main" id="{F9FA8752-C337-461F-B272-B8458FFE0707}"/>
              </a:ext>
            </a:extLst>
          </p:cNvPr>
          <p:cNvGrpSpPr/>
          <p:nvPr/>
        </p:nvGrpSpPr>
        <p:grpSpPr>
          <a:xfrm>
            <a:off x="1949958" y="2074417"/>
            <a:ext cx="330581" cy="2879980"/>
            <a:chOff x="1949958" y="2074417"/>
            <a:chExt cx="330581" cy="287998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EC07250-5D90-4715-BE9B-7BDE15B68853}"/>
                </a:ext>
              </a:extLst>
            </p:cNvPr>
            <p:cNvSpPr/>
            <p:nvPr/>
          </p:nvSpPr>
          <p:spPr>
            <a:xfrm>
              <a:off x="1949958" y="3670173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D8169260-913C-48A2-AB4E-9DF09B0A8B06}"/>
                </a:ext>
              </a:extLst>
            </p:cNvPr>
            <p:cNvSpPr/>
            <p:nvPr/>
          </p:nvSpPr>
          <p:spPr>
            <a:xfrm>
              <a:off x="2168779" y="3670173"/>
              <a:ext cx="12700" cy="951991"/>
            </a:xfrm>
            <a:custGeom>
              <a:avLst/>
              <a:gdLst>
                <a:gd name="connsiteX0" fmla="*/ 0 w 12700"/>
                <a:gd name="connsiteY0" fmla="*/ 0 h 951991"/>
                <a:gd name="connsiteX1" fmla="*/ 0 w 12700"/>
                <a:gd name="connsiteY1" fmla="*/ 951992 h 95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1991">
                  <a:moveTo>
                    <a:pt x="0" y="0"/>
                  </a:moveTo>
                  <a:lnTo>
                    <a:pt x="0" y="95199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7C71F33-92CE-410A-B356-A0A5AB7B2A80}"/>
                </a:ext>
              </a:extLst>
            </p:cNvPr>
            <p:cNvSpPr/>
            <p:nvPr/>
          </p:nvSpPr>
          <p:spPr>
            <a:xfrm>
              <a:off x="2154808" y="456996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21FCD2B7-8BFD-4963-A977-486C2B6F57EA}"/>
                </a:ext>
              </a:extLst>
            </p:cNvPr>
            <p:cNvSpPr/>
            <p:nvPr/>
          </p:nvSpPr>
          <p:spPr>
            <a:xfrm>
              <a:off x="2074672" y="2952115"/>
              <a:ext cx="12700" cy="718058"/>
            </a:xfrm>
            <a:custGeom>
              <a:avLst/>
              <a:gdLst>
                <a:gd name="connsiteX0" fmla="*/ 0 w 12700"/>
                <a:gd name="connsiteY0" fmla="*/ 718058 h 718058"/>
                <a:gd name="connsiteX1" fmla="*/ 0 w 12700"/>
                <a:gd name="connsiteY1" fmla="*/ 0 h 7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8058">
                  <a:moveTo>
                    <a:pt x="0" y="7180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4EA2456D-D3DC-4525-9066-EF9C7C855DFC}"/>
                </a:ext>
              </a:extLst>
            </p:cNvPr>
            <p:cNvSpPr/>
            <p:nvPr/>
          </p:nvSpPr>
          <p:spPr>
            <a:xfrm>
              <a:off x="2060701" y="295211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6AB64286-3968-41A3-9662-7BB70F10FA00}"/>
                </a:ext>
              </a:extLst>
            </p:cNvPr>
            <p:cNvSpPr/>
            <p:nvPr/>
          </p:nvSpPr>
          <p:spPr>
            <a:xfrm>
              <a:off x="2232533" y="3110484"/>
              <a:ext cx="12700" cy="559689"/>
            </a:xfrm>
            <a:custGeom>
              <a:avLst/>
              <a:gdLst>
                <a:gd name="connsiteX0" fmla="*/ 0 w 12700"/>
                <a:gd name="connsiteY0" fmla="*/ 559689 h 559689"/>
                <a:gd name="connsiteX1" fmla="*/ 0 w 12700"/>
                <a:gd name="connsiteY1" fmla="*/ 0 h 55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9689">
                  <a:moveTo>
                    <a:pt x="0" y="5596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75328F59-C3D2-4A39-A20B-309CC3180ED2}"/>
                </a:ext>
              </a:extLst>
            </p:cNvPr>
            <p:cNvSpPr/>
            <p:nvPr/>
          </p:nvSpPr>
          <p:spPr>
            <a:xfrm>
              <a:off x="2218563" y="311048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40518D46-B666-4FB2-B033-CD5FD7FD6247}"/>
                </a:ext>
              </a:extLst>
            </p:cNvPr>
            <p:cNvSpPr/>
            <p:nvPr/>
          </p:nvSpPr>
          <p:spPr>
            <a:xfrm>
              <a:off x="2014220" y="3207766"/>
              <a:ext cx="12700" cy="462406"/>
            </a:xfrm>
            <a:custGeom>
              <a:avLst/>
              <a:gdLst>
                <a:gd name="connsiteX0" fmla="*/ 0 w 12700"/>
                <a:gd name="connsiteY0" fmla="*/ 462407 h 462406"/>
                <a:gd name="connsiteX1" fmla="*/ 0 w 12700"/>
                <a:gd name="connsiteY1" fmla="*/ 0 h 46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2406">
                  <a:moveTo>
                    <a:pt x="0" y="4624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2F8F2249-7F54-4F90-B17D-9B88A512CCAC}"/>
                </a:ext>
              </a:extLst>
            </p:cNvPr>
            <p:cNvSpPr/>
            <p:nvPr/>
          </p:nvSpPr>
          <p:spPr>
            <a:xfrm>
              <a:off x="2000250" y="320776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55F966BF-CEC3-422D-A9A9-89A9CDA04F4E}"/>
                </a:ext>
              </a:extLst>
            </p:cNvPr>
            <p:cNvSpPr/>
            <p:nvPr/>
          </p:nvSpPr>
          <p:spPr>
            <a:xfrm>
              <a:off x="2166874" y="3670173"/>
              <a:ext cx="12700" cy="273176"/>
            </a:xfrm>
            <a:custGeom>
              <a:avLst/>
              <a:gdLst>
                <a:gd name="connsiteX0" fmla="*/ 0 w 12700"/>
                <a:gd name="connsiteY0" fmla="*/ 0 h 273176"/>
                <a:gd name="connsiteX1" fmla="*/ 0 w 12700"/>
                <a:gd name="connsiteY1" fmla="*/ 273177 h 2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3176">
                  <a:moveTo>
                    <a:pt x="0" y="0"/>
                  </a:moveTo>
                  <a:lnTo>
                    <a:pt x="0" y="27317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BAF7A832-0FAB-40D6-BEE2-5CBB3271ED7C}"/>
                </a:ext>
              </a:extLst>
            </p:cNvPr>
            <p:cNvSpPr/>
            <p:nvPr/>
          </p:nvSpPr>
          <p:spPr>
            <a:xfrm>
              <a:off x="2152904" y="389115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EEADFC1A-9E27-4C3D-BA39-09BB074F8CE2}"/>
                </a:ext>
              </a:extLst>
            </p:cNvPr>
            <p:cNvSpPr/>
            <p:nvPr/>
          </p:nvSpPr>
          <p:spPr>
            <a:xfrm>
              <a:off x="2098421" y="3670173"/>
              <a:ext cx="12700" cy="215011"/>
            </a:xfrm>
            <a:custGeom>
              <a:avLst/>
              <a:gdLst>
                <a:gd name="connsiteX0" fmla="*/ 0 w 12700"/>
                <a:gd name="connsiteY0" fmla="*/ 0 h 215011"/>
                <a:gd name="connsiteX1" fmla="*/ 0 w 12700"/>
                <a:gd name="connsiteY1" fmla="*/ 215011 h 2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5011">
                  <a:moveTo>
                    <a:pt x="0" y="0"/>
                  </a:moveTo>
                  <a:lnTo>
                    <a:pt x="0" y="21501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1AB6A1E2-A4D5-4C9A-9B45-7BB424098B3C}"/>
                </a:ext>
              </a:extLst>
            </p:cNvPr>
            <p:cNvSpPr/>
            <p:nvPr/>
          </p:nvSpPr>
          <p:spPr>
            <a:xfrm>
              <a:off x="2084451" y="38329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6C68B9E-F078-4EE0-AFF2-7B3EEB945C9B}"/>
                </a:ext>
              </a:extLst>
            </p:cNvPr>
            <p:cNvSpPr/>
            <p:nvPr/>
          </p:nvSpPr>
          <p:spPr>
            <a:xfrm>
              <a:off x="2133219" y="3670173"/>
              <a:ext cx="12700" cy="602488"/>
            </a:xfrm>
            <a:custGeom>
              <a:avLst/>
              <a:gdLst>
                <a:gd name="connsiteX0" fmla="*/ 0 w 12700"/>
                <a:gd name="connsiteY0" fmla="*/ 0 h 602488"/>
                <a:gd name="connsiteX1" fmla="*/ 0 w 12700"/>
                <a:gd name="connsiteY1" fmla="*/ 602488 h 6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488">
                  <a:moveTo>
                    <a:pt x="0" y="0"/>
                  </a:moveTo>
                  <a:lnTo>
                    <a:pt x="0" y="60248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B8F35103-27D4-4948-BE75-35D4CA240EF6}"/>
                </a:ext>
              </a:extLst>
            </p:cNvPr>
            <p:cNvSpPr/>
            <p:nvPr/>
          </p:nvSpPr>
          <p:spPr>
            <a:xfrm>
              <a:off x="2119248" y="422046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4C635B53-CEAA-42EB-8036-7A2865535D0A}"/>
                </a:ext>
              </a:extLst>
            </p:cNvPr>
            <p:cNvSpPr/>
            <p:nvPr/>
          </p:nvSpPr>
          <p:spPr>
            <a:xfrm>
              <a:off x="2053336" y="3382391"/>
              <a:ext cx="12700" cy="287782"/>
            </a:xfrm>
            <a:custGeom>
              <a:avLst/>
              <a:gdLst>
                <a:gd name="connsiteX0" fmla="*/ 0 w 12700"/>
                <a:gd name="connsiteY0" fmla="*/ 287782 h 287782"/>
                <a:gd name="connsiteX1" fmla="*/ 0 w 12700"/>
                <a:gd name="connsiteY1" fmla="*/ 0 h 2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782">
                  <a:moveTo>
                    <a:pt x="0" y="2877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44AE46C8-A88D-465F-B583-513A9CCE7A70}"/>
                </a:ext>
              </a:extLst>
            </p:cNvPr>
            <p:cNvSpPr/>
            <p:nvPr/>
          </p:nvSpPr>
          <p:spPr>
            <a:xfrm>
              <a:off x="2039366" y="338239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F76E1C9E-9320-42AC-9687-F99C36209A02}"/>
                </a:ext>
              </a:extLst>
            </p:cNvPr>
            <p:cNvSpPr/>
            <p:nvPr/>
          </p:nvSpPr>
          <p:spPr>
            <a:xfrm>
              <a:off x="1992249" y="3670173"/>
              <a:ext cx="12700" cy="664844"/>
            </a:xfrm>
            <a:custGeom>
              <a:avLst/>
              <a:gdLst>
                <a:gd name="connsiteX0" fmla="*/ 0 w 12700"/>
                <a:gd name="connsiteY0" fmla="*/ 0 h 664844"/>
                <a:gd name="connsiteX1" fmla="*/ 0 w 12700"/>
                <a:gd name="connsiteY1" fmla="*/ 664845 h 6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4844">
                  <a:moveTo>
                    <a:pt x="0" y="0"/>
                  </a:moveTo>
                  <a:lnTo>
                    <a:pt x="0" y="6648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4F782B8C-3506-4B60-9E2F-65125CFB53E7}"/>
                </a:ext>
              </a:extLst>
            </p:cNvPr>
            <p:cNvSpPr/>
            <p:nvPr/>
          </p:nvSpPr>
          <p:spPr>
            <a:xfrm>
              <a:off x="1978279" y="4282821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4D21287D-7DAC-4AFC-89D9-B557392C3F37}"/>
                </a:ext>
              </a:extLst>
            </p:cNvPr>
            <p:cNvSpPr/>
            <p:nvPr/>
          </p:nvSpPr>
          <p:spPr>
            <a:xfrm>
              <a:off x="2115312" y="3670173"/>
              <a:ext cx="12700" cy="1284224"/>
            </a:xfrm>
            <a:custGeom>
              <a:avLst/>
              <a:gdLst>
                <a:gd name="connsiteX0" fmla="*/ 0 w 12700"/>
                <a:gd name="connsiteY0" fmla="*/ 0 h 1284224"/>
                <a:gd name="connsiteX1" fmla="*/ 0 w 12700"/>
                <a:gd name="connsiteY1" fmla="*/ 1284224 h 128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4224">
                  <a:moveTo>
                    <a:pt x="0" y="0"/>
                  </a:moveTo>
                  <a:lnTo>
                    <a:pt x="0" y="12842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65A0A68A-1856-4302-9CDC-1F88B598DF8A}"/>
                </a:ext>
              </a:extLst>
            </p:cNvPr>
            <p:cNvSpPr/>
            <p:nvPr/>
          </p:nvSpPr>
          <p:spPr>
            <a:xfrm>
              <a:off x="2101342" y="4902327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E9C49C59-9D7B-4B48-9787-7E48D6A05AD2}"/>
                </a:ext>
              </a:extLst>
            </p:cNvPr>
            <p:cNvSpPr/>
            <p:nvPr/>
          </p:nvSpPr>
          <p:spPr>
            <a:xfrm>
              <a:off x="2066925" y="2669032"/>
              <a:ext cx="12700" cy="1001141"/>
            </a:xfrm>
            <a:custGeom>
              <a:avLst/>
              <a:gdLst>
                <a:gd name="connsiteX0" fmla="*/ 0 w 12700"/>
                <a:gd name="connsiteY0" fmla="*/ 1001141 h 1001141"/>
                <a:gd name="connsiteX1" fmla="*/ 0 w 12700"/>
                <a:gd name="connsiteY1" fmla="*/ 0 h 10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1141">
                  <a:moveTo>
                    <a:pt x="0" y="10011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839CBD34-220A-4E63-A752-D1D9069BB847}"/>
                </a:ext>
              </a:extLst>
            </p:cNvPr>
            <p:cNvSpPr/>
            <p:nvPr/>
          </p:nvSpPr>
          <p:spPr>
            <a:xfrm>
              <a:off x="2052954" y="26690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CB4A9576-B72D-44FD-902E-DFBB16049E47}"/>
                </a:ext>
              </a:extLst>
            </p:cNvPr>
            <p:cNvSpPr/>
            <p:nvPr/>
          </p:nvSpPr>
          <p:spPr>
            <a:xfrm>
              <a:off x="2219325" y="3670173"/>
              <a:ext cx="12700" cy="692530"/>
            </a:xfrm>
            <a:custGeom>
              <a:avLst/>
              <a:gdLst>
                <a:gd name="connsiteX0" fmla="*/ 0 w 12700"/>
                <a:gd name="connsiteY0" fmla="*/ 0 h 692530"/>
                <a:gd name="connsiteX1" fmla="*/ 0 w 12700"/>
                <a:gd name="connsiteY1" fmla="*/ 692531 h 6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2530">
                  <a:moveTo>
                    <a:pt x="0" y="0"/>
                  </a:moveTo>
                  <a:lnTo>
                    <a:pt x="0" y="69253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7830988E-3BE7-4CBB-92F2-07D929DF3388}"/>
                </a:ext>
              </a:extLst>
            </p:cNvPr>
            <p:cNvSpPr/>
            <p:nvPr/>
          </p:nvSpPr>
          <p:spPr>
            <a:xfrm>
              <a:off x="2205354" y="43105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45EBDD95-345D-4B31-B0E4-785B72E447A7}"/>
                </a:ext>
              </a:extLst>
            </p:cNvPr>
            <p:cNvSpPr/>
            <p:nvPr/>
          </p:nvSpPr>
          <p:spPr>
            <a:xfrm>
              <a:off x="2148078" y="3670173"/>
              <a:ext cx="12700" cy="778763"/>
            </a:xfrm>
            <a:custGeom>
              <a:avLst/>
              <a:gdLst>
                <a:gd name="connsiteX0" fmla="*/ 0 w 12700"/>
                <a:gd name="connsiteY0" fmla="*/ 0 h 778763"/>
                <a:gd name="connsiteX1" fmla="*/ 0 w 12700"/>
                <a:gd name="connsiteY1" fmla="*/ 778764 h 77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8763">
                  <a:moveTo>
                    <a:pt x="0" y="0"/>
                  </a:moveTo>
                  <a:lnTo>
                    <a:pt x="0" y="77876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0E699ADA-9693-4E0A-B8B6-229BF1EDCAF2}"/>
                </a:ext>
              </a:extLst>
            </p:cNvPr>
            <p:cNvSpPr/>
            <p:nvPr/>
          </p:nvSpPr>
          <p:spPr>
            <a:xfrm>
              <a:off x="2134107" y="43968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A34C594C-2003-425A-86A2-DA966136F9C6}"/>
                </a:ext>
              </a:extLst>
            </p:cNvPr>
            <p:cNvSpPr/>
            <p:nvPr/>
          </p:nvSpPr>
          <p:spPr>
            <a:xfrm>
              <a:off x="2113788" y="2074418"/>
              <a:ext cx="12700" cy="1595755"/>
            </a:xfrm>
            <a:custGeom>
              <a:avLst/>
              <a:gdLst>
                <a:gd name="connsiteX0" fmla="*/ 0 w 12700"/>
                <a:gd name="connsiteY0" fmla="*/ 1595755 h 1595755"/>
                <a:gd name="connsiteX1" fmla="*/ 0 w 12700"/>
                <a:gd name="connsiteY1" fmla="*/ 0 h 159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5755">
                  <a:moveTo>
                    <a:pt x="0" y="15957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4FDF2C05-ED38-4945-91AB-03717571A523}"/>
                </a:ext>
              </a:extLst>
            </p:cNvPr>
            <p:cNvSpPr/>
            <p:nvPr/>
          </p:nvSpPr>
          <p:spPr>
            <a:xfrm>
              <a:off x="2099817" y="207441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8BE7ECD1-F245-4B88-B95B-FA77A55D1589}"/>
                </a:ext>
              </a:extLst>
            </p:cNvPr>
            <p:cNvSpPr/>
            <p:nvPr/>
          </p:nvSpPr>
          <p:spPr>
            <a:xfrm>
              <a:off x="2000377" y="3063113"/>
              <a:ext cx="12700" cy="607060"/>
            </a:xfrm>
            <a:custGeom>
              <a:avLst/>
              <a:gdLst>
                <a:gd name="connsiteX0" fmla="*/ 0 w 12700"/>
                <a:gd name="connsiteY0" fmla="*/ 607060 h 607060"/>
                <a:gd name="connsiteX1" fmla="*/ 0 w 12700"/>
                <a:gd name="connsiteY1" fmla="*/ 0 h 6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7060">
                  <a:moveTo>
                    <a:pt x="0" y="6070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B9C7E18F-69E5-4C62-B0CD-FE49F798C2D7}"/>
                </a:ext>
              </a:extLst>
            </p:cNvPr>
            <p:cNvSpPr/>
            <p:nvPr/>
          </p:nvSpPr>
          <p:spPr>
            <a:xfrm>
              <a:off x="1986407" y="306311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2C72988E-15EE-4147-87AD-0E1597C3FCE6}"/>
                </a:ext>
              </a:extLst>
            </p:cNvPr>
            <p:cNvSpPr/>
            <p:nvPr/>
          </p:nvSpPr>
          <p:spPr>
            <a:xfrm>
              <a:off x="2062988" y="3670173"/>
              <a:ext cx="12700" cy="967359"/>
            </a:xfrm>
            <a:custGeom>
              <a:avLst/>
              <a:gdLst>
                <a:gd name="connsiteX0" fmla="*/ 0 w 12700"/>
                <a:gd name="connsiteY0" fmla="*/ 0 h 967359"/>
                <a:gd name="connsiteX1" fmla="*/ 0 w 12700"/>
                <a:gd name="connsiteY1" fmla="*/ 967359 h 96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7359">
                  <a:moveTo>
                    <a:pt x="0" y="0"/>
                  </a:moveTo>
                  <a:lnTo>
                    <a:pt x="0" y="96735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90852780-CB4F-46DF-92BA-37F33BBA3BEE}"/>
                </a:ext>
              </a:extLst>
            </p:cNvPr>
            <p:cNvSpPr/>
            <p:nvPr/>
          </p:nvSpPr>
          <p:spPr>
            <a:xfrm>
              <a:off x="2049017" y="458533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0602FA48-E037-4695-B207-32C85279F1C9}"/>
                </a:ext>
              </a:extLst>
            </p:cNvPr>
            <p:cNvSpPr/>
            <p:nvPr/>
          </p:nvSpPr>
          <p:spPr>
            <a:xfrm>
              <a:off x="2196973" y="3300857"/>
              <a:ext cx="12700" cy="369315"/>
            </a:xfrm>
            <a:custGeom>
              <a:avLst/>
              <a:gdLst>
                <a:gd name="connsiteX0" fmla="*/ 0 w 12700"/>
                <a:gd name="connsiteY0" fmla="*/ 369316 h 369315"/>
                <a:gd name="connsiteX1" fmla="*/ 0 w 12700"/>
                <a:gd name="connsiteY1" fmla="*/ 0 h 36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9315">
                  <a:moveTo>
                    <a:pt x="0" y="3693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7569C68-5505-4DE1-AC0F-3E73FB7506B7}"/>
                </a:ext>
              </a:extLst>
            </p:cNvPr>
            <p:cNvSpPr/>
            <p:nvPr/>
          </p:nvSpPr>
          <p:spPr>
            <a:xfrm>
              <a:off x="2183002" y="3300857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E2802190-080E-487A-9E38-E8A1D22D3D36}"/>
                </a:ext>
              </a:extLst>
            </p:cNvPr>
            <p:cNvSpPr/>
            <p:nvPr/>
          </p:nvSpPr>
          <p:spPr>
            <a:xfrm>
              <a:off x="1991741" y="3583559"/>
              <a:ext cx="12700" cy="86613"/>
            </a:xfrm>
            <a:custGeom>
              <a:avLst/>
              <a:gdLst>
                <a:gd name="connsiteX0" fmla="*/ 0 w 12700"/>
                <a:gd name="connsiteY0" fmla="*/ 86614 h 86613"/>
                <a:gd name="connsiteX1" fmla="*/ 0 w 12700"/>
                <a:gd name="connsiteY1" fmla="*/ 0 h 8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613">
                  <a:moveTo>
                    <a:pt x="0" y="866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54F4FB8C-872D-4D41-A84C-69C1A80CD6E7}"/>
                </a:ext>
              </a:extLst>
            </p:cNvPr>
            <p:cNvSpPr/>
            <p:nvPr/>
          </p:nvSpPr>
          <p:spPr>
            <a:xfrm>
              <a:off x="1977770" y="3583559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0CF2E94B-D2BA-498E-B03A-3D7AEB795348}"/>
                </a:ext>
              </a:extLst>
            </p:cNvPr>
            <p:cNvSpPr/>
            <p:nvPr/>
          </p:nvSpPr>
          <p:spPr>
            <a:xfrm>
              <a:off x="2202942" y="3670173"/>
              <a:ext cx="12700" cy="335025"/>
            </a:xfrm>
            <a:custGeom>
              <a:avLst/>
              <a:gdLst>
                <a:gd name="connsiteX0" fmla="*/ 0 w 12700"/>
                <a:gd name="connsiteY0" fmla="*/ 0 h 335025"/>
                <a:gd name="connsiteX1" fmla="*/ 0 w 12700"/>
                <a:gd name="connsiteY1" fmla="*/ 335026 h 3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5025">
                  <a:moveTo>
                    <a:pt x="0" y="0"/>
                  </a:moveTo>
                  <a:lnTo>
                    <a:pt x="0" y="33502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A015073F-E533-41A8-9009-D916A5D4CC97}"/>
                </a:ext>
              </a:extLst>
            </p:cNvPr>
            <p:cNvSpPr/>
            <p:nvPr/>
          </p:nvSpPr>
          <p:spPr>
            <a:xfrm>
              <a:off x="2188972" y="3953002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9884F3DE-732C-41CE-B9BC-B50E8198DEC2}"/>
                </a:ext>
              </a:extLst>
            </p:cNvPr>
            <p:cNvSpPr/>
            <p:nvPr/>
          </p:nvSpPr>
          <p:spPr>
            <a:xfrm>
              <a:off x="2141093" y="3021838"/>
              <a:ext cx="12700" cy="648335"/>
            </a:xfrm>
            <a:custGeom>
              <a:avLst/>
              <a:gdLst>
                <a:gd name="connsiteX0" fmla="*/ 0 w 12700"/>
                <a:gd name="connsiteY0" fmla="*/ 648335 h 648335"/>
                <a:gd name="connsiteX1" fmla="*/ 0 w 12700"/>
                <a:gd name="connsiteY1" fmla="*/ 0 h 6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8335">
                  <a:moveTo>
                    <a:pt x="0" y="6483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C53FB8D3-C553-48F8-8115-F5157B947ED9}"/>
                </a:ext>
              </a:extLst>
            </p:cNvPr>
            <p:cNvSpPr/>
            <p:nvPr/>
          </p:nvSpPr>
          <p:spPr>
            <a:xfrm>
              <a:off x="2127123" y="302183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2CD192E7-2A3D-4262-ABE7-4D14176511BE}"/>
                </a:ext>
              </a:extLst>
            </p:cNvPr>
            <p:cNvSpPr/>
            <p:nvPr/>
          </p:nvSpPr>
          <p:spPr>
            <a:xfrm>
              <a:off x="2028698" y="3670173"/>
              <a:ext cx="12700" cy="292607"/>
            </a:xfrm>
            <a:custGeom>
              <a:avLst/>
              <a:gdLst>
                <a:gd name="connsiteX0" fmla="*/ 0 w 12700"/>
                <a:gd name="connsiteY0" fmla="*/ 0 h 292607"/>
                <a:gd name="connsiteX1" fmla="*/ 0 w 12700"/>
                <a:gd name="connsiteY1" fmla="*/ 292608 h 2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2607">
                  <a:moveTo>
                    <a:pt x="0" y="0"/>
                  </a:moveTo>
                  <a:lnTo>
                    <a:pt x="0" y="2926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15B26644-993C-443B-86C4-EF4D9112FB41}"/>
                </a:ext>
              </a:extLst>
            </p:cNvPr>
            <p:cNvSpPr/>
            <p:nvPr/>
          </p:nvSpPr>
          <p:spPr>
            <a:xfrm>
              <a:off x="2014727" y="391058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7" name="Freeform: Shape 2456">
              <a:extLst>
                <a:ext uri="{FF2B5EF4-FFF2-40B4-BE49-F238E27FC236}">
                  <a16:creationId xmlns:a16="http://schemas.microsoft.com/office/drawing/2014/main" id="{894A1996-D9FE-44E5-96E5-844A523ED726}"/>
                </a:ext>
              </a:extLst>
            </p:cNvPr>
            <p:cNvSpPr/>
            <p:nvPr/>
          </p:nvSpPr>
          <p:spPr>
            <a:xfrm>
              <a:off x="2231009" y="3670173"/>
              <a:ext cx="12700" cy="143382"/>
            </a:xfrm>
            <a:custGeom>
              <a:avLst/>
              <a:gdLst>
                <a:gd name="connsiteX0" fmla="*/ 0 w 12700"/>
                <a:gd name="connsiteY0" fmla="*/ 0 h 143382"/>
                <a:gd name="connsiteX1" fmla="*/ 0 w 12700"/>
                <a:gd name="connsiteY1" fmla="*/ 143383 h 14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382">
                  <a:moveTo>
                    <a:pt x="0" y="0"/>
                  </a:moveTo>
                  <a:lnTo>
                    <a:pt x="0" y="1433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8" name="Freeform: Shape 2457">
              <a:extLst>
                <a:ext uri="{FF2B5EF4-FFF2-40B4-BE49-F238E27FC236}">
                  <a16:creationId xmlns:a16="http://schemas.microsoft.com/office/drawing/2014/main" id="{A003B12E-8BE9-4935-914A-80FCC830953E}"/>
                </a:ext>
              </a:extLst>
            </p:cNvPr>
            <p:cNvSpPr/>
            <p:nvPr/>
          </p:nvSpPr>
          <p:spPr>
            <a:xfrm>
              <a:off x="2217039" y="376135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5" name="Freeform: Shape 2484">
              <a:extLst>
                <a:ext uri="{FF2B5EF4-FFF2-40B4-BE49-F238E27FC236}">
                  <a16:creationId xmlns:a16="http://schemas.microsoft.com/office/drawing/2014/main" id="{364E932E-B729-42C0-9D45-34B242536E17}"/>
                </a:ext>
              </a:extLst>
            </p:cNvPr>
            <p:cNvSpPr/>
            <p:nvPr/>
          </p:nvSpPr>
          <p:spPr>
            <a:xfrm>
              <a:off x="2123821" y="3468878"/>
              <a:ext cx="12700" cy="201295"/>
            </a:xfrm>
            <a:custGeom>
              <a:avLst/>
              <a:gdLst>
                <a:gd name="connsiteX0" fmla="*/ 0 w 12700"/>
                <a:gd name="connsiteY0" fmla="*/ 201295 h 201295"/>
                <a:gd name="connsiteX1" fmla="*/ 0 w 12700"/>
                <a:gd name="connsiteY1" fmla="*/ 0 h 20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1295">
                  <a:moveTo>
                    <a:pt x="0" y="2012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6" name="Freeform: Shape 2485">
              <a:extLst>
                <a:ext uri="{FF2B5EF4-FFF2-40B4-BE49-F238E27FC236}">
                  <a16:creationId xmlns:a16="http://schemas.microsoft.com/office/drawing/2014/main" id="{7B561DF8-7964-44EF-AE21-420C711311CF}"/>
                </a:ext>
              </a:extLst>
            </p:cNvPr>
            <p:cNvSpPr/>
            <p:nvPr/>
          </p:nvSpPr>
          <p:spPr>
            <a:xfrm>
              <a:off x="2109851" y="346887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3" name="Freeform: Shape 2512">
              <a:extLst>
                <a:ext uri="{FF2B5EF4-FFF2-40B4-BE49-F238E27FC236}">
                  <a16:creationId xmlns:a16="http://schemas.microsoft.com/office/drawing/2014/main" id="{FA3F6400-DF80-4B4A-91B4-E47B55FBD6B8}"/>
                </a:ext>
              </a:extLst>
            </p:cNvPr>
            <p:cNvSpPr/>
            <p:nvPr/>
          </p:nvSpPr>
          <p:spPr>
            <a:xfrm>
              <a:off x="2187194" y="2782824"/>
              <a:ext cx="12700" cy="887349"/>
            </a:xfrm>
            <a:custGeom>
              <a:avLst/>
              <a:gdLst>
                <a:gd name="connsiteX0" fmla="*/ 0 w 12700"/>
                <a:gd name="connsiteY0" fmla="*/ 887349 h 887349"/>
                <a:gd name="connsiteX1" fmla="*/ 0 w 12700"/>
                <a:gd name="connsiteY1" fmla="*/ 0 h 88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7349">
                  <a:moveTo>
                    <a:pt x="0" y="8873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4" name="Freeform: Shape 2513">
              <a:extLst>
                <a:ext uri="{FF2B5EF4-FFF2-40B4-BE49-F238E27FC236}">
                  <a16:creationId xmlns:a16="http://schemas.microsoft.com/office/drawing/2014/main" id="{DA9156C7-D3BE-449B-AF21-92729080C732}"/>
                </a:ext>
              </a:extLst>
            </p:cNvPr>
            <p:cNvSpPr/>
            <p:nvPr/>
          </p:nvSpPr>
          <p:spPr>
            <a:xfrm>
              <a:off x="2173223" y="27828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F1340314-AA40-4AF2-8947-BB0705AF3B64}"/>
                </a:ext>
              </a:extLst>
            </p:cNvPr>
            <p:cNvSpPr/>
            <p:nvPr/>
          </p:nvSpPr>
          <p:spPr>
            <a:xfrm>
              <a:off x="2062099" y="3670173"/>
              <a:ext cx="12700" cy="377951"/>
            </a:xfrm>
            <a:custGeom>
              <a:avLst/>
              <a:gdLst>
                <a:gd name="connsiteX0" fmla="*/ 0 w 12700"/>
                <a:gd name="connsiteY0" fmla="*/ 0 h 377951"/>
                <a:gd name="connsiteX1" fmla="*/ 0 w 12700"/>
                <a:gd name="connsiteY1" fmla="*/ 377952 h 37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7951">
                  <a:moveTo>
                    <a:pt x="0" y="0"/>
                  </a:moveTo>
                  <a:lnTo>
                    <a:pt x="0" y="37795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EF08CF1C-A7C7-46E7-91D1-E8A7A7E9DCAB}"/>
                </a:ext>
              </a:extLst>
            </p:cNvPr>
            <p:cNvSpPr/>
            <p:nvPr/>
          </p:nvSpPr>
          <p:spPr>
            <a:xfrm>
              <a:off x="2048129" y="399605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9" name="Freeform: Shape 2568">
              <a:extLst>
                <a:ext uri="{FF2B5EF4-FFF2-40B4-BE49-F238E27FC236}">
                  <a16:creationId xmlns:a16="http://schemas.microsoft.com/office/drawing/2014/main" id="{B517D4BC-459F-4BE1-90E5-38CE4F259BFC}"/>
                </a:ext>
              </a:extLst>
            </p:cNvPr>
            <p:cNvSpPr/>
            <p:nvPr/>
          </p:nvSpPr>
          <p:spPr>
            <a:xfrm>
              <a:off x="2143379" y="2524887"/>
              <a:ext cx="12700" cy="1145286"/>
            </a:xfrm>
            <a:custGeom>
              <a:avLst/>
              <a:gdLst>
                <a:gd name="connsiteX0" fmla="*/ 0 w 12700"/>
                <a:gd name="connsiteY0" fmla="*/ 1145286 h 1145286"/>
                <a:gd name="connsiteX1" fmla="*/ 0 w 12700"/>
                <a:gd name="connsiteY1" fmla="*/ 0 h 114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5286">
                  <a:moveTo>
                    <a:pt x="0" y="11452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0" name="Freeform: Shape 2569">
              <a:extLst>
                <a:ext uri="{FF2B5EF4-FFF2-40B4-BE49-F238E27FC236}">
                  <a16:creationId xmlns:a16="http://schemas.microsoft.com/office/drawing/2014/main" id="{DD50DD23-9249-4008-93BB-0A9FDA88531E}"/>
                </a:ext>
              </a:extLst>
            </p:cNvPr>
            <p:cNvSpPr/>
            <p:nvPr/>
          </p:nvSpPr>
          <p:spPr>
            <a:xfrm>
              <a:off x="2129408" y="252488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AE29623F-E594-42DF-BA18-F8822CC7418A}"/>
                </a:ext>
              </a:extLst>
            </p:cNvPr>
            <p:cNvSpPr/>
            <p:nvPr/>
          </p:nvSpPr>
          <p:spPr>
            <a:xfrm>
              <a:off x="2081022" y="3670173"/>
              <a:ext cx="12700" cy="717168"/>
            </a:xfrm>
            <a:custGeom>
              <a:avLst/>
              <a:gdLst>
                <a:gd name="connsiteX0" fmla="*/ 0 w 12700"/>
                <a:gd name="connsiteY0" fmla="*/ 0 h 717168"/>
                <a:gd name="connsiteX1" fmla="*/ 0 w 12700"/>
                <a:gd name="connsiteY1" fmla="*/ 717169 h 7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168">
                  <a:moveTo>
                    <a:pt x="0" y="0"/>
                  </a:moveTo>
                  <a:lnTo>
                    <a:pt x="0" y="71716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8" name="Freeform: Shape 2597">
              <a:extLst>
                <a:ext uri="{FF2B5EF4-FFF2-40B4-BE49-F238E27FC236}">
                  <a16:creationId xmlns:a16="http://schemas.microsoft.com/office/drawing/2014/main" id="{D0EC759F-0661-42BC-B963-29CE65E34E2C}"/>
                </a:ext>
              </a:extLst>
            </p:cNvPr>
            <p:cNvSpPr/>
            <p:nvPr/>
          </p:nvSpPr>
          <p:spPr>
            <a:xfrm>
              <a:off x="2067051" y="433514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6961535F-60F5-4B53-8E3A-48D45AC0F503}"/>
                </a:ext>
              </a:extLst>
            </p:cNvPr>
            <p:cNvSpPr/>
            <p:nvPr/>
          </p:nvSpPr>
          <p:spPr>
            <a:xfrm>
              <a:off x="2087752" y="3171698"/>
              <a:ext cx="12700" cy="498475"/>
            </a:xfrm>
            <a:custGeom>
              <a:avLst/>
              <a:gdLst>
                <a:gd name="connsiteX0" fmla="*/ 0 w 12700"/>
                <a:gd name="connsiteY0" fmla="*/ 498475 h 498475"/>
                <a:gd name="connsiteX1" fmla="*/ 0 w 12700"/>
                <a:gd name="connsiteY1" fmla="*/ 0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8475">
                  <a:moveTo>
                    <a:pt x="0" y="49847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6E1F77C5-BF8E-4B53-B5BA-909F9113C824}"/>
                </a:ext>
              </a:extLst>
            </p:cNvPr>
            <p:cNvSpPr/>
            <p:nvPr/>
          </p:nvSpPr>
          <p:spPr>
            <a:xfrm>
              <a:off x="2073782" y="31716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C7304927-7384-4D57-B97A-6D62567CB001}"/>
                </a:ext>
              </a:extLst>
            </p:cNvPr>
            <p:cNvSpPr/>
            <p:nvPr/>
          </p:nvSpPr>
          <p:spPr>
            <a:xfrm>
              <a:off x="2161159" y="3206877"/>
              <a:ext cx="12700" cy="463296"/>
            </a:xfrm>
            <a:custGeom>
              <a:avLst/>
              <a:gdLst>
                <a:gd name="connsiteX0" fmla="*/ 0 w 12700"/>
                <a:gd name="connsiteY0" fmla="*/ 463296 h 463296"/>
                <a:gd name="connsiteX1" fmla="*/ 0 w 12700"/>
                <a:gd name="connsiteY1" fmla="*/ 0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3296">
                  <a:moveTo>
                    <a:pt x="0" y="4632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F08996D1-F5C3-4F8B-BE80-B17960734870}"/>
                </a:ext>
              </a:extLst>
            </p:cNvPr>
            <p:cNvSpPr/>
            <p:nvPr/>
          </p:nvSpPr>
          <p:spPr>
            <a:xfrm>
              <a:off x="2147189" y="320687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22BD2257-EB90-4279-A877-41CCDC7D9345}"/>
                </a:ext>
              </a:extLst>
            </p:cNvPr>
            <p:cNvSpPr/>
            <p:nvPr/>
          </p:nvSpPr>
          <p:spPr>
            <a:xfrm>
              <a:off x="2020824" y="3670173"/>
              <a:ext cx="12700" cy="823849"/>
            </a:xfrm>
            <a:custGeom>
              <a:avLst/>
              <a:gdLst>
                <a:gd name="connsiteX0" fmla="*/ 0 w 12700"/>
                <a:gd name="connsiteY0" fmla="*/ 0 h 823849"/>
                <a:gd name="connsiteX1" fmla="*/ 0 w 12700"/>
                <a:gd name="connsiteY1" fmla="*/ 823849 h 82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3849">
                  <a:moveTo>
                    <a:pt x="0" y="0"/>
                  </a:moveTo>
                  <a:lnTo>
                    <a:pt x="0" y="82384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325CDD80-4223-434F-A959-B5E68CB04C94}"/>
                </a:ext>
              </a:extLst>
            </p:cNvPr>
            <p:cNvSpPr/>
            <p:nvPr/>
          </p:nvSpPr>
          <p:spPr>
            <a:xfrm>
              <a:off x="2006854" y="4441952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29" name="!!g5">
            <a:extLst>
              <a:ext uri="{FF2B5EF4-FFF2-40B4-BE49-F238E27FC236}">
                <a16:creationId xmlns:a16="http://schemas.microsoft.com/office/drawing/2014/main" id="{FE7BA138-C04A-4280-BD7A-7C848CB861DF}"/>
              </a:ext>
            </a:extLst>
          </p:cNvPr>
          <p:cNvGrpSpPr/>
          <p:nvPr/>
        </p:nvGrpSpPr>
        <p:grpSpPr>
          <a:xfrm>
            <a:off x="2317369" y="2141982"/>
            <a:ext cx="330581" cy="2918332"/>
            <a:chOff x="2317369" y="2141982"/>
            <a:chExt cx="330581" cy="291833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B12C026-3B3C-4C40-9591-CA023AAFD6A6}"/>
                </a:ext>
              </a:extLst>
            </p:cNvPr>
            <p:cNvSpPr/>
            <p:nvPr/>
          </p:nvSpPr>
          <p:spPr>
            <a:xfrm>
              <a:off x="2317369" y="3670173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5F4F9EC1-D48F-4463-BCA7-02D3B6BAD489}"/>
                </a:ext>
              </a:extLst>
            </p:cNvPr>
            <p:cNvSpPr/>
            <p:nvPr/>
          </p:nvSpPr>
          <p:spPr>
            <a:xfrm>
              <a:off x="2491740" y="3647948"/>
              <a:ext cx="12700" cy="22225"/>
            </a:xfrm>
            <a:custGeom>
              <a:avLst/>
              <a:gdLst>
                <a:gd name="connsiteX0" fmla="*/ 0 w 12700"/>
                <a:gd name="connsiteY0" fmla="*/ 22225 h 22225"/>
                <a:gd name="connsiteX1" fmla="*/ 0 w 12700"/>
                <a:gd name="connsiteY1" fmla="*/ 0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225">
                  <a:moveTo>
                    <a:pt x="0" y="222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519376E-C1A7-475C-B943-E660608FA638}"/>
                </a:ext>
              </a:extLst>
            </p:cNvPr>
            <p:cNvSpPr/>
            <p:nvPr/>
          </p:nvSpPr>
          <p:spPr>
            <a:xfrm>
              <a:off x="2477770" y="364794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A29A8043-349F-4321-82ED-D48B27873E07}"/>
                </a:ext>
              </a:extLst>
            </p:cNvPr>
            <p:cNvSpPr/>
            <p:nvPr/>
          </p:nvSpPr>
          <p:spPr>
            <a:xfrm>
              <a:off x="2434463" y="3670173"/>
              <a:ext cx="12700" cy="360552"/>
            </a:xfrm>
            <a:custGeom>
              <a:avLst/>
              <a:gdLst>
                <a:gd name="connsiteX0" fmla="*/ 0 w 12700"/>
                <a:gd name="connsiteY0" fmla="*/ 0 h 360552"/>
                <a:gd name="connsiteX1" fmla="*/ 0 w 12700"/>
                <a:gd name="connsiteY1" fmla="*/ 360553 h 3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0552">
                  <a:moveTo>
                    <a:pt x="0" y="0"/>
                  </a:moveTo>
                  <a:lnTo>
                    <a:pt x="0" y="3605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82F94DCA-9111-4E15-A31B-6FA9EF0AA475}"/>
                </a:ext>
              </a:extLst>
            </p:cNvPr>
            <p:cNvSpPr/>
            <p:nvPr/>
          </p:nvSpPr>
          <p:spPr>
            <a:xfrm>
              <a:off x="2420492" y="397865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D9FD026D-78C1-43B5-9918-BD0093F3419C}"/>
                </a:ext>
              </a:extLst>
            </p:cNvPr>
            <p:cNvSpPr/>
            <p:nvPr/>
          </p:nvSpPr>
          <p:spPr>
            <a:xfrm>
              <a:off x="2386076" y="3577844"/>
              <a:ext cx="12700" cy="92328"/>
            </a:xfrm>
            <a:custGeom>
              <a:avLst/>
              <a:gdLst>
                <a:gd name="connsiteX0" fmla="*/ 0 w 12700"/>
                <a:gd name="connsiteY0" fmla="*/ 92329 h 92328"/>
                <a:gd name="connsiteX1" fmla="*/ 0 w 12700"/>
                <a:gd name="connsiteY1" fmla="*/ 0 h 9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328">
                  <a:moveTo>
                    <a:pt x="0" y="923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76204CEB-A6DC-42C9-8DB4-9911932879E7}"/>
                </a:ext>
              </a:extLst>
            </p:cNvPr>
            <p:cNvSpPr/>
            <p:nvPr/>
          </p:nvSpPr>
          <p:spPr>
            <a:xfrm>
              <a:off x="2372105" y="3577844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3E5E19AA-A2E0-49D2-9491-CD80421AC078}"/>
                </a:ext>
              </a:extLst>
            </p:cNvPr>
            <p:cNvSpPr/>
            <p:nvPr/>
          </p:nvSpPr>
          <p:spPr>
            <a:xfrm>
              <a:off x="2529713" y="2831592"/>
              <a:ext cx="12700" cy="838581"/>
            </a:xfrm>
            <a:custGeom>
              <a:avLst/>
              <a:gdLst>
                <a:gd name="connsiteX0" fmla="*/ 0 w 12700"/>
                <a:gd name="connsiteY0" fmla="*/ 838581 h 838581"/>
                <a:gd name="connsiteX1" fmla="*/ 0 w 12700"/>
                <a:gd name="connsiteY1" fmla="*/ 0 h 8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8581">
                  <a:moveTo>
                    <a:pt x="0" y="8385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498BF37E-3D7E-405E-8972-24A1344C0652}"/>
                </a:ext>
              </a:extLst>
            </p:cNvPr>
            <p:cNvSpPr/>
            <p:nvPr/>
          </p:nvSpPr>
          <p:spPr>
            <a:xfrm>
              <a:off x="2515742" y="2831592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6CF5F16C-7A61-4511-8A38-7EADE2B16F06}"/>
                </a:ext>
              </a:extLst>
            </p:cNvPr>
            <p:cNvSpPr/>
            <p:nvPr/>
          </p:nvSpPr>
          <p:spPr>
            <a:xfrm>
              <a:off x="2496058" y="3670173"/>
              <a:ext cx="12700" cy="563244"/>
            </a:xfrm>
            <a:custGeom>
              <a:avLst/>
              <a:gdLst>
                <a:gd name="connsiteX0" fmla="*/ 0 w 12700"/>
                <a:gd name="connsiteY0" fmla="*/ 0 h 563244"/>
                <a:gd name="connsiteX1" fmla="*/ 0 w 12700"/>
                <a:gd name="connsiteY1" fmla="*/ 563245 h 56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3244">
                  <a:moveTo>
                    <a:pt x="0" y="0"/>
                  </a:moveTo>
                  <a:lnTo>
                    <a:pt x="0" y="5632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DC248084-1F3B-4293-864A-041158BF02C4}"/>
                </a:ext>
              </a:extLst>
            </p:cNvPr>
            <p:cNvSpPr/>
            <p:nvPr/>
          </p:nvSpPr>
          <p:spPr>
            <a:xfrm>
              <a:off x="2482088" y="41812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04A99A0B-AA4C-49DC-ABBB-9ED54F9068B7}"/>
                </a:ext>
              </a:extLst>
            </p:cNvPr>
            <p:cNvSpPr/>
            <p:nvPr/>
          </p:nvSpPr>
          <p:spPr>
            <a:xfrm>
              <a:off x="2574036" y="3324479"/>
              <a:ext cx="12700" cy="345694"/>
            </a:xfrm>
            <a:custGeom>
              <a:avLst/>
              <a:gdLst>
                <a:gd name="connsiteX0" fmla="*/ 0 w 12700"/>
                <a:gd name="connsiteY0" fmla="*/ 345694 h 345694"/>
                <a:gd name="connsiteX1" fmla="*/ 0 w 12700"/>
                <a:gd name="connsiteY1" fmla="*/ 0 h 34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5694">
                  <a:moveTo>
                    <a:pt x="0" y="3456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F1FF3422-DB27-493C-BE02-4AC02F1E2C24}"/>
                </a:ext>
              </a:extLst>
            </p:cNvPr>
            <p:cNvSpPr/>
            <p:nvPr/>
          </p:nvSpPr>
          <p:spPr>
            <a:xfrm>
              <a:off x="2560066" y="332447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03D50487-C86D-47F7-A224-4503697AB912}"/>
                </a:ext>
              </a:extLst>
            </p:cNvPr>
            <p:cNvSpPr/>
            <p:nvPr/>
          </p:nvSpPr>
          <p:spPr>
            <a:xfrm>
              <a:off x="2444623" y="2822067"/>
              <a:ext cx="12700" cy="848106"/>
            </a:xfrm>
            <a:custGeom>
              <a:avLst/>
              <a:gdLst>
                <a:gd name="connsiteX0" fmla="*/ 0 w 12700"/>
                <a:gd name="connsiteY0" fmla="*/ 848106 h 848106"/>
                <a:gd name="connsiteX1" fmla="*/ 0 w 12700"/>
                <a:gd name="connsiteY1" fmla="*/ 0 h 84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8106">
                  <a:moveTo>
                    <a:pt x="0" y="8481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01AC1724-C902-4EAF-9A7E-D3848D959B55}"/>
                </a:ext>
              </a:extLst>
            </p:cNvPr>
            <p:cNvSpPr/>
            <p:nvPr/>
          </p:nvSpPr>
          <p:spPr>
            <a:xfrm>
              <a:off x="2430652" y="282206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B13D4071-3436-4BD8-8386-B79E347D0D50}"/>
                </a:ext>
              </a:extLst>
            </p:cNvPr>
            <p:cNvSpPr/>
            <p:nvPr/>
          </p:nvSpPr>
          <p:spPr>
            <a:xfrm>
              <a:off x="2517521" y="3670173"/>
              <a:ext cx="12700" cy="1117727"/>
            </a:xfrm>
            <a:custGeom>
              <a:avLst/>
              <a:gdLst>
                <a:gd name="connsiteX0" fmla="*/ 0 w 12700"/>
                <a:gd name="connsiteY0" fmla="*/ 0 h 1117727"/>
                <a:gd name="connsiteX1" fmla="*/ 0 w 12700"/>
                <a:gd name="connsiteY1" fmla="*/ 1117727 h 111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7727">
                  <a:moveTo>
                    <a:pt x="0" y="0"/>
                  </a:moveTo>
                  <a:lnTo>
                    <a:pt x="0" y="111772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C5D85986-B84C-4A14-B8A4-F570183D426F}"/>
                </a:ext>
              </a:extLst>
            </p:cNvPr>
            <p:cNvSpPr/>
            <p:nvPr/>
          </p:nvSpPr>
          <p:spPr>
            <a:xfrm>
              <a:off x="2503551" y="473570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4432736A-A7B3-4E57-9B13-ECE61F9932A1}"/>
                </a:ext>
              </a:extLst>
            </p:cNvPr>
            <p:cNvSpPr/>
            <p:nvPr/>
          </p:nvSpPr>
          <p:spPr>
            <a:xfrm>
              <a:off x="2561717" y="3581019"/>
              <a:ext cx="12700" cy="89153"/>
            </a:xfrm>
            <a:custGeom>
              <a:avLst/>
              <a:gdLst>
                <a:gd name="connsiteX0" fmla="*/ 0 w 12700"/>
                <a:gd name="connsiteY0" fmla="*/ 89154 h 89153"/>
                <a:gd name="connsiteX1" fmla="*/ 0 w 12700"/>
                <a:gd name="connsiteY1" fmla="*/ 0 h 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153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43932BE0-AEA4-4638-93E0-B703569D65F6}"/>
                </a:ext>
              </a:extLst>
            </p:cNvPr>
            <p:cNvSpPr/>
            <p:nvPr/>
          </p:nvSpPr>
          <p:spPr>
            <a:xfrm>
              <a:off x="2547747" y="3581019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DA7A13DA-8901-42E1-AAE3-8399529CED57}"/>
                </a:ext>
              </a:extLst>
            </p:cNvPr>
            <p:cNvSpPr/>
            <p:nvPr/>
          </p:nvSpPr>
          <p:spPr>
            <a:xfrm>
              <a:off x="2396744" y="3268217"/>
              <a:ext cx="12700" cy="401955"/>
            </a:xfrm>
            <a:custGeom>
              <a:avLst/>
              <a:gdLst>
                <a:gd name="connsiteX0" fmla="*/ 0 w 12700"/>
                <a:gd name="connsiteY0" fmla="*/ 401955 h 401955"/>
                <a:gd name="connsiteX1" fmla="*/ 0 w 12700"/>
                <a:gd name="connsiteY1" fmla="*/ 0 h 40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955">
                  <a:moveTo>
                    <a:pt x="0" y="4019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122162F4-F6C2-4340-8118-44917E323900}"/>
                </a:ext>
              </a:extLst>
            </p:cNvPr>
            <p:cNvSpPr/>
            <p:nvPr/>
          </p:nvSpPr>
          <p:spPr>
            <a:xfrm>
              <a:off x="2382647" y="3268217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DCD990CA-D577-480C-9B43-5822E5F52B10}"/>
                </a:ext>
              </a:extLst>
            </p:cNvPr>
            <p:cNvSpPr/>
            <p:nvPr/>
          </p:nvSpPr>
          <p:spPr>
            <a:xfrm>
              <a:off x="2420620" y="3598164"/>
              <a:ext cx="12700" cy="72009"/>
            </a:xfrm>
            <a:custGeom>
              <a:avLst/>
              <a:gdLst>
                <a:gd name="connsiteX0" fmla="*/ 0 w 12700"/>
                <a:gd name="connsiteY0" fmla="*/ 72009 h 72009"/>
                <a:gd name="connsiteX1" fmla="*/ 0 w 12700"/>
                <a:gd name="connsiteY1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009">
                  <a:moveTo>
                    <a:pt x="0" y="720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3A6BDBB7-4E7F-4FB3-BEA5-FB57882B0990}"/>
                </a:ext>
              </a:extLst>
            </p:cNvPr>
            <p:cNvSpPr/>
            <p:nvPr/>
          </p:nvSpPr>
          <p:spPr>
            <a:xfrm>
              <a:off x="2406650" y="3598164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223DF48F-772B-4E52-BC1F-BB4A0FBEE7D6}"/>
                </a:ext>
              </a:extLst>
            </p:cNvPr>
            <p:cNvSpPr/>
            <p:nvPr/>
          </p:nvSpPr>
          <p:spPr>
            <a:xfrm>
              <a:off x="2526411" y="3573399"/>
              <a:ext cx="12700" cy="96774"/>
            </a:xfrm>
            <a:custGeom>
              <a:avLst/>
              <a:gdLst>
                <a:gd name="connsiteX0" fmla="*/ 0 w 12700"/>
                <a:gd name="connsiteY0" fmla="*/ 96774 h 96774"/>
                <a:gd name="connsiteX1" fmla="*/ 0 w 12700"/>
                <a:gd name="connsiteY1" fmla="*/ 0 h 9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774">
                  <a:moveTo>
                    <a:pt x="0" y="967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0A76C504-9CA6-4723-9DCC-F20DF9B4F095}"/>
                </a:ext>
              </a:extLst>
            </p:cNvPr>
            <p:cNvSpPr/>
            <p:nvPr/>
          </p:nvSpPr>
          <p:spPr>
            <a:xfrm>
              <a:off x="2512441" y="3573398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4BCF07A4-6C2C-41D5-B361-EAEE51543304}"/>
                </a:ext>
              </a:extLst>
            </p:cNvPr>
            <p:cNvSpPr/>
            <p:nvPr/>
          </p:nvSpPr>
          <p:spPr>
            <a:xfrm>
              <a:off x="2534666" y="3670173"/>
              <a:ext cx="12700" cy="250698"/>
            </a:xfrm>
            <a:custGeom>
              <a:avLst/>
              <a:gdLst>
                <a:gd name="connsiteX0" fmla="*/ 0 w 12700"/>
                <a:gd name="connsiteY0" fmla="*/ 0 h 250698"/>
                <a:gd name="connsiteX1" fmla="*/ 0 w 12700"/>
                <a:gd name="connsiteY1" fmla="*/ 250698 h 2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0698">
                  <a:moveTo>
                    <a:pt x="0" y="0"/>
                  </a:moveTo>
                  <a:lnTo>
                    <a:pt x="0" y="25069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DC5E55FD-D4C3-4509-BC1D-6F826AC9D138}"/>
                </a:ext>
              </a:extLst>
            </p:cNvPr>
            <p:cNvSpPr/>
            <p:nvPr/>
          </p:nvSpPr>
          <p:spPr>
            <a:xfrm>
              <a:off x="2520695" y="386880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4B5BDEC1-AA6D-4A1D-AE94-482ECBDF9063}"/>
                </a:ext>
              </a:extLst>
            </p:cNvPr>
            <p:cNvSpPr/>
            <p:nvPr/>
          </p:nvSpPr>
          <p:spPr>
            <a:xfrm>
              <a:off x="2460752" y="3670173"/>
              <a:ext cx="12700" cy="867155"/>
            </a:xfrm>
            <a:custGeom>
              <a:avLst/>
              <a:gdLst>
                <a:gd name="connsiteX0" fmla="*/ 0 w 12700"/>
                <a:gd name="connsiteY0" fmla="*/ 0 h 867155"/>
                <a:gd name="connsiteX1" fmla="*/ 0 w 12700"/>
                <a:gd name="connsiteY1" fmla="*/ 867156 h 86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7155">
                  <a:moveTo>
                    <a:pt x="0" y="0"/>
                  </a:moveTo>
                  <a:lnTo>
                    <a:pt x="0" y="86715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1FF68622-EC4F-49EF-A250-6B96E8FF1C67}"/>
                </a:ext>
              </a:extLst>
            </p:cNvPr>
            <p:cNvSpPr/>
            <p:nvPr/>
          </p:nvSpPr>
          <p:spPr>
            <a:xfrm>
              <a:off x="2446782" y="4485132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BBCDB7B0-EBD2-4048-911A-E704A111EC91}"/>
                </a:ext>
              </a:extLst>
            </p:cNvPr>
            <p:cNvSpPr/>
            <p:nvPr/>
          </p:nvSpPr>
          <p:spPr>
            <a:xfrm>
              <a:off x="2395982" y="3670173"/>
              <a:ext cx="12700" cy="252856"/>
            </a:xfrm>
            <a:custGeom>
              <a:avLst/>
              <a:gdLst>
                <a:gd name="connsiteX0" fmla="*/ 0 w 12700"/>
                <a:gd name="connsiteY0" fmla="*/ 0 h 252856"/>
                <a:gd name="connsiteX1" fmla="*/ 0 w 12700"/>
                <a:gd name="connsiteY1" fmla="*/ 252857 h 25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2856">
                  <a:moveTo>
                    <a:pt x="0" y="0"/>
                  </a:moveTo>
                  <a:lnTo>
                    <a:pt x="0" y="25285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7C598905-B698-49EF-9D04-7791BAADEDE6}"/>
                </a:ext>
              </a:extLst>
            </p:cNvPr>
            <p:cNvSpPr/>
            <p:nvPr/>
          </p:nvSpPr>
          <p:spPr>
            <a:xfrm>
              <a:off x="2382011" y="387083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31872748-BCD2-4B51-81F3-5532EDDAEFEE}"/>
                </a:ext>
              </a:extLst>
            </p:cNvPr>
            <p:cNvSpPr/>
            <p:nvPr/>
          </p:nvSpPr>
          <p:spPr>
            <a:xfrm>
              <a:off x="2400935" y="3670173"/>
              <a:ext cx="12700" cy="763015"/>
            </a:xfrm>
            <a:custGeom>
              <a:avLst/>
              <a:gdLst>
                <a:gd name="connsiteX0" fmla="*/ 0 w 12700"/>
                <a:gd name="connsiteY0" fmla="*/ 0 h 763015"/>
                <a:gd name="connsiteX1" fmla="*/ 0 w 12700"/>
                <a:gd name="connsiteY1" fmla="*/ 763016 h 76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3015">
                  <a:moveTo>
                    <a:pt x="0" y="0"/>
                  </a:moveTo>
                  <a:lnTo>
                    <a:pt x="0" y="76301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5D0D47AF-B9B0-400B-83B0-6B963F83A162}"/>
                </a:ext>
              </a:extLst>
            </p:cNvPr>
            <p:cNvSpPr/>
            <p:nvPr/>
          </p:nvSpPr>
          <p:spPr>
            <a:xfrm>
              <a:off x="2386964" y="438111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50EE754D-A4CF-4932-A5B5-AE77FE2EA95E}"/>
                </a:ext>
              </a:extLst>
            </p:cNvPr>
            <p:cNvSpPr/>
            <p:nvPr/>
          </p:nvSpPr>
          <p:spPr>
            <a:xfrm>
              <a:off x="2548382" y="3670173"/>
              <a:ext cx="12700" cy="863473"/>
            </a:xfrm>
            <a:custGeom>
              <a:avLst/>
              <a:gdLst>
                <a:gd name="connsiteX0" fmla="*/ 0 w 12700"/>
                <a:gd name="connsiteY0" fmla="*/ 0 h 863473"/>
                <a:gd name="connsiteX1" fmla="*/ 0 w 12700"/>
                <a:gd name="connsiteY1" fmla="*/ 863473 h 8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3473">
                  <a:moveTo>
                    <a:pt x="0" y="0"/>
                  </a:moveTo>
                  <a:lnTo>
                    <a:pt x="0" y="8634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21CDC2C3-A50B-4E64-AFCE-5E95C891D7A5}"/>
                </a:ext>
              </a:extLst>
            </p:cNvPr>
            <p:cNvSpPr/>
            <p:nvPr/>
          </p:nvSpPr>
          <p:spPr>
            <a:xfrm>
              <a:off x="2534411" y="448157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50C48C85-68BD-43EC-A65D-C6C8DB6C8C93}"/>
                </a:ext>
              </a:extLst>
            </p:cNvPr>
            <p:cNvSpPr/>
            <p:nvPr/>
          </p:nvSpPr>
          <p:spPr>
            <a:xfrm>
              <a:off x="2498598" y="3052699"/>
              <a:ext cx="12700" cy="617474"/>
            </a:xfrm>
            <a:custGeom>
              <a:avLst/>
              <a:gdLst>
                <a:gd name="connsiteX0" fmla="*/ 0 w 12700"/>
                <a:gd name="connsiteY0" fmla="*/ 617474 h 617474"/>
                <a:gd name="connsiteX1" fmla="*/ 0 w 12700"/>
                <a:gd name="connsiteY1" fmla="*/ 0 h 61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7474">
                  <a:moveTo>
                    <a:pt x="0" y="617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341BCE20-2B47-4DE0-B7CD-E1E9606FF793}"/>
                </a:ext>
              </a:extLst>
            </p:cNvPr>
            <p:cNvSpPr/>
            <p:nvPr/>
          </p:nvSpPr>
          <p:spPr>
            <a:xfrm>
              <a:off x="2484627" y="3052698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459DD0C6-B87B-4094-B0B6-2141DA567103}"/>
                </a:ext>
              </a:extLst>
            </p:cNvPr>
            <p:cNvSpPr/>
            <p:nvPr/>
          </p:nvSpPr>
          <p:spPr>
            <a:xfrm>
              <a:off x="2464943" y="3670173"/>
              <a:ext cx="12700" cy="210312"/>
            </a:xfrm>
            <a:custGeom>
              <a:avLst/>
              <a:gdLst>
                <a:gd name="connsiteX0" fmla="*/ 0 w 12700"/>
                <a:gd name="connsiteY0" fmla="*/ 0 h 210312"/>
                <a:gd name="connsiteX1" fmla="*/ 0 w 12700"/>
                <a:gd name="connsiteY1" fmla="*/ 210312 h 21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0312">
                  <a:moveTo>
                    <a:pt x="0" y="0"/>
                  </a:moveTo>
                  <a:lnTo>
                    <a:pt x="0" y="21031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50F46551-645A-411F-BB8B-7AAA23C56345}"/>
                </a:ext>
              </a:extLst>
            </p:cNvPr>
            <p:cNvSpPr/>
            <p:nvPr/>
          </p:nvSpPr>
          <p:spPr>
            <a:xfrm>
              <a:off x="2450973" y="382828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E979CDF0-4005-433E-A3A1-8633ADA371D5}"/>
                </a:ext>
              </a:extLst>
            </p:cNvPr>
            <p:cNvSpPr/>
            <p:nvPr/>
          </p:nvSpPr>
          <p:spPr>
            <a:xfrm>
              <a:off x="2565400" y="3670173"/>
              <a:ext cx="12700" cy="321055"/>
            </a:xfrm>
            <a:custGeom>
              <a:avLst/>
              <a:gdLst>
                <a:gd name="connsiteX0" fmla="*/ 0 w 12700"/>
                <a:gd name="connsiteY0" fmla="*/ 0 h 321055"/>
                <a:gd name="connsiteX1" fmla="*/ 0 w 12700"/>
                <a:gd name="connsiteY1" fmla="*/ 321056 h 32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1055">
                  <a:moveTo>
                    <a:pt x="0" y="0"/>
                  </a:moveTo>
                  <a:lnTo>
                    <a:pt x="0" y="32105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B0E5B69B-67C3-4C0D-AE3C-FB09269166D7}"/>
                </a:ext>
              </a:extLst>
            </p:cNvPr>
            <p:cNvSpPr/>
            <p:nvPr/>
          </p:nvSpPr>
          <p:spPr>
            <a:xfrm>
              <a:off x="2551429" y="393903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61851B8A-105E-46FA-BA24-6785A2E8F22B}"/>
                </a:ext>
              </a:extLst>
            </p:cNvPr>
            <p:cNvSpPr/>
            <p:nvPr/>
          </p:nvSpPr>
          <p:spPr>
            <a:xfrm>
              <a:off x="2456434" y="3567049"/>
              <a:ext cx="12700" cy="103124"/>
            </a:xfrm>
            <a:custGeom>
              <a:avLst/>
              <a:gdLst>
                <a:gd name="connsiteX0" fmla="*/ 0 w 12700"/>
                <a:gd name="connsiteY0" fmla="*/ 103124 h 103124"/>
                <a:gd name="connsiteX1" fmla="*/ 0 w 12700"/>
                <a:gd name="connsiteY1" fmla="*/ 0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124">
                  <a:moveTo>
                    <a:pt x="0" y="1031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06C85C85-1A9B-486C-A5EB-BE2D0BB63B5A}"/>
                </a:ext>
              </a:extLst>
            </p:cNvPr>
            <p:cNvSpPr/>
            <p:nvPr/>
          </p:nvSpPr>
          <p:spPr>
            <a:xfrm>
              <a:off x="2442464" y="356704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1" name="Freeform: Shape 2480">
              <a:extLst>
                <a:ext uri="{FF2B5EF4-FFF2-40B4-BE49-F238E27FC236}">
                  <a16:creationId xmlns:a16="http://schemas.microsoft.com/office/drawing/2014/main" id="{03EC0521-AD0A-4497-9C64-3550DAA277BA}"/>
                </a:ext>
              </a:extLst>
            </p:cNvPr>
            <p:cNvSpPr/>
            <p:nvPr/>
          </p:nvSpPr>
          <p:spPr>
            <a:xfrm>
              <a:off x="2429764" y="3670173"/>
              <a:ext cx="12700" cy="1109217"/>
            </a:xfrm>
            <a:custGeom>
              <a:avLst/>
              <a:gdLst>
                <a:gd name="connsiteX0" fmla="*/ 0 w 12700"/>
                <a:gd name="connsiteY0" fmla="*/ 0 h 1109217"/>
                <a:gd name="connsiteX1" fmla="*/ 0 w 12700"/>
                <a:gd name="connsiteY1" fmla="*/ 1109218 h 110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9217">
                  <a:moveTo>
                    <a:pt x="0" y="0"/>
                  </a:moveTo>
                  <a:lnTo>
                    <a:pt x="0" y="110921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2" name="Freeform: Shape 2481">
              <a:extLst>
                <a:ext uri="{FF2B5EF4-FFF2-40B4-BE49-F238E27FC236}">
                  <a16:creationId xmlns:a16="http://schemas.microsoft.com/office/drawing/2014/main" id="{C163131F-B994-4B21-B7DE-A4A87B971D99}"/>
                </a:ext>
              </a:extLst>
            </p:cNvPr>
            <p:cNvSpPr/>
            <p:nvPr/>
          </p:nvSpPr>
          <p:spPr>
            <a:xfrm>
              <a:off x="2415794" y="472719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9" name="Freeform: Shape 2508">
              <a:extLst>
                <a:ext uri="{FF2B5EF4-FFF2-40B4-BE49-F238E27FC236}">
                  <a16:creationId xmlns:a16="http://schemas.microsoft.com/office/drawing/2014/main" id="{CDBA9D80-3E42-4606-AF34-B91AE05FE237}"/>
                </a:ext>
              </a:extLst>
            </p:cNvPr>
            <p:cNvSpPr/>
            <p:nvPr/>
          </p:nvSpPr>
          <p:spPr>
            <a:xfrm>
              <a:off x="2481453" y="2141982"/>
              <a:ext cx="12700" cy="1528191"/>
            </a:xfrm>
            <a:custGeom>
              <a:avLst/>
              <a:gdLst>
                <a:gd name="connsiteX0" fmla="*/ 0 w 12700"/>
                <a:gd name="connsiteY0" fmla="*/ 1528191 h 1528191"/>
                <a:gd name="connsiteX1" fmla="*/ 0 w 12700"/>
                <a:gd name="connsiteY1" fmla="*/ 0 h 15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8191">
                  <a:moveTo>
                    <a:pt x="0" y="15281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0" name="Freeform: Shape 2509">
              <a:extLst>
                <a:ext uri="{FF2B5EF4-FFF2-40B4-BE49-F238E27FC236}">
                  <a16:creationId xmlns:a16="http://schemas.microsoft.com/office/drawing/2014/main" id="{2FBD808C-1387-45EF-AEEF-DEDEC2E5BDB6}"/>
                </a:ext>
              </a:extLst>
            </p:cNvPr>
            <p:cNvSpPr/>
            <p:nvPr/>
          </p:nvSpPr>
          <p:spPr>
            <a:xfrm>
              <a:off x="2467482" y="214198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EEF47084-B1E1-47BE-8200-40738648355E}"/>
                </a:ext>
              </a:extLst>
            </p:cNvPr>
            <p:cNvSpPr/>
            <p:nvPr/>
          </p:nvSpPr>
          <p:spPr>
            <a:xfrm>
              <a:off x="2460244" y="2876169"/>
              <a:ext cx="12700" cy="794004"/>
            </a:xfrm>
            <a:custGeom>
              <a:avLst/>
              <a:gdLst>
                <a:gd name="connsiteX0" fmla="*/ 0 w 12700"/>
                <a:gd name="connsiteY0" fmla="*/ 794004 h 794004"/>
                <a:gd name="connsiteX1" fmla="*/ 0 w 12700"/>
                <a:gd name="connsiteY1" fmla="*/ 0 h 7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4004">
                  <a:moveTo>
                    <a:pt x="0" y="7940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1FB14F0A-2893-48D6-8FFB-B1ED30175E6F}"/>
                </a:ext>
              </a:extLst>
            </p:cNvPr>
            <p:cNvSpPr/>
            <p:nvPr/>
          </p:nvSpPr>
          <p:spPr>
            <a:xfrm>
              <a:off x="2446273" y="287616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9C37E334-6194-4D8E-B775-0EA457030B65}"/>
                </a:ext>
              </a:extLst>
            </p:cNvPr>
            <p:cNvSpPr/>
            <p:nvPr/>
          </p:nvSpPr>
          <p:spPr>
            <a:xfrm>
              <a:off x="2503043" y="3670173"/>
              <a:ext cx="12700" cy="962913"/>
            </a:xfrm>
            <a:custGeom>
              <a:avLst/>
              <a:gdLst>
                <a:gd name="connsiteX0" fmla="*/ 0 w 12700"/>
                <a:gd name="connsiteY0" fmla="*/ 0 h 962913"/>
                <a:gd name="connsiteX1" fmla="*/ 0 w 12700"/>
                <a:gd name="connsiteY1" fmla="*/ 962914 h 96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2913">
                  <a:moveTo>
                    <a:pt x="0" y="0"/>
                  </a:moveTo>
                  <a:lnTo>
                    <a:pt x="0" y="9629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588DD1EB-74A1-429E-A288-55FFCBD8EEEE}"/>
                </a:ext>
              </a:extLst>
            </p:cNvPr>
            <p:cNvSpPr/>
            <p:nvPr/>
          </p:nvSpPr>
          <p:spPr>
            <a:xfrm>
              <a:off x="2489073" y="458089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0FFE4AF9-EF48-4802-88B2-3F11A423E850}"/>
                </a:ext>
              </a:extLst>
            </p:cNvPr>
            <p:cNvSpPr/>
            <p:nvPr/>
          </p:nvSpPr>
          <p:spPr>
            <a:xfrm>
              <a:off x="2610104" y="3670173"/>
              <a:ext cx="12700" cy="139573"/>
            </a:xfrm>
            <a:custGeom>
              <a:avLst/>
              <a:gdLst>
                <a:gd name="connsiteX0" fmla="*/ 0 w 12700"/>
                <a:gd name="connsiteY0" fmla="*/ 0 h 139573"/>
                <a:gd name="connsiteX1" fmla="*/ 0 w 12700"/>
                <a:gd name="connsiteY1" fmla="*/ 139573 h 1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573">
                  <a:moveTo>
                    <a:pt x="0" y="0"/>
                  </a:moveTo>
                  <a:lnTo>
                    <a:pt x="0" y="1395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BE69D723-B00A-479F-91BF-D86C6268FA7D}"/>
                </a:ext>
              </a:extLst>
            </p:cNvPr>
            <p:cNvSpPr/>
            <p:nvPr/>
          </p:nvSpPr>
          <p:spPr>
            <a:xfrm>
              <a:off x="2596133" y="375767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9E1C192D-F920-4488-BABF-03862E6DF217}"/>
                </a:ext>
              </a:extLst>
            </p:cNvPr>
            <p:cNvSpPr/>
            <p:nvPr/>
          </p:nvSpPr>
          <p:spPr>
            <a:xfrm>
              <a:off x="2506853" y="2668270"/>
              <a:ext cx="12700" cy="1001903"/>
            </a:xfrm>
            <a:custGeom>
              <a:avLst/>
              <a:gdLst>
                <a:gd name="connsiteX0" fmla="*/ 0 w 12700"/>
                <a:gd name="connsiteY0" fmla="*/ 1001903 h 1001903"/>
                <a:gd name="connsiteX1" fmla="*/ 0 w 12700"/>
                <a:gd name="connsiteY1" fmla="*/ 0 h 100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1903">
                  <a:moveTo>
                    <a:pt x="0" y="10019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043D7937-D546-4F77-8B97-53E37FAA9457}"/>
                </a:ext>
              </a:extLst>
            </p:cNvPr>
            <p:cNvSpPr/>
            <p:nvPr/>
          </p:nvSpPr>
          <p:spPr>
            <a:xfrm>
              <a:off x="2492882" y="266827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0DE09424-FEBD-4D58-B6AB-28CF4DE0317A}"/>
                </a:ext>
              </a:extLst>
            </p:cNvPr>
            <p:cNvSpPr/>
            <p:nvPr/>
          </p:nvSpPr>
          <p:spPr>
            <a:xfrm>
              <a:off x="2461768" y="3670173"/>
              <a:ext cx="12700" cy="1390141"/>
            </a:xfrm>
            <a:custGeom>
              <a:avLst/>
              <a:gdLst>
                <a:gd name="connsiteX0" fmla="*/ 0 w 12700"/>
                <a:gd name="connsiteY0" fmla="*/ 0 h 1390141"/>
                <a:gd name="connsiteX1" fmla="*/ 0 w 12700"/>
                <a:gd name="connsiteY1" fmla="*/ 1390142 h 139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0141">
                  <a:moveTo>
                    <a:pt x="0" y="0"/>
                  </a:moveTo>
                  <a:lnTo>
                    <a:pt x="0" y="139014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F49FC2C4-585E-408D-9E1B-4CAC310C4B25}"/>
                </a:ext>
              </a:extLst>
            </p:cNvPr>
            <p:cNvSpPr/>
            <p:nvPr/>
          </p:nvSpPr>
          <p:spPr>
            <a:xfrm>
              <a:off x="2447798" y="500811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9128E306-211E-4E05-873B-86642CAB03B9}"/>
                </a:ext>
              </a:extLst>
            </p:cNvPr>
            <p:cNvSpPr/>
            <p:nvPr/>
          </p:nvSpPr>
          <p:spPr>
            <a:xfrm>
              <a:off x="2345309" y="3670173"/>
              <a:ext cx="12700" cy="107314"/>
            </a:xfrm>
            <a:custGeom>
              <a:avLst/>
              <a:gdLst>
                <a:gd name="connsiteX0" fmla="*/ 0 w 12700"/>
                <a:gd name="connsiteY0" fmla="*/ 0 h 107314"/>
                <a:gd name="connsiteX1" fmla="*/ 0 w 12700"/>
                <a:gd name="connsiteY1" fmla="*/ 107315 h 10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314">
                  <a:moveTo>
                    <a:pt x="0" y="0"/>
                  </a:moveTo>
                  <a:lnTo>
                    <a:pt x="0" y="1073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BB9975DE-EA90-4EE1-8716-5E2D0D0A7D34}"/>
                </a:ext>
              </a:extLst>
            </p:cNvPr>
            <p:cNvSpPr/>
            <p:nvPr/>
          </p:nvSpPr>
          <p:spPr>
            <a:xfrm>
              <a:off x="2331339" y="372529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0" name="!!g6">
            <a:extLst>
              <a:ext uri="{FF2B5EF4-FFF2-40B4-BE49-F238E27FC236}">
                <a16:creationId xmlns:a16="http://schemas.microsoft.com/office/drawing/2014/main" id="{59B129BF-9AA2-467B-949B-6923981D236C}"/>
              </a:ext>
            </a:extLst>
          </p:cNvPr>
          <p:cNvGrpSpPr/>
          <p:nvPr/>
        </p:nvGrpSpPr>
        <p:grpSpPr>
          <a:xfrm>
            <a:off x="2684653" y="2161794"/>
            <a:ext cx="330708" cy="3268598"/>
            <a:chOff x="2684653" y="2161794"/>
            <a:chExt cx="330708" cy="326859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EE1DAC-1356-4447-A796-F22E4EBA9F05}"/>
                </a:ext>
              </a:extLst>
            </p:cNvPr>
            <p:cNvSpPr/>
            <p:nvPr/>
          </p:nvSpPr>
          <p:spPr>
            <a:xfrm>
              <a:off x="2684653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B4E23834-5AC7-44CE-AC4F-FF45D28FFCB8}"/>
                </a:ext>
              </a:extLst>
            </p:cNvPr>
            <p:cNvSpPr/>
            <p:nvPr/>
          </p:nvSpPr>
          <p:spPr>
            <a:xfrm>
              <a:off x="2712339" y="3517138"/>
              <a:ext cx="12700" cy="153035"/>
            </a:xfrm>
            <a:custGeom>
              <a:avLst/>
              <a:gdLst>
                <a:gd name="connsiteX0" fmla="*/ 0 w 12700"/>
                <a:gd name="connsiteY0" fmla="*/ 153035 h 153035"/>
                <a:gd name="connsiteX1" fmla="*/ 0 w 12700"/>
                <a:gd name="connsiteY1" fmla="*/ 0 h 1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035">
                  <a:moveTo>
                    <a:pt x="0" y="1530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26302E2C-876D-4E5E-A274-C224699DE146}"/>
                </a:ext>
              </a:extLst>
            </p:cNvPr>
            <p:cNvSpPr/>
            <p:nvPr/>
          </p:nvSpPr>
          <p:spPr>
            <a:xfrm>
              <a:off x="2698369" y="3517138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1B16CFF3-E666-4C4B-8299-DD6B7CFB59F4}"/>
                </a:ext>
              </a:extLst>
            </p:cNvPr>
            <p:cNvSpPr/>
            <p:nvPr/>
          </p:nvSpPr>
          <p:spPr>
            <a:xfrm>
              <a:off x="2919095" y="2871724"/>
              <a:ext cx="12700" cy="798449"/>
            </a:xfrm>
            <a:custGeom>
              <a:avLst/>
              <a:gdLst>
                <a:gd name="connsiteX0" fmla="*/ 0 w 12700"/>
                <a:gd name="connsiteY0" fmla="*/ 798449 h 798449"/>
                <a:gd name="connsiteX1" fmla="*/ 0 w 12700"/>
                <a:gd name="connsiteY1" fmla="*/ 0 h 7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8449">
                  <a:moveTo>
                    <a:pt x="0" y="7984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5025904F-4ABC-495A-A207-3E1EAC2C6402}"/>
                </a:ext>
              </a:extLst>
            </p:cNvPr>
            <p:cNvSpPr/>
            <p:nvPr/>
          </p:nvSpPr>
          <p:spPr>
            <a:xfrm>
              <a:off x="2905125" y="28717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4AED547F-7046-4468-8F8A-6A39F5929DBA}"/>
                </a:ext>
              </a:extLst>
            </p:cNvPr>
            <p:cNvSpPr/>
            <p:nvPr/>
          </p:nvSpPr>
          <p:spPr>
            <a:xfrm>
              <a:off x="2932176" y="3399154"/>
              <a:ext cx="12700" cy="271018"/>
            </a:xfrm>
            <a:custGeom>
              <a:avLst/>
              <a:gdLst>
                <a:gd name="connsiteX0" fmla="*/ 0 w 12700"/>
                <a:gd name="connsiteY0" fmla="*/ 271018 h 271018"/>
                <a:gd name="connsiteX1" fmla="*/ 0 w 12700"/>
                <a:gd name="connsiteY1" fmla="*/ 0 h 27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1018">
                  <a:moveTo>
                    <a:pt x="0" y="2710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93F1989B-1258-4A1C-ABB0-0DA3A2DF8433}"/>
                </a:ext>
              </a:extLst>
            </p:cNvPr>
            <p:cNvSpPr/>
            <p:nvPr/>
          </p:nvSpPr>
          <p:spPr>
            <a:xfrm>
              <a:off x="2918205" y="339915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2D665C8D-9E54-4CB9-99BB-DBDB093095BC}"/>
                </a:ext>
              </a:extLst>
            </p:cNvPr>
            <p:cNvSpPr/>
            <p:nvPr/>
          </p:nvSpPr>
          <p:spPr>
            <a:xfrm>
              <a:off x="2850007" y="3670173"/>
              <a:ext cx="12700" cy="1760219"/>
            </a:xfrm>
            <a:custGeom>
              <a:avLst/>
              <a:gdLst>
                <a:gd name="connsiteX0" fmla="*/ 0 w 12700"/>
                <a:gd name="connsiteY0" fmla="*/ 0 h 1760219"/>
                <a:gd name="connsiteX1" fmla="*/ 0 w 12700"/>
                <a:gd name="connsiteY1" fmla="*/ 1760220 h 176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0219">
                  <a:moveTo>
                    <a:pt x="0" y="0"/>
                  </a:moveTo>
                  <a:lnTo>
                    <a:pt x="0" y="176022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8D0BE1F9-64F6-4574-B2EB-114C3BE83AC7}"/>
                </a:ext>
              </a:extLst>
            </p:cNvPr>
            <p:cNvSpPr/>
            <p:nvPr/>
          </p:nvSpPr>
          <p:spPr>
            <a:xfrm>
              <a:off x="2836036" y="537819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9EC8917E-36A5-4773-9B49-A522ACB0BE98}"/>
                </a:ext>
              </a:extLst>
            </p:cNvPr>
            <p:cNvSpPr/>
            <p:nvPr/>
          </p:nvSpPr>
          <p:spPr>
            <a:xfrm>
              <a:off x="2922397" y="3670173"/>
              <a:ext cx="12700" cy="545338"/>
            </a:xfrm>
            <a:custGeom>
              <a:avLst/>
              <a:gdLst>
                <a:gd name="connsiteX0" fmla="*/ 0 w 12700"/>
                <a:gd name="connsiteY0" fmla="*/ 0 h 545338"/>
                <a:gd name="connsiteX1" fmla="*/ 0 w 12700"/>
                <a:gd name="connsiteY1" fmla="*/ 545338 h 54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5338">
                  <a:moveTo>
                    <a:pt x="0" y="0"/>
                  </a:moveTo>
                  <a:lnTo>
                    <a:pt x="0" y="54533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E273506B-C72A-4BBF-A76A-A307851B7041}"/>
                </a:ext>
              </a:extLst>
            </p:cNvPr>
            <p:cNvSpPr/>
            <p:nvPr/>
          </p:nvSpPr>
          <p:spPr>
            <a:xfrm>
              <a:off x="2908426" y="416344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46AC4CF7-A9C0-4545-8712-17DA32E92E3D}"/>
                </a:ext>
              </a:extLst>
            </p:cNvPr>
            <p:cNvSpPr/>
            <p:nvPr/>
          </p:nvSpPr>
          <p:spPr>
            <a:xfrm>
              <a:off x="2864739" y="3670173"/>
              <a:ext cx="12700" cy="361061"/>
            </a:xfrm>
            <a:custGeom>
              <a:avLst/>
              <a:gdLst>
                <a:gd name="connsiteX0" fmla="*/ 0 w 12700"/>
                <a:gd name="connsiteY0" fmla="*/ 0 h 361061"/>
                <a:gd name="connsiteX1" fmla="*/ 0 w 12700"/>
                <a:gd name="connsiteY1" fmla="*/ 361061 h 36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1061">
                  <a:moveTo>
                    <a:pt x="0" y="0"/>
                  </a:moveTo>
                  <a:lnTo>
                    <a:pt x="0" y="36106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A1B401E0-F31F-42A8-A406-49EF845A94C7}"/>
                </a:ext>
              </a:extLst>
            </p:cNvPr>
            <p:cNvSpPr/>
            <p:nvPr/>
          </p:nvSpPr>
          <p:spPr>
            <a:xfrm>
              <a:off x="2850769" y="39790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DF7B8775-9951-4404-B3FC-673B9E9191D2}"/>
                </a:ext>
              </a:extLst>
            </p:cNvPr>
            <p:cNvSpPr/>
            <p:nvPr/>
          </p:nvSpPr>
          <p:spPr>
            <a:xfrm>
              <a:off x="2832227" y="3670173"/>
              <a:ext cx="12700" cy="16890"/>
            </a:xfrm>
            <a:custGeom>
              <a:avLst/>
              <a:gdLst>
                <a:gd name="connsiteX0" fmla="*/ 0 w 12700"/>
                <a:gd name="connsiteY0" fmla="*/ 0 h 16890"/>
                <a:gd name="connsiteX1" fmla="*/ 0 w 12700"/>
                <a:gd name="connsiteY1" fmla="*/ 16891 h 1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90">
                  <a:moveTo>
                    <a:pt x="0" y="0"/>
                  </a:moveTo>
                  <a:lnTo>
                    <a:pt x="0" y="168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BBB94C14-D84A-4A36-85E8-232A947BF5CC}"/>
                </a:ext>
              </a:extLst>
            </p:cNvPr>
            <p:cNvSpPr/>
            <p:nvPr/>
          </p:nvSpPr>
          <p:spPr>
            <a:xfrm>
              <a:off x="2818257" y="363499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6514815D-CEEF-4822-B1A3-C689C9FE2065}"/>
                </a:ext>
              </a:extLst>
            </p:cNvPr>
            <p:cNvSpPr/>
            <p:nvPr/>
          </p:nvSpPr>
          <p:spPr>
            <a:xfrm>
              <a:off x="2824480" y="3196209"/>
              <a:ext cx="12700" cy="473964"/>
            </a:xfrm>
            <a:custGeom>
              <a:avLst/>
              <a:gdLst>
                <a:gd name="connsiteX0" fmla="*/ 0 w 12700"/>
                <a:gd name="connsiteY0" fmla="*/ 473964 h 473964"/>
                <a:gd name="connsiteX1" fmla="*/ 0 w 12700"/>
                <a:gd name="connsiteY1" fmla="*/ 0 h 4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964">
                  <a:moveTo>
                    <a:pt x="0" y="4739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0C14D66B-B9CD-4118-AECF-C89B27ED101F}"/>
                </a:ext>
              </a:extLst>
            </p:cNvPr>
            <p:cNvSpPr/>
            <p:nvPr/>
          </p:nvSpPr>
          <p:spPr>
            <a:xfrm>
              <a:off x="2810510" y="319620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E6EC7463-C1B5-4A3F-B0D2-406C19501CF7}"/>
                </a:ext>
              </a:extLst>
            </p:cNvPr>
            <p:cNvSpPr/>
            <p:nvPr/>
          </p:nvSpPr>
          <p:spPr>
            <a:xfrm>
              <a:off x="2796921" y="2829306"/>
              <a:ext cx="12700" cy="840867"/>
            </a:xfrm>
            <a:custGeom>
              <a:avLst/>
              <a:gdLst>
                <a:gd name="connsiteX0" fmla="*/ 0 w 12700"/>
                <a:gd name="connsiteY0" fmla="*/ 840867 h 840867"/>
                <a:gd name="connsiteX1" fmla="*/ 0 w 12700"/>
                <a:gd name="connsiteY1" fmla="*/ 0 h 84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0867">
                  <a:moveTo>
                    <a:pt x="0" y="8408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A4E07229-1DF8-4445-B933-842EE663AC07}"/>
                </a:ext>
              </a:extLst>
            </p:cNvPr>
            <p:cNvSpPr/>
            <p:nvPr/>
          </p:nvSpPr>
          <p:spPr>
            <a:xfrm>
              <a:off x="2782951" y="2829305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8AD7F3A9-2318-4F24-A767-FC73A6DF4AA9}"/>
                </a:ext>
              </a:extLst>
            </p:cNvPr>
            <p:cNvSpPr/>
            <p:nvPr/>
          </p:nvSpPr>
          <p:spPr>
            <a:xfrm>
              <a:off x="2763901" y="3670173"/>
              <a:ext cx="12700" cy="106299"/>
            </a:xfrm>
            <a:custGeom>
              <a:avLst/>
              <a:gdLst>
                <a:gd name="connsiteX0" fmla="*/ 0 w 12700"/>
                <a:gd name="connsiteY0" fmla="*/ 0 h 106299"/>
                <a:gd name="connsiteX1" fmla="*/ 0 w 12700"/>
                <a:gd name="connsiteY1" fmla="*/ 106299 h 10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299">
                  <a:moveTo>
                    <a:pt x="0" y="0"/>
                  </a:moveTo>
                  <a:lnTo>
                    <a:pt x="0" y="10629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65A6F9BC-85D0-409B-868E-4455183956E5}"/>
                </a:ext>
              </a:extLst>
            </p:cNvPr>
            <p:cNvSpPr/>
            <p:nvPr/>
          </p:nvSpPr>
          <p:spPr>
            <a:xfrm>
              <a:off x="2749930" y="372427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8526EE35-CEF7-4194-B16E-0E34C42226CD}"/>
                </a:ext>
              </a:extLst>
            </p:cNvPr>
            <p:cNvSpPr/>
            <p:nvPr/>
          </p:nvSpPr>
          <p:spPr>
            <a:xfrm>
              <a:off x="2957830" y="3151886"/>
              <a:ext cx="12700" cy="518287"/>
            </a:xfrm>
            <a:custGeom>
              <a:avLst/>
              <a:gdLst>
                <a:gd name="connsiteX0" fmla="*/ 0 w 12700"/>
                <a:gd name="connsiteY0" fmla="*/ 518287 h 518287"/>
                <a:gd name="connsiteX1" fmla="*/ 0 w 12700"/>
                <a:gd name="connsiteY1" fmla="*/ 0 h 5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8287">
                  <a:moveTo>
                    <a:pt x="0" y="5182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68AC1644-E433-4B8E-90EB-CE0F3D79137D}"/>
                </a:ext>
              </a:extLst>
            </p:cNvPr>
            <p:cNvSpPr/>
            <p:nvPr/>
          </p:nvSpPr>
          <p:spPr>
            <a:xfrm>
              <a:off x="2943860" y="3151885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9177B9B0-EFF1-48C0-B59D-734DEAD49832}"/>
                </a:ext>
              </a:extLst>
            </p:cNvPr>
            <p:cNvSpPr/>
            <p:nvPr/>
          </p:nvSpPr>
          <p:spPr>
            <a:xfrm>
              <a:off x="2872613" y="2512314"/>
              <a:ext cx="12700" cy="1157859"/>
            </a:xfrm>
            <a:custGeom>
              <a:avLst/>
              <a:gdLst>
                <a:gd name="connsiteX0" fmla="*/ 0 w 12700"/>
                <a:gd name="connsiteY0" fmla="*/ 1157859 h 1157859"/>
                <a:gd name="connsiteX1" fmla="*/ 0 w 12700"/>
                <a:gd name="connsiteY1" fmla="*/ 0 h 11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7859">
                  <a:moveTo>
                    <a:pt x="0" y="11578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6C6306D7-4F15-4D57-8F8B-835A90895CC3}"/>
                </a:ext>
              </a:extLst>
            </p:cNvPr>
            <p:cNvSpPr/>
            <p:nvPr/>
          </p:nvSpPr>
          <p:spPr>
            <a:xfrm>
              <a:off x="2858642" y="2512314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2847E669-3A62-429A-94DA-CF006B4B3E46}"/>
                </a:ext>
              </a:extLst>
            </p:cNvPr>
            <p:cNvSpPr/>
            <p:nvPr/>
          </p:nvSpPr>
          <p:spPr>
            <a:xfrm>
              <a:off x="2817114" y="2907284"/>
              <a:ext cx="12700" cy="762889"/>
            </a:xfrm>
            <a:custGeom>
              <a:avLst/>
              <a:gdLst>
                <a:gd name="connsiteX0" fmla="*/ 0 w 12700"/>
                <a:gd name="connsiteY0" fmla="*/ 762889 h 762889"/>
                <a:gd name="connsiteX1" fmla="*/ 0 w 12700"/>
                <a:gd name="connsiteY1" fmla="*/ 0 h 76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2889">
                  <a:moveTo>
                    <a:pt x="0" y="7628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5FFDE50B-116E-41D4-8BEB-FC319C882D1E}"/>
                </a:ext>
              </a:extLst>
            </p:cNvPr>
            <p:cNvSpPr/>
            <p:nvPr/>
          </p:nvSpPr>
          <p:spPr>
            <a:xfrm>
              <a:off x="2803144" y="290728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CA3BCC8D-7E48-44BB-840B-CEB3D818A1EC}"/>
                </a:ext>
              </a:extLst>
            </p:cNvPr>
            <p:cNvSpPr/>
            <p:nvPr/>
          </p:nvSpPr>
          <p:spPr>
            <a:xfrm>
              <a:off x="2784729" y="3670173"/>
              <a:ext cx="12700" cy="616965"/>
            </a:xfrm>
            <a:custGeom>
              <a:avLst/>
              <a:gdLst>
                <a:gd name="connsiteX0" fmla="*/ 0 w 12700"/>
                <a:gd name="connsiteY0" fmla="*/ 0 h 616965"/>
                <a:gd name="connsiteX1" fmla="*/ 0 w 12700"/>
                <a:gd name="connsiteY1" fmla="*/ 616966 h 61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6965">
                  <a:moveTo>
                    <a:pt x="0" y="0"/>
                  </a:moveTo>
                  <a:lnTo>
                    <a:pt x="0" y="61696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9C70EE5E-95C3-4A9F-B2B3-63E92A00B9F1}"/>
                </a:ext>
              </a:extLst>
            </p:cNvPr>
            <p:cNvSpPr/>
            <p:nvPr/>
          </p:nvSpPr>
          <p:spPr>
            <a:xfrm>
              <a:off x="2770758" y="423494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9781168F-1EE8-48A2-98E2-E5A6FE58ED4A}"/>
                </a:ext>
              </a:extLst>
            </p:cNvPr>
            <p:cNvSpPr/>
            <p:nvPr/>
          </p:nvSpPr>
          <p:spPr>
            <a:xfrm>
              <a:off x="2750312" y="3361054"/>
              <a:ext cx="12700" cy="309118"/>
            </a:xfrm>
            <a:custGeom>
              <a:avLst/>
              <a:gdLst>
                <a:gd name="connsiteX0" fmla="*/ 0 w 12700"/>
                <a:gd name="connsiteY0" fmla="*/ 309118 h 309118"/>
                <a:gd name="connsiteX1" fmla="*/ 0 w 12700"/>
                <a:gd name="connsiteY1" fmla="*/ 0 h 30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9118">
                  <a:moveTo>
                    <a:pt x="0" y="3091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204018E4-73B8-47B3-882F-9227391405FD}"/>
                </a:ext>
              </a:extLst>
            </p:cNvPr>
            <p:cNvSpPr/>
            <p:nvPr/>
          </p:nvSpPr>
          <p:spPr>
            <a:xfrm>
              <a:off x="2736342" y="336105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DFBA0C16-D18E-4F38-97CA-EE245ACB0DAC}"/>
                </a:ext>
              </a:extLst>
            </p:cNvPr>
            <p:cNvSpPr/>
            <p:nvPr/>
          </p:nvSpPr>
          <p:spPr>
            <a:xfrm>
              <a:off x="2892806" y="3203448"/>
              <a:ext cx="12700" cy="466725"/>
            </a:xfrm>
            <a:custGeom>
              <a:avLst/>
              <a:gdLst>
                <a:gd name="connsiteX0" fmla="*/ 0 w 12700"/>
                <a:gd name="connsiteY0" fmla="*/ 466725 h 466725"/>
                <a:gd name="connsiteX1" fmla="*/ 0 w 12700"/>
                <a:gd name="connsiteY1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6725">
                  <a:moveTo>
                    <a:pt x="0" y="4667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B3335364-B241-4B67-83A8-150CFCD44A81}"/>
                </a:ext>
              </a:extLst>
            </p:cNvPr>
            <p:cNvSpPr/>
            <p:nvPr/>
          </p:nvSpPr>
          <p:spPr>
            <a:xfrm>
              <a:off x="2878835" y="32034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8B14CE67-0CC1-4FB4-BBAD-AEA59B1C595B}"/>
                </a:ext>
              </a:extLst>
            </p:cNvPr>
            <p:cNvSpPr/>
            <p:nvPr/>
          </p:nvSpPr>
          <p:spPr>
            <a:xfrm>
              <a:off x="2975864" y="3652520"/>
              <a:ext cx="12700" cy="17652"/>
            </a:xfrm>
            <a:custGeom>
              <a:avLst/>
              <a:gdLst>
                <a:gd name="connsiteX0" fmla="*/ 0 w 12700"/>
                <a:gd name="connsiteY0" fmla="*/ 17653 h 17652"/>
                <a:gd name="connsiteX1" fmla="*/ 0 w 12700"/>
                <a:gd name="connsiteY1" fmla="*/ 0 h 1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52">
                  <a:moveTo>
                    <a:pt x="0" y="176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F793CE0E-A04B-4A1D-8D05-DB0849B00709}"/>
                </a:ext>
              </a:extLst>
            </p:cNvPr>
            <p:cNvSpPr/>
            <p:nvPr/>
          </p:nvSpPr>
          <p:spPr>
            <a:xfrm>
              <a:off x="2961894" y="3652520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01DAAD04-DC25-41B8-A033-6B51648615D0}"/>
                </a:ext>
              </a:extLst>
            </p:cNvPr>
            <p:cNvSpPr/>
            <p:nvPr/>
          </p:nvSpPr>
          <p:spPr>
            <a:xfrm>
              <a:off x="2764790" y="3670173"/>
              <a:ext cx="12700" cy="538606"/>
            </a:xfrm>
            <a:custGeom>
              <a:avLst/>
              <a:gdLst>
                <a:gd name="connsiteX0" fmla="*/ 0 w 12700"/>
                <a:gd name="connsiteY0" fmla="*/ 0 h 538606"/>
                <a:gd name="connsiteX1" fmla="*/ 0 w 12700"/>
                <a:gd name="connsiteY1" fmla="*/ 538607 h 53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8606">
                  <a:moveTo>
                    <a:pt x="0" y="0"/>
                  </a:moveTo>
                  <a:lnTo>
                    <a:pt x="0" y="53860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8DFDC0AD-4729-4534-BB84-B03DABFA9DB8}"/>
                </a:ext>
              </a:extLst>
            </p:cNvPr>
            <p:cNvSpPr/>
            <p:nvPr/>
          </p:nvSpPr>
          <p:spPr>
            <a:xfrm>
              <a:off x="2750820" y="415658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3E99F095-DA25-4A6A-9E9F-DF8FAD53AF4E}"/>
                </a:ext>
              </a:extLst>
            </p:cNvPr>
            <p:cNvSpPr/>
            <p:nvPr/>
          </p:nvSpPr>
          <p:spPr>
            <a:xfrm>
              <a:off x="2865628" y="3670173"/>
              <a:ext cx="12700" cy="1335404"/>
            </a:xfrm>
            <a:custGeom>
              <a:avLst/>
              <a:gdLst>
                <a:gd name="connsiteX0" fmla="*/ 0 w 12700"/>
                <a:gd name="connsiteY0" fmla="*/ 0 h 1335404"/>
                <a:gd name="connsiteX1" fmla="*/ 0 w 12700"/>
                <a:gd name="connsiteY1" fmla="*/ 1335405 h 133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35404">
                  <a:moveTo>
                    <a:pt x="0" y="0"/>
                  </a:moveTo>
                  <a:lnTo>
                    <a:pt x="0" y="133540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F83E0BC0-C374-4974-B7A8-4CBB7CAFA57C}"/>
                </a:ext>
              </a:extLst>
            </p:cNvPr>
            <p:cNvSpPr/>
            <p:nvPr/>
          </p:nvSpPr>
          <p:spPr>
            <a:xfrm>
              <a:off x="2851657" y="495338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306BBE39-598B-4D6E-8957-28BA071D45B5}"/>
                </a:ext>
              </a:extLst>
            </p:cNvPr>
            <p:cNvSpPr/>
            <p:nvPr/>
          </p:nvSpPr>
          <p:spPr>
            <a:xfrm>
              <a:off x="2785999" y="3416046"/>
              <a:ext cx="12700" cy="254126"/>
            </a:xfrm>
            <a:custGeom>
              <a:avLst/>
              <a:gdLst>
                <a:gd name="connsiteX0" fmla="*/ 0 w 12700"/>
                <a:gd name="connsiteY0" fmla="*/ 254127 h 254126"/>
                <a:gd name="connsiteX1" fmla="*/ 0 w 12700"/>
                <a:gd name="connsiteY1" fmla="*/ 0 h 2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4126">
                  <a:moveTo>
                    <a:pt x="0" y="25412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AD3AC8B7-383F-4285-9794-0865B30C9A1E}"/>
                </a:ext>
              </a:extLst>
            </p:cNvPr>
            <p:cNvSpPr/>
            <p:nvPr/>
          </p:nvSpPr>
          <p:spPr>
            <a:xfrm>
              <a:off x="2772029" y="3416046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2F815A3F-4CA9-4FBD-99EE-2BD708901F48}"/>
                </a:ext>
              </a:extLst>
            </p:cNvPr>
            <p:cNvSpPr/>
            <p:nvPr/>
          </p:nvSpPr>
          <p:spPr>
            <a:xfrm>
              <a:off x="2902966" y="3670173"/>
              <a:ext cx="12700" cy="45974"/>
            </a:xfrm>
            <a:custGeom>
              <a:avLst/>
              <a:gdLst>
                <a:gd name="connsiteX0" fmla="*/ 0 w 12700"/>
                <a:gd name="connsiteY0" fmla="*/ 0 h 45974"/>
                <a:gd name="connsiteX1" fmla="*/ 0 w 12700"/>
                <a:gd name="connsiteY1" fmla="*/ 45974 h 4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974">
                  <a:moveTo>
                    <a:pt x="0" y="0"/>
                  </a:moveTo>
                  <a:lnTo>
                    <a:pt x="0" y="459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E49EEDEE-8576-4A80-9E70-773347C238B3}"/>
                </a:ext>
              </a:extLst>
            </p:cNvPr>
            <p:cNvSpPr/>
            <p:nvPr/>
          </p:nvSpPr>
          <p:spPr>
            <a:xfrm>
              <a:off x="2888995" y="366395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1" name="Freeform: Shape 2460">
              <a:extLst>
                <a:ext uri="{FF2B5EF4-FFF2-40B4-BE49-F238E27FC236}">
                  <a16:creationId xmlns:a16="http://schemas.microsoft.com/office/drawing/2014/main" id="{6432F24A-FFCF-446C-9DC3-06F72E1DBE4B}"/>
                </a:ext>
              </a:extLst>
            </p:cNvPr>
            <p:cNvSpPr/>
            <p:nvPr/>
          </p:nvSpPr>
          <p:spPr>
            <a:xfrm>
              <a:off x="2859151" y="3461512"/>
              <a:ext cx="12700" cy="208661"/>
            </a:xfrm>
            <a:custGeom>
              <a:avLst/>
              <a:gdLst>
                <a:gd name="connsiteX0" fmla="*/ 0 w 12700"/>
                <a:gd name="connsiteY0" fmla="*/ 208661 h 208661"/>
                <a:gd name="connsiteX1" fmla="*/ 0 w 12700"/>
                <a:gd name="connsiteY1" fmla="*/ 0 h 20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8661">
                  <a:moveTo>
                    <a:pt x="0" y="2086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2" name="Freeform: Shape 2461">
              <a:extLst>
                <a:ext uri="{FF2B5EF4-FFF2-40B4-BE49-F238E27FC236}">
                  <a16:creationId xmlns:a16="http://schemas.microsoft.com/office/drawing/2014/main" id="{62C995C5-533E-4B32-85FA-7AA10301076D}"/>
                </a:ext>
              </a:extLst>
            </p:cNvPr>
            <p:cNvSpPr/>
            <p:nvPr/>
          </p:nvSpPr>
          <p:spPr>
            <a:xfrm>
              <a:off x="2845180" y="3461511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9" name="Freeform: Shape 2488">
              <a:extLst>
                <a:ext uri="{FF2B5EF4-FFF2-40B4-BE49-F238E27FC236}">
                  <a16:creationId xmlns:a16="http://schemas.microsoft.com/office/drawing/2014/main" id="{C4C54CBC-A3A0-4432-93D6-18F3C889AF2C}"/>
                </a:ext>
              </a:extLst>
            </p:cNvPr>
            <p:cNvSpPr/>
            <p:nvPr/>
          </p:nvSpPr>
          <p:spPr>
            <a:xfrm>
              <a:off x="2934843" y="3670173"/>
              <a:ext cx="12700" cy="139318"/>
            </a:xfrm>
            <a:custGeom>
              <a:avLst/>
              <a:gdLst>
                <a:gd name="connsiteX0" fmla="*/ 0 w 12700"/>
                <a:gd name="connsiteY0" fmla="*/ 0 h 139318"/>
                <a:gd name="connsiteX1" fmla="*/ 0 w 12700"/>
                <a:gd name="connsiteY1" fmla="*/ 139319 h 13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318">
                  <a:moveTo>
                    <a:pt x="0" y="0"/>
                  </a:moveTo>
                  <a:lnTo>
                    <a:pt x="0" y="13931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0" name="Freeform: Shape 2489">
              <a:extLst>
                <a:ext uri="{FF2B5EF4-FFF2-40B4-BE49-F238E27FC236}">
                  <a16:creationId xmlns:a16="http://schemas.microsoft.com/office/drawing/2014/main" id="{9D16A913-9AB5-45C0-8BDF-028FAE9353ED}"/>
                </a:ext>
              </a:extLst>
            </p:cNvPr>
            <p:cNvSpPr/>
            <p:nvPr/>
          </p:nvSpPr>
          <p:spPr>
            <a:xfrm>
              <a:off x="2920873" y="375729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7" name="Freeform: Shape 2516">
              <a:extLst>
                <a:ext uri="{FF2B5EF4-FFF2-40B4-BE49-F238E27FC236}">
                  <a16:creationId xmlns:a16="http://schemas.microsoft.com/office/drawing/2014/main" id="{4A2A67AF-2DB3-4F0A-A5A6-AD14A609586A}"/>
                </a:ext>
              </a:extLst>
            </p:cNvPr>
            <p:cNvSpPr/>
            <p:nvPr/>
          </p:nvSpPr>
          <p:spPr>
            <a:xfrm>
              <a:off x="2800477" y="3670173"/>
              <a:ext cx="12700" cy="190626"/>
            </a:xfrm>
            <a:custGeom>
              <a:avLst/>
              <a:gdLst>
                <a:gd name="connsiteX0" fmla="*/ 0 w 12700"/>
                <a:gd name="connsiteY0" fmla="*/ 0 h 190626"/>
                <a:gd name="connsiteX1" fmla="*/ 0 w 12700"/>
                <a:gd name="connsiteY1" fmla="*/ 190627 h 19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0626">
                  <a:moveTo>
                    <a:pt x="0" y="0"/>
                  </a:moveTo>
                  <a:lnTo>
                    <a:pt x="0" y="19062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8" name="Freeform: Shape 2517">
              <a:extLst>
                <a:ext uri="{FF2B5EF4-FFF2-40B4-BE49-F238E27FC236}">
                  <a16:creationId xmlns:a16="http://schemas.microsoft.com/office/drawing/2014/main" id="{550BC1BF-D8E9-4446-9662-68A53A774B5F}"/>
                </a:ext>
              </a:extLst>
            </p:cNvPr>
            <p:cNvSpPr/>
            <p:nvPr/>
          </p:nvSpPr>
          <p:spPr>
            <a:xfrm>
              <a:off x="2786507" y="380872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005C4786-E214-4DC5-AB22-A02C53BA3E8F}"/>
                </a:ext>
              </a:extLst>
            </p:cNvPr>
            <p:cNvSpPr/>
            <p:nvPr/>
          </p:nvSpPr>
          <p:spPr>
            <a:xfrm>
              <a:off x="2751709" y="3034030"/>
              <a:ext cx="12700" cy="636143"/>
            </a:xfrm>
            <a:custGeom>
              <a:avLst/>
              <a:gdLst>
                <a:gd name="connsiteX0" fmla="*/ 0 w 12700"/>
                <a:gd name="connsiteY0" fmla="*/ 636143 h 636143"/>
                <a:gd name="connsiteX1" fmla="*/ 0 w 12700"/>
                <a:gd name="connsiteY1" fmla="*/ 0 h 63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6143">
                  <a:moveTo>
                    <a:pt x="0" y="6361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6" name="Freeform: Shape 2545">
              <a:extLst>
                <a:ext uri="{FF2B5EF4-FFF2-40B4-BE49-F238E27FC236}">
                  <a16:creationId xmlns:a16="http://schemas.microsoft.com/office/drawing/2014/main" id="{1F047612-8B30-4686-A2C8-68487EDA8B71}"/>
                </a:ext>
              </a:extLst>
            </p:cNvPr>
            <p:cNvSpPr/>
            <p:nvPr/>
          </p:nvSpPr>
          <p:spPr>
            <a:xfrm>
              <a:off x="2737739" y="3034029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3" name="Freeform: Shape 2572">
              <a:extLst>
                <a:ext uri="{FF2B5EF4-FFF2-40B4-BE49-F238E27FC236}">
                  <a16:creationId xmlns:a16="http://schemas.microsoft.com/office/drawing/2014/main" id="{A9CBD775-8CEB-4816-A7B5-3697A6653F04}"/>
                </a:ext>
              </a:extLst>
            </p:cNvPr>
            <p:cNvSpPr/>
            <p:nvPr/>
          </p:nvSpPr>
          <p:spPr>
            <a:xfrm>
              <a:off x="2834640" y="3670173"/>
              <a:ext cx="12700" cy="1456563"/>
            </a:xfrm>
            <a:custGeom>
              <a:avLst/>
              <a:gdLst>
                <a:gd name="connsiteX0" fmla="*/ 0 w 12700"/>
                <a:gd name="connsiteY0" fmla="*/ 0 h 1456563"/>
                <a:gd name="connsiteX1" fmla="*/ 0 w 12700"/>
                <a:gd name="connsiteY1" fmla="*/ 1456563 h 145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56563">
                  <a:moveTo>
                    <a:pt x="0" y="0"/>
                  </a:moveTo>
                  <a:lnTo>
                    <a:pt x="0" y="145656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4" name="Freeform: Shape 2573">
              <a:extLst>
                <a:ext uri="{FF2B5EF4-FFF2-40B4-BE49-F238E27FC236}">
                  <a16:creationId xmlns:a16="http://schemas.microsoft.com/office/drawing/2014/main" id="{3EF93C62-FDD9-4F62-89C7-6ED529AECD85}"/>
                </a:ext>
              </a:extLst>
            </p:cNvPr>
            <p:cNvSpPr/>
            <p:nvPr/>
          </p:nvSpPr>
          <p:spPr>
            <a:xfrm>
              <a:off x="2820670" y="507453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1" name="Freeform: Shape 2600">
              <a:extLst>
                <a:ext uri="{FF2B5EF4-FFF2-40B4-BE49-F238E27FC236}">
                  <a16:creationId xmlns:a16="http://schemas.microsoft.com/office/drawing/2014/main" id="{6E16D777-9F6F-4D8E-975B-10670831E06D}"/>
                </a:ext>
              </a:extLst>
            </p:cNvPr>
            <p:cNvSpPr/>
            <p:nvPr/>
          </p:nvSpPr>
          <p:spPr>
            <a:xfrm>
              <a:off x="2872740" y="3670173"/>
              <a:ext cx="12700" cy="589788"/>
            </a:xfrm>
            <a:custGeom>
              <a:avLst/>
              <a:gdLst>
                <a:gd name="connsiteX0" fmla="*/ 0 w 12700"/>
                <a:gd name="connsiteY0" fmla="*/ 0 h 589788"/>
                <a:gd name="connsiteX1" fmla="*/ 0 w 12700"/>
                <a:gd name="connsiteY1" fmla="*/ 589788 h 58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9788">
                  <a:moveTo>
                    <a:pt x="0" y="0"/>
                  </a:moveTo>
                  <a:lnTo>
                    <a:pt x="0" y="58978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2" name="Freeform: Shape 2601">
              <a:extLst>
                <a:ext uri="{FF2B5EF4-FFF2-40B4-BE49-F238E27FC236}">
                  <a16:creationId xmlns:a16="http://schemas.microsoft.com/office/drawing/2014/main" id="{263AA18A-484D-42BD-A53E-7E2EA8A2EC99}"/>
                </a:ext>
              </a:extLst>
            </p:cNvPr>
            <p:cNvSpPr/>
            <p:nvPr/>
          </p:nvSpPr>
          <p:spPr>
            <a:xfrm>
              <a:off x="2858770" y="420789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4E12D3EC-1328-4D65-A841-2F2BB62A151D}"/>
                </a:ext>
              </a:extLst>
            </p:cNvPr>
            <p:cNvSpPr/>
            <p:nvPr/>
          </p:nvSpPr>
          <p:spPr>
            <a:xfrm>
              <a:off x="2848610" y="2161794"/>
              <a:ext cx="12700" cy="1508379"/>
            </a:xfrm>
            <a:custGeom>
              <a:avLst/>
              <a:gdLst>
                <a:gd name="connsiteX0" fmla="*/ 0 w 12700"/>
                <a:gd name="connsiteY0" fmla="*/ 1508379 h 1508379"/>
                <a:gd name="connsiteX1" fmla="*/ 0 w 12700"/>
                <a:gd name="connsiteY1" fmla="*/ 0 h 15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08379">
                  <a:moveTo>
                    <a:pt x="0" y="15083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6FF33B8B-579F-4A60-9B1E-BBFA87092566}"/>
                </a:ext>
              </a:extLst>
            </p:cNvPr>
            <p:cNvSpPr/>
            <p:nvPr/>
          </p:nvSpPr>
          <p:spPr>
            <a:xfrm>
              <a:off x="2834639" y="216179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7" name="Freeform: Shape 2656">
              <a:extLst>
                <a:ext uri="{FF2B5EF4-FFF2-40B4-BE49-F238E27FC236}">
                  <a16:creationId xmlns:a16="http://schemas.microsoft.com/office/drawing/2014/main" id="{5DD04ADF-EBCA-4A36-B63C-32EF1A7B7AB9}"/>
                </a:ext>
              </a:extLst>
            </p:cNvPr>
            <p:cNvSpPr/>
            <p:nvPr/>
          </p:nvSpPr>
          <p:spPr>
            <a:xfrm>
              <a:off x="2826512" y="3670173"/>
              <a:ext cx="12700" cy="564134"/>
            </a:xfrm>
            <a:custGeom>
              <a:avLst/>
              <a:gdLst>
                <a:gd name="connsiteX0" fmla="*/ 0 w 12700"/>
                <a:gd name="connsiteY0" fmla="*/ 0 h 564134"/>
                <a:gd name="connsiteX1" fmla="*/ 0 w 12700"/>
                <a:gd name="connsiteY1" fmla="*/ 564134 h 56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4134">
                  <a:moveTo>
                    <a:pt x="0" y="0"/>
                  </a:moveTo>
                  <a:lnTo>
                    <a:pt x="0" y="56413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398BB889-3E16-4BCE-8AA2-45AC5C200BCC}"/>
                </a:ext>
              </a:extLst>
            </p:cNvPr>
            <p:cNvSpPr/>
            <p:nvPr/>
          </p:nvSpPr>
          <p:spPr>
            <a:xfrm>
              <a:off x="2812542" y="418223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64490544-782A-4C7E-9BA7-7634E608790E}"/>
                </a:ext>
              </a:extLst>
            </p:cNvPr>
            <p:cNvSpPr/>
            <p:nvPr/>
          </p:nvSpPr>
          <p:spPr>
            <a:xfrm>
              <a:off x="2870581" y="2937510"/>
              <a:ext cx="12700" cy="732663"/>
            </a:xfrm>
            <a:custGeom>
              <a:avLst/>
              <a:gdLst>
                <a:gd name="connsiteX0" fmla="*/ 0 w 12700"/>
                <a:gd name="connsiteY0" fmla="*/ 732663 h 732663"/>
                <a:gd name="connsiteX1" fmla="*/ 0 w 12700"/>
                <a:gd name="connsiteY1" fmla="*/ 0 h 73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2663">
                  <a:moveTo>
                    <a:pt x="0" y="7326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6" name="Freeform: Shape 2685">
              <a:extLst>
                <a:ext uri="{FF2B5EF4-FFF2-40B4-BE49-F238E27FC236}">
                  <a16:creationId xmlns:a16="http://schemas.microsoft.com/office/drawing/2014/main" id="{141C3043-7F65-4C6A-8A8D-4D6C6776368D}"/>
                </a:ext>
              </a:extLst>
            </p:cNvPr>
            <p:cNvSpPr/>
            <p:nvPr/>
          </p:nvSpPr>
          <p:spPr>
            <a:xfrm>
              <a:off x="2856610" y="29375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1" name="!!g7">
            <a:extLst>
              <a:ext uri="{FF2B5EF4-FFF2-40B4-BE49-F238E27FC236}">
                <a16:creationId xmlns:a16="http://schemas.microsoft.com/office/drawing/2014/main" id="{75B23FDF-3B98-4D37-9072-31B7442883E8}"/>
              </a:ext>
            </a:extLst>
          </p:cNvPr>
          <p:cNvGrpSpPr/>
          <p:nvPr/>
        </p:nvGrpSpPr>
        <p:grpSpPr>
          <a:xfrm>
            <a:off x="3052064" y="2161539"/>
            <a:ext cx="330708" cy="3053715"/>
            <a:chOff x="3052064" y="2161539"/>
            <a:chExt cx="330708" cy="305371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018B33-19B6-424B-BBFA-225F1A1752CB}"/>
                </a:ext>
              </a:extLst>
            </p:cNvPr>
            <p:cNvSpPr/>
            <p:nvPr/>
          </p:nvSpPr>
          <p:spPr>
            <a:xfrm>
              <a:off x="3052064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3140E44F-1C18-466E-8E7A-2DF08FB7D474}"/>
                </a:ext>
              </a:extLst>
            </p:cNvPr>
            <p:cNvSpPr/>
            <p:nvPr/>
          </p:nvSpPr>
          <p:spPr>
            <a:xfrm>
              <a:off x="3164967" y="3670173"/>
              <a:ext cx="12700" cy="664082"/>
            </a:xfrm>
            <a:custGeom>
              <a:avLst/>
              <a:gdLst>
                <a:gd name="connsiteX0" fmla="*/ 0 w 12700"/>
                <a:gd name="connsiteY0" fmla="*/ 0 h 664082"/>
                <a:gd name="connsiteX1" fmla="*/ 0 w 12700"/>
                <a:gd name="connsiteY1" fmla="*/ 664083 h 6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4082">
                  <a:moveTo>
                    <a:pt x="0" y="0"/>
                  </a:moveTo>
                  <a:lnTo>
                    <a:pt x="0" y="6640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F212A21-1890-40BE-A91C-11F40587EECD}"/>
                </a:ext>
              </a:extLst>
            </p:cNvPr>
            <p:cNvSpPr/>
            <p:nvPr/>
          </p:nvSpPr>
          <p:spPr>
            <a:xfrm>
              <a:off x="3150997" y="428205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FAAF0ACF-12AF-492D-AA5C-5ADFD8514AF4}"/>
                </a:ext>
              </a:extLst>
            </p:cNvPr>
            <p:cNvSpPr/>
            <p:nvPr/>
          </p:nvSpPr>
          <p:spPr>
            <a:xfrm>
              <a:off x="3289300" y="3583178"/>
              <a:ext cx="12700" cy="86995"/>
            </a:xfrm>
            <a:custGeom>
              <a:avLst/>
              <a:gdLst>
                <a:gd name="connsiteX0" fmla="*/ 0 w 12700"/>
                <a:gd name="connsiteY0" fmla="*/ 86995 h 86995"/>
                <a:gd name="connsiteX1" fmla="*/ 0 w 12700"/>
                <a:gd name="connsiteY1" fmla="*/ 0 h 8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995">
                  <a:moveTo>
                    <a:pt x="0" y="869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D0E6B8DE-181E-4107-B2EB-EFB5E517DBAD}"/>
                </a:ext>
              </a:extLst>
            </p:cNvPr>
            <p:cNvSpPr/>
            <p:nvPr/>
          </p:nvSpPr>
          <p:spPr>
            <a:xfrm>
              <a:off x="3275329" y="358317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F92B2C09-2DC1-466E-AFCA-B82C34CAA8B3}"/>
                </a:ext>
              </a:extLst>
            </p:cNvPr>
            <p:cNvSpPr/>
            <p:nvPr/>
          </p:nvSpPr>
          <p:spPr>
            <a:xfrm>
              <a:off x="3100959" y="3670173"/>
              <a:ext cx="12700" cy="721740"/>
            </a:xfrm>
            <a:custGeom>
              <a:avLst/>
              <a:gdLst>
                <a:gd name="connsiteX0" fmla="*/ 0 w 12700"/>
                <a:gd name="connsiteY0" fmla="*/ 0 h 721740"/>
                <a:gd name="connsiteX1" fmla="*/ 0 w 12700"/>
                <a:gd name="connsiteY1" fmla="*/ 721741 h 72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1740">
                  <a:moveTo>
                    <a:pt x="0" y="0"/>
                  </a:moveTo>
                  <a:lnTo>
                    <a:pt x="0" y="7217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DF697AEC-B063-4579-80A4-02859EEFB17E}"/>
                </a:ext>
              </a:extLst>
            </p:cNvPr>
            <p:cNvSpPr/>
            <p:nvPr/>
          </p:nvSpPr>
          <p:spPr>
            <a:xfrm>
              <a:off x="3086989" y="433971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A578972D-979E-4A02-8831-F797EC636DAC}"/>
                </a:ext>
              </a:extLst>
            </p:cNvPr>
            <p:cNvSpPr/>
            <p:nvPr/>
          </p:nvSpPr>
          <p:spPr>
            <a:xfrm>
              <a:off x="3204718" y="2815844"/>
              <a:ext cx="12700" cy="854329"/>
            </a:xfrm>
            <a:custGeom>
              <a:avLst/>
              <a:gdLst>
                <a:gd name="connsiteX0" fmla="*/ 0 w 12700"/>
                <a:gd name="connsiteY0" fmla="*/ 854329 h 854329"/>
                <a:gd name="connsiteX1" fmla="*/ 0 w 12700"/>
                <a:gd name="connsiteY1" fmla="*/ 0 h 85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329">
                  <a:moveTo>
                    <a:pt x="0" y="8543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7D5EF68D-0BDC-49AC-B249-3B567AE4E88D}"/>
                </a:ext>
              </a:extLst>
            </p:cNvPr>
            <p:cNvSpPr/>
            <p:nvPr/>
          </p:nvSpPr>
          <p:spPr>
            <a:xfrm>
              <a:off x="3190748" y="281584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E298485D-62EF-4C3F-BA19-CD3AD96D1B53}"/>
                </a:ext>
              </a:extLst>
            </p:cNvPr>
            <p:cNvSpPr/>
            <p:nvPr/>
          </p:nvSpPr>
          <p:spPr>
            <a:xfrm>
              <a:off x="3272282" y="3670173"/>
              <a:ext cx="12700" cy="564134"/>
            </a:xfrm>
            <a:custGeom>
              <a:avLst/>
              <a:gdLst>
                <a:gd name="connsiteX0" fmla="*/ 0 w 12700"/>
                <a:gd name="connsiteY0" fmla="*/ 0 h 564134"/>
                <a:gd name="connsiteX1" fmla="*/ 0 w 12700"/>
                <a:gd name="connsiteY1" fmla="*/ 564134 h 56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4134">
                  <a:moveTo>
                    <a:pt x="0" y="0"/>
                  </a:moveTo>
                  <a:lnTo>
                    <a:pt x="0" y="56413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CE60561E-9640-43FE-B600-0524736B91F0}"/>
                </a:ext>
              </a:extLst>
            </p:cNvPr>
            <p:cNvSpPr/>
            <p:nvPr/>
          </p:nvSpPr>
          <p:spPr>
            <a:xfrm>
              <a:off x="3258311" y="41821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9C21DE46-67B5-4F7F-851B-55253BB6D75A}"/>
                </a:ext>
              </a:extLst>
            </p:cNvPr>
            <p:cNvSpPr/>
            <p:nvPr/>
          </p:nvSpPr>
          <p:spPr>
            <a:xfrm>
              <a:off x="3199765" y="3627501"/>
              <a:ext cx="12700" cy="42672"/>
            </a:xfrm>
            <a:custGeom>
              <a:avLst/>
              <a:gdLst>
                <a:gd name="connsiteX0" fmla="*/ 0 w 12700"/>
                <a:gd name="connsiteY0" fmla="*/ 42672 h 42672"/>
                <a:gd name="connsiteX1" fmla="*/ 0 w 12700"/>
                <a:gd name="connsiteY1" fmla="*/ 0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672">
                  <a:moveTo>
                    <a:pt x="0" y="426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CEED0A1A-8DDB-4360-A95F-9B9C66D0CC6B}"/>
                </a:ext>
              </a:extLst>
            </p:cNvPr>
            <p:cNvSpPr/>
            <p:nvPr/>
          </p:nvSpPr>
          <p:spPr>
            <a:xfrm>
              <a:off x="3185795" y="3627501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C6C2ED20-BBBA-44F5-8E7A-78A7F907CF13}"/>
                </a:ext>
              </a:extLst>
            </p:cNvPr>
            <p:cNvSpPr/>
            <p:nvPr/>
          </p:nvSpPr>
          <p:spPr>
            <a:xfrm>
              <a:off x="3170555" y="3344672"/>
              <a:ext cx="12700" cy="325500"/>
            </a:xfrm>
            <a:custGeom>
              <a:avLst/>
              <a:gdLst>
                <a:gd name="connsiteX0" fmla="*/ 0 w 12700"/>
                <a:gd name="connsiteY0" fmla="*/ 325501 h 325500"/>
                <a:gd name="connsiteX1" fmla="*/ 0 w 12700"/>
                <a:gd name="connsiteY1" fmla="*/ 0 h 3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500">
                  <a:moveTo>
                    <a:pt x="0" y="3255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03908A7A-F8B7-42FC-8474-267CEF567477}"/>
                </a:ext>
              </a:extLst>
            </p:cNvPr>
            <p:cNvSpPr/>
            <p:nvPr/>
          </p:nvSpPr>
          <p:spPr>
            <a:xfrm>
              <a:off x="3156585" y="334467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0A65638D-78D3-4A8D-B7AC-8DEAD987CDF0}"/>
                </a:ext>
              </a:extLst>
            </p:cNvPr>
            <p:cNvSpPr/>
            <p:nvPr/>
          </p:nvSpPr>
          <p:spPr>
            <a:xfrm>
              <a:off x="3215894" y="2161540"/>
              <a:ext cx="12700" cy="1508633"/>
            </a:xfrm>
            <a:custGeom>
              <a:avLst/>
              <a:gdLst>
                <a:gd name="connsiteX0" fmla="*/ 0 w 12700"/>
                <a:gd name="connsiteY0" fmla="*/ 1508633 h 1508633"/>
                <a:gd name="connsiteX1" fmla="*/ 0 w 12700"/>
                <a:gd name="connsiteY1" fmla="*/ 0 h 15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08633">
                  <a:moveTo>
                    <a:pt x="0" y="15086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3DC97C35-E540-4048-916F-5604C57A522B}"/>
                </a:ext>
              </a:extLst>
            </p:cNvPr>
            <p:cNvSpPr/>
            <p:nvPr/>
          </p:nvSpPr>
          <p:spPr>
            <a:xfrm>
              <a:off x="3201923" y="216153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F9457E02-4755-410B-9799-4A8DBF3FC5A8}"/>
                </a:ext>
              </a:extLst>
            </p:cNvPr>
            <p:cNvSpPr/>
            <p:nvPr/>
          </p:nvSpPr>
          <p:spPr>
            <a:xfrm>
              <a:off x="3237611" y="2515489"/>
              <a:ext cx="12700" cy="1154684"/>
            </a:xfrm>
            <a:custGeom>
              <a:avLst/>
              <a:gdLst>
                <a:gd name="connsiteX0" fmla="*/ 0 w 12700"/>
                <a:gd name="connsiteY0" fmla="*/ 1154684 h 1154684"/>
                <a:gd name="connsiteX1" fmla="*/ 0 w 12700"/>
                <a:gd name="connsiteY1" fmla="*/ 0 h 11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4684">
                  <a:moveTo>
                    <a:pt x="0" y="11546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B1E2E7AD-2131-4311-8ED0-EA53F4BC7134}"/>
                </a:ext>
              </a:extLst>
            </p:cNvPr>
            <p:cNvSpPr/>
            <p:nvPr/>
          </p:nvSpPr>
          <p:spPr>
            <a:xfrm>
              <a:off x="3223641" y="2515489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37B4D4E1-1972-454D-846D-B309398CD801}"/>
                </a:ext>
              </a:extLst>
            </p:cNvPr>
            <p:cNvSpPr/>
            <p:nvPr/>
          </p:nvSpPr>
          <p:spPr>
            <a:xfrm>
              <a:off x="3228213" y="3344545"/>
              <a:ext cx="12700" cy="325627"/>
            </a:xfrm>
            <a:custGeom>
              <a:avLst/>
              <a:gdLst>
                <a:gd name="connsiteX0" fmla="*/ 0 w 12700"/>
                <a:gd name="connsiteY0" fmla="*/ 325628 h 325627"/>
                <a:gd name="connsiteX1" fmla="*/ 0 w 12700"/>
                <a:gd name="connsiteY1" fmla="*/ 0 h 32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5627">
                  <a:moveTo>
                    <a:pt x="0" y="3256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C88FDA34-B864-40E9-BD38-32613B52BAAC}"/>
                </a:ext>
              </a:extLst>
            </p:cNvPr>
            <p:cNvSpPr/>
            <p:nvPr/>
          </p:nvSpPr>
          <p:spPr>
            <a:xfrm>
              <a:off x="3214242" y="3344545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D6F69F9E-FC3B-4F8B-A515-018149533FEB}"/>
                </a:ext>
              </a:extLst>
            </p:cNvPr>
            <p:cNvSpPr/>
            <p:nvPr/>
          </p:nvSpPr>
          <p:spPr>
            <a:xfrm>
              <a:off x="3287903" y="3670173"/>
              <a:ext cx="12700" cy="221614"/>
            </a:xfrm>
            <a:custGeom>
              <a:avLst/>
              <a:gdLst>
                <a:gd name="connsiteX0" fmla="*/ 0 w 12700"/>
                <a:gd name="connsiteY0" fmla="*/ 0 h 221614"/>
                <a:gd name="connsiteX1" fmla="*/ 0 w 12700"/>
                <a:gd name="connsiteY1" fmla="*/ 221615 h 22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1614">
                  <a:moveTo>
                    <a:pt x="0" y="0"/>
                  </a:moveTo>
                  <a:lnTo>
                    <a:pt x="0" y="2216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E111C1B5-26D3-4776-912A-45F7FF8195A5}"/>
                </a:ext>
              </a:extLst>
            </p:cNvPr>
            <p:cNvSpPr/>
            <p:nvPr/>
          </p:nvSpPr>
          <p:spPr>
            <a:xfrm>
              <a:off x="3273933" y="383959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90B10C97-FCA0-4576-85AB-CAC996020379}"/>
                </a:ext>
              </a:extLst>
            </p:cNvPr>
            <p:cNvSpPr/>
            <p:nvPr/>
          </p:nvSpPr>
          <p:spPr>
            <a:xfrm>
              <a:off x="3148330" y="3670173"/>
              <a:ext cx="12700" cy="11684"/>
            </a:xfrm>
            <a:custGeom>
              <a:avLst/>
              <a:gdLst>
                <a:gd name="connsiteX0" fmla="*/ 0 w 12700"/>
                <a:gd name="connsiteY0" fmla="*/ 0 h 11684"/>
                <a:gd name="connsiteX1" fmla="*/ 0 w 12700"/>
                <a:gd name="connsiteY1" fmla="*/ 11684 h 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84">
                  <a:moveTo>
                    <a:pt x="0" y="0"/>
                  </a:moveTo>
                  <a:lnTo>
                    <a:pt x="0" y="1168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B4BAE7AA-EB93-40F7-8770-A6D5AE6948A5}"/>
                </a:ext>
              </a:extLst>
            </p:cNvPr>
            <p:cNvSpPr/>
            <p:nvPr/>
          </p:nvSpPr>
          <p:spPr>
            <a:xfrm>
              <a:off x="3134360" y="362965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9D5AD74F-1058-41BD-B208-9A81A006DA38}"/>
                </a:ext>
              </a:extLst>
            </p:cNvPr>
            <p:cNvSpPr/>
            <p:nvPr/>
          </p:nvSpPr>
          <p:spPr>
            <a:xfrm>
              <a:off x="3240532" y="3670173"/>
              <a:ext cx="12700" cy="1324355"/>
            </a:xfrm>
            <a:custGeom>
              <a:avLst/>
              <a:gdLst>
                <a:gd name="connsiteX0" fmla="*/ 0 w 12700"/>
                <a:gd name="connsiteY0" fmla="*/ 0 h 1324355"/>
                <a:gd name="connsiteX1" fmla="*/ 0 w 12700"/>
                <a:gd name="connsiteY1" fmla="*/ 1324356 h 13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24355">
                  <a:moveTo>
                    <a:pt x="0" y="0"/>
                  </a:moveTo>
                  <a:lnTo>
                    <a:pt x="0" y="132435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CC81A5B2-5F4E-498F-A6E8-688A0DD3FE3B}"/>
                </a:ext>
              </a:extLst>
            </p:cNvPr>
            <p:cNvSpPr/>
            <p:nvPr/>
          </p:nvSpPr>
          <p:spPr>
            <a:xfrm>
              <a:off x="3226561" y="494233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F6497CE5-0835-4C41-A8C2-3987E8892ACC}"/>
                </a:ext>
              </a:extLst>
            </p:cNvPr>
            <p:cNvSpPr/>
            <p:nvPr/>
          </p:nvSpPr>
          <p:spPr>
            <a:xfrm>
              <a:off x="3249676" y="2659888"/>
              <a:ext cx="12700" cy="1010285"/>
            </a:xfrm>
            <a:custGeom>
              <a:avLst/>
              <a:gdLst>
                <a:gd name="connsiteX0" fmla="*/ 0 w 12700"/>
                <a:gd name="connsiteY0" fmla="*/ 1010285 h 1010285"/>
                <a:gd name="connsiteX1" fmla="*/ 0 w 12700"/>
                <a:gd name="connsiteY1" fmla="*/ 0 h 101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0285">
                  <a:moveTo>
                    <a:pt x="0" y="10102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9985CA55-17D3-4271-B554-491D031E2C2D}"/>
                </a:ext>
              </a:extLst>
            </p:cNvPr>
            <p:cNvSpPr/>
            <p:nvPr/>
          </p:nvSpPr>
          <p:spPr>
            <a:xfrm>
              <a:off x="3235705" y="2659888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C264AA1D-973D-409F-90A7-3AF56A39F469}"/>
                </a:ext>
              </a:extLst>
            </p:cNvPr>
            <p:cNvSpPr/>
            <p:nvPr/>
          </p:nvSpPr>
          <p:spPr>
            <a:xfrm>
              <a:off x="3199384" y="3670173"/>
              <a:ext cx="12700" cy="426085"/>
            </a:xfrm>
            <a:custGeom>
              <a:avLst/>
              <a:gdLst>
                <a:gd name="connsiteX0" fmla="*/ 0 w 12700"/>
                <a:gd name="connsiteY0" fmla="*/ 0 h 426085"/>
                <a:gd name="connsiteX1" fmla="*/ 0 w 12700"/>
                <a:gd name="connsiteY1" fmla="*/ 426085 h 42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6085">
                  <a:moveTo>
                    <a:pt x="0" y="0"/>
                  </a:moveTo>
                  <a:lnTo>
                    <a:pt x="0" y="42608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A22E125F-EAD6-4B98-B9FD-58C0308CB40F}"/>
                </a:ext>
              </a:extLst>
            </p:cNvPr>
            <p:cNvSpPr/>
            <p:nvPr/>
          </p:nvSpPr>
          <p:spPr>
            <a:xfrm>
              <a:off x="3185414" y="404406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25DA5251-0449-4261-BD22-DEBAC20A7AE4}"/>
                </a:ext>
              </a:extLst>
            </p:cNvPr>
            <p:cNvSpPr/>
            <p:nvPr/>
          </p:nvSpPr>
          <p:spPr>
            <a:xfrm>
              <a:off x="3225927" y="3670173"/>
              <a:ext cx="12700" cy="331977"/>
            </a:xfrm>
            <a:custGeom>
              <a:avLst/>
              <a:gdLst>
                <a:gd name="connsiteX0" fmla="*/ 0 w 12700"/>
                <a:gd name="connsiteY0" fmla="*/ 0 h 331977"/>
                <a:gd name="connsiteX1" fmla="*/ 0 w 12700"/>
                <a:gd name="connsiteY1" fmla="*/ 331978 h 3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1977">
                  <a:moveTo>
                    <a:pt x="0" y="0"/>
                  </a:moveTo>
                  <a:lnTo>
                    <a:pt x="0" y="33197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445C0933-4245-42DD-B55D-F1C1A042033E}"/>
                </a:ext>
              </a:extLst>
            </p:cNvPr>
            <p:cNvSpPr/>
            <p:nvPr/>
          </p:nvSpPr>
          <p:spPr>
            <a:xfrm>
              <a:off x="3211957" y="395008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79280284-138D-4556-A7FB-A047D1AE88CA}"/>
                </a:ext>
              </a:extLst>
            </p:cNvPr>
            <p:cNvSpPr/>
            <p:nvPr/>
          </p:nvSpPr>
          <p:spPr>
            <a:xfrm>
              <a:off x="3190621" y="3670173"/>
              <a:ext cx="12700" cy="873378"/>
            </a:xfrm>
            <a:custGeom>
              <a:avLst/>
              <a:gdLst>
                <a:gd name="connsiteX0" fmla="*/ 0 w 12700"/>
                <a:gd name="connsiteY0" fmla="*/ 0 h 873378"/>
                <a:gd name="connsiteX1" fmla="*/ 0 w 12700"/>
                <a:gd name="connsiteY1" fmla="*/ 873379 h 87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3378">
                  <a:moveTo>
                    <a:pt x="0" y="0"/>
                  </a:moveTo>
                  <a:lnTo>
                    <a:pt x="0" y="87337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9D1F160-5CEF-4A28-A7CC-8A6CAD14B10A}"/>
                </a:ext>
              </a:extLst>
            </p:cNvPr>
            <p:cNvSpPr/>
            <p:nvPr/>
          </p:nvSpPr>
          <p:spPr>
            <a:xfrm>
              <a:off x="3176651" y="4491482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5A3E3515-9AEA-4EE2-BC8A-B269A7ED6FE0}"/>
                </a:ext>
              </a:extLst>
            </p:cNvPr>
            <p:cNvSpPr/>
            <p:nvPr/>
          </p:nvSpPr>
          <p:spPr>
            <a:xfrm>
              <a:off x="3242437" y="3670173"/>
              <a:ext cx="12700" cy="909065"/>
            </a:xfrm>
            <a:custGeom>
              <a:avLst/>
              <a:gdLst>
                <a:gd name="connsiteX0" fmla="*/ 0 w 12700"/>
                <a:gd name="connsiteY0" fmla="*/ 0 h 909065"/>
                <a:gd name="connsiteX1" fmla="*/ 0 w 12700"/>
                <a:gd name="connsiteY1" fmla="*/ 909066 h 90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9065">
                  <a:moveTo>
                    <a:pt x="0" y="0"/>
                  </a:moveTo>
                  <a:lnTo>
                    <a:pt x="0" y="90906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CEA8D34D-4439-4BFD-A6FC-13E197E53290}"/>
                </a:ext>
              </a:extLst>
            </p:cNvPr>
            <p:cNvSpPr/>
            <p:nvPr/>
          </p:nvSpPr>
          <p:spPr>
            <a:xfrm>
              <a:off x="3228467" y="452704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500C866D-DD95-49F6-A0AB-946EC06DB021}"/>
                </a:ext>
              </a:extLst>
            </p:cNvPr>
            <p:cNvSpPr/>
            <p:nvPr/>
          </p:nvSpPr>
          <p:spPr>
            <a:xfrm>
              <a:off x="3338957" y="3670173"/>
              <a:ext cx="12700" cy="354329"/>
            </a:xfrm>
            <a:custGeom>
              <a:avLst/>
              <a:gdLst>
                <a:gd name="connsiteX0" fmla="*/ 0 w 12700"/>
                <a:gd name="connsiteY0" fmla="*/ 0 h 354329"/>
                <a:gd name="connsiteX1" fmla="*/ 0 w 12700"/>
                <a:gd name="connsiteY1" fmla="*/ 354330 h 35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4329">
                  <a:moveTo>
                    <a:pt x="0" y="0"/>
                  </a:moveTo>
                  <a:lnTo>
                    <a:pt x="0" y="35433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F2858B50-E426-4757-9247-374B96BF2A5D}"/>
                </a:ext>
              </a:extLst>
            </p:cNvPr>
            <p:cNvSpPr/>
            <p:nvPr/>
          </p:nvSpPr>
          <p:spPr>
            <a:xfrm>
              <a:off x="3324986" y="39723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FFEF4F9B-55F2-4C13-B6DD-19A2064F83A1}"/>
                </a:ext>
              </a:extLst>
            </p:cNvPr>
            <p:cNvSpPr/>
            <p:nvPr/>
          </p:nvSpPr>
          <p:spPr>
            <a:xfrm>
              <a:off x="3126105" y="3670173"/>
              <a:ext cx="12700" cy="574166"/>
            </a:xfrm>
            <a:custGeom>
              <a:avLst/>
              <a:gdLst>
                <a:gd name="connsiteX0" fmla="*/ 0 w 12700"/>
                <a:gd name="connsiteY0" fmla="*/ 0 h 574166"/>
                <a:gd name="connsiteX1" fmla="*/ 0 w 12700"/>
                <a:gd name="connsiteY1" fmla="*/ 574167 h 5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4166">
                  <a:moveTo>
                    <a:pt x="0" y="0"/>
                  </a:moveTo>
                  <a:lnTo>
                    <a:pt x="0" y="57416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8400FD06-FC0B-4F9F-BFF9-E2D657FEA997}"/>
                </a:ext>
              </a:extLst>
            </p:cNvPr>
            <p:cNvSpPr/>
            <p:nvPr/>
          </p:nvSpPr>
          <p:spPr>
            <a:xfrm>
              <a:off x="3112135" y="419214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AD39CF09-4892-4E0F-BBF6-41EED96742F5}"/>
                </a:ext>
              </a:extLst>
            </p:cNvPr>
            <p:cNvSpPr/>
            <p:nvPr/>
          </p:nvSpPr>
          <p:spPr>
            <a:xfrm>
              <a:off x="3317113" y="3670173"/>
              <a:ext cx="12700" cy="723138"/>
            </a:xfrm>
            <a:custGeom>
              <a:avLst/>
              <a:gdLst>
                <a:gd name="connsiteX0" fmla="*/ 0 w 12700"/>
                <a:gd name="connsiteY0" fmla="*/ 0 h 723138"/>
                <a:gd name="connsiteX1" fmla="*/ 0 w 12700"/>
                <a:gd name="connsiteY1" fmla="*/ 723138 h 72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3138">
                  <a:moveTo>
                    <a:pt x="0" y="0"/>
                  </a:moveTo>
                  <a:lnTo>
                    <a:pt x="0" y="72313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2752AC89-30C5-4DEC-9AD8-2746F476F904}"/>
                </a:ext>
              </a:extLst>
            </p:cNvPr>
            <p:cNvSpPr/>
            <p:nvPr/>
          </p:nvSpPr>
          <p:spPr>
            <a:xfrm>
              <a:off x="3303142" y="434111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E392660E-2158-4B22-905C-7DCDD098B546}"/>
                </a:ext>
              </a:extLst>
            </p:cNvPr>
            <p:cNvSpPr/>
            <p:nvPr/>
          </p:nvSpPr>
          <p:spPr>
            <a:xfrm>
              <a:off x="3308223" y="3670173"/>
              <a:ext cx="12700" cy="590930"/>
            </a:xfrm>
            <a:custGeom>
              <a:avLst/>
              <a:gdLst>
                <a:gd name="connsiteX0" fmla="*/ 0 w 12700"/>
                <a:gd name="connsiteY0" fmla="*/ 0 h 590930"/>
                <a:gd name="connsiteX1" fmla="*/ 0 w 12700"/>
                <a:gd name="connsiteY1" fmla="*/ 590931 h 59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0930">
                  <a:moveTo>
                    <a:pt x="0" y="0"/>
                  </a:moveTo>
                  <a:lnTo>
                    <a:pt x="0" y="59093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7183718F-6960-4A51-8A01-01E9D2125F88}"/>
                </a:ext>
              </a:extLst>
            </p:cNvPr>
            <p:cNvSpPr/>
            <p:nvPr/>
          </p:nvSpPr>
          <p:spPr>
            <a:xfrm>
              <a:off x="3294253" y="4208907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5" name="Freeform: Shape 2474">
              <a:extLst>
                <a:ext uri="{FF2B5EF4-FFF2-40B4-BE49-F238E27FC236}">
                  <a16:creationId xmlns:a16="http://schemas.microsoft.com/office/drawing/2014/main" id="{65E14807-C1C4-42BA-B01C-F2358DA4391E}"/>
                </a:ext>
              </a:extLst>
            </p:cNvPr>
            <p:cNvSpPr/>
            <p:nvPr/>
          </p:nvSpPr>
          <p:spPr>
            <a:xfrm>
              <a:off x="3198876" y="3670173"/>
              <a:ext cx="12700" cy="1524635"/>
            </a:xfrm>
            <a:custGeom>
              <a:avLst/>
              <a:gdLst>
                <a:gd name="connsiteX0" fmla="*/ 0 w 12700"/>
                <a:gd name="connsiteY0" fmla="*/ 0 h 1524635"/>
                <a:gd name="connsiteX1" fmla="*/ 0 w 12700"/>
                <a:gd name="connsiteY1" fmla="*/ 1524635 h 152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24635">
                  <a:moveTo>
                    <a:pt x="0" y="0"/>
                  </a:moveTo>
                  <a:lnTo>
                    <a:pt x="0" y="152463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6" name="Freeform: Shape 2475">
              <a:extLst>
                <a:ext uri="{FF2B5EF4-FFF2-40B4-BE49-F238E27FC236}">
                  <a16:creationId xmlns:a16="http://schemas.microsoft.com/office/drawing/2014/main" id="{DF4AF1E3-A6BE-4E3B-BCC7-957A0E90FA58}"/>
                </a:ext>
              </a:extLst>
            </p:cNvPr>
            <p:cNvSpPr/>
            <p:nvPr/>
          </p:nvSpPr>
          <p:spPr>
            <a:xfrm>
              <a:off x="3184905" y="514261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3" name="Freeform: Shape 2502">
              <a:extLst>
                <a:ext uri="{FF2B5EF4-FFF2-40B4-BE49-F238E27FC236}">
                  <a16:creationId xmlns:a16="http://schemas.microsoft.com/office/drawing/2014/main" id="{25500367-5459-400A-8E00-CCC42C9D6EAD}"/>
                </a:ext>
              </a:extLst>
            </p:cNvPr>
            <p:cNvSpPr/>
            <p:nvPr/>
          </p:nvSpPr>
          <p:spPr>
            <a:xfrm>
              <a:off x="3234690" y="3670173"/>
              <a:ext cx="12700" cy="679196"/>
            </a:xfrm>
            <a:custGeom>
              <a:avLst/>
              <a:gdLst>
                <a:gd name="connsiteX0" fmla="*/ 0 w 12700"/>
                <a:gd name="connsiteY0" fmla="*/ 0 h 679196"/>
                <a:gd name="connsiteX1" fmla="*/ 0 w 12700"/>
                <a:gd name="connsiteY1" fmla="*/ 679196 h 67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9196">
                  <a:moveTo>
                    <a:pt x="0" y="0"/>
                  </a:moveTo>
                  <a:lnTo>
                    <a:pt x="0" y="67919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4" name="Freeform: Shape 2503">
              <a:extLst>
                <a:ext uri="{FF2B5EF4-FFF2-40B4-BE49-F238E27FC236}">
                  <a16:creationId xmlns:a16="http://schemas.microsoft.com/office/drawing/2014/main" id="{EC0C8C43-62CC-4300-8540-522E729445A8}"/>
                </a:ext>
              </a:extLst>
            </p:cNvPr>
            <p:cNvSpPr/>
            <p:nvPr/>
          </p:nvSpPr>
          <p:spPr>
            <a:xfrm>
              <a:off x="3220720" y="4297298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80790D89-718C-4331-B6EA-E7A11233A261}"/>
                </a:ext>
              </a:extLst>
            </p:cNvPr>
            <p:cNvSpPr/>
            <p:nvPr/>
          </p:nvSpPr>
          <p:spPr>
            <a:xfrm>
              <a:off x="3247644" y="3651377"/>
              <a:ext cx="12700" cy="18796"/>
            </a:xfrm>
            <a:custGeom>
              <a:avLst/>
              <a:gdLst>
                <a:gd name="connsiteX0" fmla="*/ 0 w 12700"/>
                <a:gd name="connsiteY0" fmla="*/ 18796 h 18796"/>
                <a:gd name="connsiteX1" fmla="*/ 0 w 12700"/>
                <a:gd name="connsiteY1" fmla="*/ 0 h 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796">
                  <a:moveTo>
                    <a:pt x="0" y="187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EDD420C3-68A5-4971-922F-AA84D81056EC}"/>
                </a:ext>
              </a:extLst>
            </p:cNvPr>
            <p:cNvSpPr/>
            <p:nvPr/>
          </p:nvSpPr>
          <p:spPr>
            <a:xfrm>
              <a:off x="3233673" y="365137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F5346CD8-C537-410A-8285-51CDAF4E04DA}"/>
                </a:ext>
              </a:extLst>
            </p:cNvPr>
            <p:cNvSpPr/>
            <p:nvPr/>
          </p:nvSpPr>
          <p:spPr>
            <a:xfrm>
              <a:off x="3191002" y="2551303"/>
              <a:ext cx="12700" cy="1118870"/>
            </a:xfrm>
            <a:custGeom>
              <a:avLst/>
              <a:gdLst>
                <a:gd name="connsiteX0" fmla="*/ 0 w 12700"/>
                <a:gd name="connsiteY0" fmla="*/ 1118870 h 1118870"/>
                <a:gd name="connsiteX1" fmla="*/ 0 w 12700"/>
                <a:gd name="connsiteY1" fmla="*/ 0 h 111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8870">
                  <a:moveTo>
                    <a:pt x="0" y="11188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35BCA0F9-C0C8-45B3-8CC9-665D9B87748D}"/>
                </a:ext>
              </a:extLst>
            </p:cNvPr>
            <p:cNvSpPr/>
            <p:nvPr/>
          </p:nvSpPr>
          <p:spPr>
            <a:xfrm>
              <a:off x="3177032" y="2551302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7" name="Freeform: Shape 2586">
              <a:extLst>
                <a:ext uri="{FF2B5EF4-FFF2-40B4-BE49-F238E27FC236}">
                  <a16:creationId xmlns:a16="http://schemas.microsoft.com/office/drawing/2014/main" id="{573F294A-D2FA-450B-AB11-BFE0C329B907}"/>
                </a:ext>
              </a:extLst>
            </p:cNvPr>
            <p:cNvSpPr/>
            <p:nvPr/>
          </p:nvSpPr>
          <p:spPr>
            <a:xfrm>
              <a:off x="3155823" y="3670173"/>
              <a:ext cx="12700" cy="1003173"/>
            </a:xfrm>
            <a:custGeom>
              <a:avLst/>
              <a:gdLst>
                <a:gd name="connsiteX0" fmla="*/ 0 w 12700"/>
                <a:gd name="connsiteY0" fmla="*/ 0 h 1003173"/>
                <a:gd name="connsiteX1" fmla="*/ 0 w 12700"/>
                <a:gd name="connsiteY1" fmla="*/ 1003173 h 100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3173">
                  <a:moveTo>
                    <a:pt x="0" y="0"/>
                  </a:moveTo>
                  <a:lnTo>
                    <a:pt x="0" y="10031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4B1E9139-103A-4641-8C62-B03B1E617F3D}"/>
                </a:ext>
              </a:extLst>
            </p:cNvPr>
            <p:cNvSpPr/>
            <p:nvPr/>
          </p:nvSpPr>
          <p:spPr>
            <a:xfrm>
              <a:off x="3141852" y="46211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DD232C02-BB78-4B25-A846-CF1FB1502535}"/>
                </a:ext>
              </a:extLst>
            </p:cNvPr>
            <p:cNvSpPr/>
            <p:nvPr/>
          </p:nvSpPr>
          <p:spPr>
            <a:xfrm>
              <a:off x="3159633" y="3670173"/>
              <a:ext cx="12700" cy="283082"/>
            </a:xfrm>
            <a:custGeom>
              <a:avLst/>
              <a:gdLst>
                <a:gd name="connsiteX0" fmla="*/ 0 w 12700"/>
                <a:gd name="connsiteY0" fmla="*/ 0 h 283082"/>
                <a:gd name="connsiteX1" fmla="*/ 0 w 12700"/>
                <a:gd name="connsiteY1" fmla="*/ 283083 h 28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3082">
                  <a:moveTo>
                    <a:pt x="0" y="0"/>
                  </a:moveTo>
                  <a:lnTo>
                    <a:pt x="0" y="2830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30E79AEA-0D21-49A9-B112-51D77B380283}"/>
                </a:ext>
              </a:extLst>
            </p:cNvPr>
            <p:cNvSpPr/>
            <p:nvPr/>
          </p:nvSpPr>
          <p:spPr>
            <a:xfrm>
              <a:off x="3145663" y="390118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8694B62E-DBAD-4CF5-8154-127C930E7178}"/>
                </a:ext>
              </a:extLst>
            </p:cNvPr>
            <p:cNvSpPr/>
            <p:nvPr/>
          </p:nvSpPr>
          <p:spPr>
            <a:xfrm>
              <a:off x="3087751" y="3670173"/>
              <a:ext cx="12700" cy="346963"/>
            </a:xfrm>
            <a:custGeom>
              <a:avLst/>
              <a:gdLst>
                <a:gd name="connsiteX0" fmla="*/ 0 w 12700"/>
                <a:gd name="connsiteY0" fmla="*/ 0 h 346963"/>
                <a:gd name="connsiteX1" fmla="*/ 0 w 12700"/>
                <a:gd name="connsiteY1" fmla="*/ 346964 h 34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6963">
                  <a:moveTo>
                    <a:pt x="0" y="0"/>
                  </a:moveTo>
                  <a:lnTo>
                    <a:pt x="0" y="34696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80DEE4C5-5C0B-4B99-A743-90981385FCD3}"/>
                </a:ext>
              </a:extLst>
            </p:cNvPr>
            <p:cNvSpPr/>
            <p:nvPr/>
          </p:nvSpPr>
          <p:spPr>
            <a:xfrm>
              <a:off x="3073780" y="396494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1" name="Freeform: Shape 2670">
              <a:extLst>
                <a:ext uri="{FF2B5EF4-FFF2-40B4-BE49-F238E27FC236}">
                  <a16:creationId xmlns:a16="http://schemas.microsoft.com/office/drawing/2014/main" id="{F1FBA949-0981-4CDA-865C-FB46CE26D09C}"/>
                </a:ext>
              </a:extLst>
            </p:cNvPr>
            <p:cNvSpPr/>
            <p:nvPr/>
          </p:nvSpPr>
          <p:spPr>
            <a:xfrm>
              <a:off x="3217418" y="3670173"/>
              <a:ext cx="12700" cy="1545081"/>
            </a:xfrm>
            <a:custGeom>
              <a:avLst/>
              <a:gdLst>
                <a:gd name="connsiteX0" fmla="*/ 0 w 12700"/>
                <a:gd name="connsiteY0" fmla="*/ 0 h 1545081"/>
                <a:gd name="connsiteX1" fmla="*/ 0 w 12700"/>
                <a:gd name="connsiteY1" fmla="*/ 1545082 h 154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45081">
                  <a:moveTo>
                    <a:pt x="0" y="0"/>
                  </a:moveTo>
                  <a:lnTo>
                    <a:pt x="0" y="154508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299CD5D6-1BFF-4661-9724-8D0C0F977B29}"/>
                </a:ext>
              </a:extLst>
            </p:cNvPr>
            <p:cNvSpPr/>
            <p:nvPr/>
          </p:nvSpPr>
          <p:spPr>
            <a:xfrm>
              <a:off x="3203448" y="516305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2" name="!!g8">
            <a:extLst>
              <a:ext uri="{FF2B5EF4-FFF2-40B4-BE49-F238E27FC236}">
                <a16:creationId xmlns:a16="http://schemas.microsoft.com/office/drawing/2014/main" id="{1F2D27AB-0648-43F4-BFA1-D093A0D102BD}"/>
              </a:ext>
            </a:extLst>
          </p:cNvPr>
          <p:cNvGrpSpPr/>
          <p:nvPr/>
        </p:nvGrpSpPr>
        <p:grpSpPr>
          <a:xfrm>
            <a:off x="3419475" y="1690497"/>
            <a:ext cx="330708" cy="3729990"/>
            <a:chOff x="3419475" y="1690497"/>
            <a:chExt cx="330708" cy="372999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CC8F70-2BC3-4C8D-8AAB-D7ED6AC6B131}"/>
                </a:ext>
              </a:extLst>
            </p:cNvPr>
            <p:cNvSpPr/>
            <p:nvPr/>
          </p:nvSpPr>
          <p:spPr>
            <a:xfrm>
              <a:off x="3419475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22E6B177-40FE-44A8-8D61-F8EE0E3AF95B}"/>
                </a:ext>
              </a:extLst>
            </p:cNvPr>
            <p:cNvSpPr/>
            <p:nvPr/>
          </p:nvSpPr>
          <p:spPr>
            <a:xfrm>
              <a:off x="3522217" y="3607180"/>
              <a:ext cx="12700" cy="62992"/>
            </a:xfrm>
            <a:custGeom>
              <a:avLst/>
              <a:gdLst>
                <a:gd name="connsiteX0" fmla="*/ 0 w 12700"/>
                <a:gd name="connsiteY0" fmla="*/ 62992 h 62992"/>
                <a:gd name="connsiteX1" fmla="*/ 0 w 12700"/>
                <a:gd name="connsiteY1" fmla="*/ 0 h 6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992">
                  <a:moveTo>
                    <a:pt x="0" y="629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C9D1A352-3EA2-406D-9A58-62981C4AD585}"/>
                </a:ext>
              </a:extLst>
            </p:cNvPr>
            <p:cNvSpPr/>
            <p:nvPr/>
          </p:nvSpPr>
          <p:spPr>
            <a:xfrm>
              <a:off x="3508247" y="36071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72B1E01-16AD-475F-8262-8A9B1934968F}"/>
                </a:ext>
              </a:extLst>
            </p:cNvPr>
            <p:cNvSpPr/>
            <p:nvPr/>
          </p:nvSpPr>
          <p:spPr>
            <a:xfrm>
              <a:off x="3665220" y="3485388"/>
              <a:ext cx="12700" cy="184785"/>
            </a:xfrm>
            <a:custGeom>
              <a:avLst/>
              <a:gdLst>
                <a:gd name="connsiteX0" fmla="*/ 0 w 12700"/>
                <a:gd name="connsiteY0" fmla="*/ 184785 h 184785"/>
                <a:gd name="connsiteX1" fmla="*/ 0 w 12700"/>
                <a:gd name="connsiteY1" fmla="*/ 0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4785">
                  <a:moveTo>
                    <a:pt x="0" y="1847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7B64240E-08D6-4CA6-8E7A-809B6646BA72}"/>
                </a:ext>
              </a:extLst>
            </p:cNvPr>
            <p:cNvSpPr/>
            <p:nvPr/>
          </p:nvSpPr>
          <p:spPr>
            <a:xfrm>
              <a:off x="3651250" y="3485388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B1E32BBA-D087-4BC6-B947-C6BECD921EB7}"/>
                </a:ext>
              </a:extLst>
            </p:cNvPr>
            <p:cNvSpPr/>
            <p:nvPr/>
          </p:nvSpPr>
          <p:spPr>
            <a:xfrm>
              <a:off x="3566667" y="3670173"/>
              <a:ext cx="12700" cy="285750"/>
            </a:xfrm>
            <a:custGeom>
              <a:avLst/>
              <a:gdLst>
                <a:gd name="connsiteX0" fmla="*/ 0 w 12700"/>
                <a:gd name="connsiteY0" fmla="*/ 0 h 285750"/>
                <a:gd name="connsiteX1" fmla="*/ 0 w 12700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5750">
                  <a:moveTo>
                    <a:pt x="0" y="0"/>
                  </a:moveTo>
                  <a:lnTo>
                    <a:pt x="0" y="28575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DB95E0A0-CC6A-4AA6-98F6-3384EA766894}"/>
                </a:ext>
              </a:extLst>
            </p:cNvPr>
            <p:cNvSpPr/>
            <p:nvPr/>
          </p:nvSpPr>
          <p:spPr>
            <a:xfrm>
              <a:off x="3552697" y="390372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4D827D81-394C-40F2-9EC2-787AEC2C8329}"/>
                </a:ext>
              </a:extLst>
            </p:cNvPr>
            <p:cNvSpPr/>
            <p:nvPr/>
          </p:nvSpPr>
          <p:spPr>
            <a:xfrm>
              <a:off x="3629405" y="3670173"/>
              <a:ext cx="12700" cy="1399666"/>
            </a:xfrm>
            <a:custGeom>
              <a:avLst/>
              <a:gdLst>
                <a:gd name="connsiteX0" fmla="*/ 0 w 12700"/>
                <a:gd name="connsiteY0" fmla="*/ 0 h 1399666"/>
                <a:gd name="connsiteX1" fmla="*/ 0 w 12700"/>
                <a:gd name="connsiteY1" fmla="*/ 1399667 h 139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9666">
                  <a:moveTo>
                    <a:pt x="0" y="0"/>
                  </a:moveTo>
                  <a:lnTo>
                    <a:pt x="0" y="139966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E0C96896-E4AC-4465-8798-16C5C2990DB4}"/>
                </a:ext>
              </a:extLst>
            </p:cNvPr>
            <p:cNvSpPr/>
            <p:nvPr/>
          </p:nvSpPr>
          <p:spPr>
            <a:xfrm>
              <a:off x="3615435" y="501764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66F83DA2-EE9D-492B-B55B-C1CB1B01FF19}"/>
                </a:ext>
              </a:extLst>
            </p:cNvPr>
            <p:cNvSpPr/>
            <p:nvPr/>
          </p:nvSpPr>
          <p:spPr>
            <a:xfrm>
              <a:off x="3584829" y="3670173"/>
              <a:ext cx="12700" cy="1750314"/>
            </a:xfrm>
            <a:custGeom>
              <a:avLst/>
              <a:gdLst>
                <a:gd name="connsiteX0" fmla="*/ 0 w 12700"/>
                <a:gd name="connsiteY0" fmla="*/ 0 h 1750314"/>
                <a:gd name="connsiteX1" fmla="*/ 0 w 12700"/>
                <a:gd name="connsiteY1" fmla="*/ 1750314 h 175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50314">
                  <a:moveTo>
                    <a:pt x="0" y="0"/>
                  </a:moveTo>
                  <a:lnTo>
                    <a:pt x="0" y="17503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D2B5F32F-E0AA-4237-A322-1D280331E149}"/>
                </a:ext>
              </a:extLst>
            </p:cNvPr>
            <p:cNvSpPr/>
            <p:nvPr/>
          </p:nvSpPr>
          <p:spPr>
            <a:xfrm>
              <a:off x="3570859" y="536841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CC3F71C5-25DC-433F-9978-4263EDDE0B24}"/>
                </a:ext>
              </a:extLst>
            </p:cNvPr>
            <p:cNvSpPr/>
            <p:nvPr/>
          </p:nvSpPr>
          <p:spPr>
            <a:xfrm>
              <a:off x="3529838" y="3670173"/>
              <a:ext cx="12700" cy="668274"/>
            </a:xfrm>
            <a:custGeom>
              <a:avLst/>
              <a:gdLst>
                <a:gd name="connsiteX0" fmla="*/ 0 w 12700"/>
                <a:gd name="connsiteY0" fmla="*/ 0 h 668274"/>
                <a:gd name="connsiteX1" fmla="*/ 0 w 12700"/>
                <a:gd name="connsiteY1" fmla="*/ 668274 h 66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8274">
                  <a:moveTo>
                    <a:pt x="0" y="0"/>
                  </a:moveTo>
                  <a:lnTo>
                    <a:pt x="0" y="66827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68E12E23-98FC-4145-9909-34319FA44291}"/>
                </a:ext>
              </a:extLst>
            </p:cNvPr>
            <p:cNvSpPr/>
            <p:nvPr/>
          </p:nvSpPr>
          <p:spPr>
            <a:xfrm>
              <a:off x="3515867" y="428637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A72EA603-F1D7-4E56-AD48-450AAD84D212}"/>
                </a:ext>
              </a:extLst>
            </p:cNvPr>
            <p:cNvSpPr/>
            <p:nvPr/>
          </p:nvSpPr>
          <p:spPr>
            <a:xfrm>
              <a:off x="3620262" y="2481707"/>
              <a:ext cx="12700" cy="1188466"/>
            </a:xfrm>
            <a:custGeom>
              <a:avLst/>
              <a:gdLst>
                <a:gd name="connsiteX0" fmla="*/ 0 w 12700"/>
                <a:gd name="connsiteY0" fmla="*/ 1188466 h 1188466"/>
                <a:gd name="connsiteX1" fmla="*/ 0 w 12700"/>
                <a:gd name="connsiteY1" fmla="*/ 0 h 118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8466">
                  <a:moveTo>
                    <a:pt x="0" y="11884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BCE7E967-3071-4364-A62F-DBE4E3B02AC6}"/>
                </a:ext>
              </a:extLst>
            </p:cNvPr>
            <p:cNvSpPr/>
            <p:nvPr/>
          </p:nvSpPr>
          <p:spPr>
            <a:xfrm>
              <a:off x="3606291" y="24817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378B67A7-72B5-4BA3-A809-35397DB6BDCE}"/>
                </a:ext>
              </a:extLst>
            </p:cNvPr>
            <p:cNvSpPr/>
            <p:nvPr/>
          </p:nvSpPr>
          <p:spPr>
            <a:xfrm>
              <a:off x="3639185" y="3670173"/>
              <a:ext cx="12700" cy="308101"/>
            </a:xfrm>
            <a:custGeom>
              <a:avLst/>
              <a:gdLst>
                <a:gd name="connsiteX0" fmla="*/ 0 w 12700"/>
                <a:gd name="connsiteY0" fmla="*/ 0 h 308101"/>
                <a:gd name="connsiteX1" fmla="*/ 0 w 12700"/>
                <a:gd name="connsiteY1" fmla="*/ 308102 h 30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8101">
                  <a:moveTo>
                    <a:pt x="0" y="0"/>
                  </a:moveTo>
                  <a:lnTo>
                    <a:pt x="0" y="3081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7FD67F86-654B-4AA6-A7E7-80B5886D97C7}"/>
                </a:ext>
              </a:extLst>
            </p:cNvPr>
            <p:cNvSpPr/>
            <p:nvPr/>
          </p:nvSpPr>
          <p:spPr>
            <a:xfrm>
              <a:off x="3625215" y="392607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EE1CFBAF-3C9C-4CBA-B4DD-26D916C4CEF4}"/>
                </a:ext>
              </a:extLst>
            </p:cNvPr>
            <p:cNvSpPr/>
            <p:nvPr/>
          </p:nvSpPr>
          <p:spPr>
            <a:xfrm>
              <a:off x="3461892" y="3670173"/>
              <a:ext cx="12700" cy="869696"/>
            </a:xfrm>
            <a:custGeom>
              <a:avLst/>
              <a:gdLst>
                <a:gd name="connsiteX0" fmla="*/ 0 w 12700"/>
                <a:gd name="connsiteY0" fmla="*/ 0 h 869696"/>
                <a:gd name="connsiteX1" fmla="*/ 0 w 12700"/>
                <a:gd name="connsiteY1" fmla="*/ 869696 h 86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9696">
                  <a:moveTo>
                    <a:pt x="0" y="0"/>
                  </a:moveTo>
                  <a:lnTo>
                    <a:pt x="0" y="86969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05BF6D9B-F093-408E-8A22-3C9DB8F1FA8C}"/>
                </a:ext>
              </a:extLst>
            </p:cNvPr>
            <p:cNvSpPr/>
            <p:nvPr/>
          </p:nvSpPr>
          <p:spPr>
            <a:xfrm>
              <a:off x="3447922" y="448767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5DF70CCB-4AAA-4781-B009-93253EDAEC10}"/>
                </a:ext>
              </a:extLst>
            </p:cNvPr>
            <p:cNvSpPr/>
            <p:nvPr/>
          </p:nvSpPr>
          <p:spPr>
            <a:xfrm>
              <a:off x="3531108" y="2588641"/>
              <a:ext cx="12700" cy="1081532"/>
            </a:xfrm>
            <a:custGeom>
              <a:avLst/>
              <a:gdLst>
                <a:gd name="connsiteX0" fmla="*/ 0 w 12700"/>
                <a:gd name="connsiteY0" fmla="*/ 1081532 h 1081532"/>
                <a:gd name="connsiteX1" fmla="*/ 0 w 12700"/>
                <a:gd name="connsiteY1" fmla="*/ 0 h 108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1532">
                  <a:moveTo>
                    <a:pt x="0" y="10815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A8EB619F-9F46-46E3-BA54-4D88FDFC9027}"/>
                </a:ext>
              </a:extLst>
            </p:cNvPr>
            <p:cNvSpPr/>
            <p:nvPr/>
          </p:nvSpPr>
          <p:spPr>
            <a:xfrm>
              <a:off x="3517138" y="258864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4AD7FFD9-61B6-47DE-8851-D1281CA79E9E}"/>
                </a:ext>
              </a:extLst>
            </p:cNvPr>
            <p:cNvSpPr/>
            <p:nvPr/>
          </p:nvSpPr>
          <p:spPr>
            <a:xfrm>
              <a:off x="3450336" y="3670173"/>
              <a:ext cx="12700" cy="55752"/>
            </a:xfrm>
            <a:custGeom>
              <a:avLst/>
              <a:gdLst>
                <a:gd name="connsiteX0" fmla="*/ 0 w 12700"/>
                <a:gd name="connsiteY0" fmla="*/ 0 h 55752"/>
                <a:gd name="connsiteX1" fmla="*/ 0 w 12700"/>
                <a:gd name="connsiteY1" fmla="*/ 55753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752">
                  <a:moveTo>
                    <a:pt x="0" y="0"/>
                  </a:moveTo>
                  <a:lnTo>
                    <a:pt x="0" y="557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2491B3AB-5CA6-4EF8-9F97-D2A44B89ABC3}"/>
                </a:ext>
              </a:extLst>
            </p:cNvPr>
            <p:cNvSpPr/>
            <p:nvPr/>
          </p:nvSpPr>
          <p:spPr>
            <a:xfrm>
              <a:off x="3436365" y="367372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C67AA041-CAC6-40DF-9719-D49DBF6018D5}"/>
                </a:ext>
              </a:extLst>
            </p:cNvPr>
            <p:cNvSpPr/>
            <p:nvPr/>
          </p:nvSpPr>
          <p:spPr>
            <a:xfrm>
              <a:off x="3493642" y="3670173"/>
              <a:ext cx="12700" cy="1115187"/>
            </a:xfrm>
            <a:custGeom>
              <a:avLst/>
              <a:gdLst>
                <a:gd name="connsiteX0" fmla="*/ 0 w 12700"/>
                <a:gd name="connsiteY0" fmla="*/ 0 h 1115187"/>
                <a:gd name="connsiteX1" fmla="*/ 0 w 12700"/>
                <a:gd name="connsiteY1" fmla="*/ 1115187 h 111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5187">
                  <a:moveTo>
                    <a:pt x="0" y="0"/>
                  </a:moveTo>
                  <a:lnTo>
                    <a:pt x="0" y="11151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CB52F9CA-07C5-4692-BD45-C24B358F2CEB}"/>
                </a:ext>
              </a:extLst>
            </p:cNvPr>
            <p:cNvSpPr/>
            <p:nvPr/>
          </p:nvSpPr>
          <p:spPr>
            <a:xfrm>
              <a:off x="3479672" y="47332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3B70EC15-B8E8-4DC0-A7F9-46DEF203CC49}"/>
                </a:ext>
              </a:extLst>
            </p:cNvPr>
            <p:cNvSpPr/>
            <p:nvPr/>
          </p:nvSpPr>
          <p:spPr>
            <a:xfrm>
              <a:off x="3545459" y="2858262"/>
              <a:ext cx="12700" cy="811911"/>
            </a:xfrm>
            <a:custGeom>
              <a:avLst/>
              <a:gdLst>
                <a:gd name="connsiteX0" fmla="*/ 0 w 12700"/>
                <a:gd name="connsiteY0" fmla="*/ 811911 h 811911"/>
                <a:gd name="connsiteX1" fmla="*/ 0 w 12700"/>
                <a:gd name="connsiteY1" fmla="*/ 0 h 81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1911">
                  <a:moveTo>
                    <a:pt x="0" y="8119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2CF7393C-928A-4F42-BA4B-08297CD5D4F8}"/>
                </a:ext>
              </a:extLst>
            </p:cNvPr>
            <p:cNvSpPr/>
            <p:nvPr/>
          </p:nvSpPr>
          <p:spPr>
            <a:xfrm>
              <a:off x="3531489" y="285826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7A801F64-B922-4E44-950D-E87CCEE9AEF4}"/>
                </a:ext>
              </a:extLst>
            </p:cNvPr>
            <p:cNvSpPr/>
            <p:nvPr/>
          </p:nvSpPr>
          <p:spPr>
            <a:xfrm>
              <a:off x="3602354" y="3670173"/>
              <a:ext cx="12700" cy="863600"/>
            </a:xfrm>
            <a:custGeom>
              <a:avLst/>
              <a:gdLst>
                <a:gd name="connsiteX0" fmla="*/ 0 w 12700"/>
                <a:gd name="connsiteY0" fmla="*/ 0 h 863600"/>
                <a:gd name="connsiteX1" fmla="*/ 0 w 12700"/>
                <a:gd name="connsiteY1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3600">
                  <a:moveTo>
                    <a:pt x="0" y="0"/>
                  </a:moveTo>
                  <a:lnTo>
                    <a:pt x="0" y="86360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054B8FA6-A782-41E5-BDC4-E1E48C7AD2A6}"/>
                </a:ext>
              </a:extLst>
            </p:cNvPr>
            <p:cNvSpPr/>
            <p:nvPr/>
          </p:nvSpPr>
          <p:spPr>
            <a:xfrm>
              <a:off x="3588384" y="448157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4F1F6744-D1AC-4E32-A742-579451EE6EDA}"/>
                </a:ext>
              </a:extLst>
            </p:cNvPr>
            <p:cNvSpPr/>
            <p:nvPr/>
          </p:nvSpPr>
          <p:spPr>
            <a:xfrm>
              <a:off x="3558413" y="3149346"/>
              <a:ext cx="12700" cy="520827"/>
            </a:xfrm>
            <a:custGeom>
              <a:avLst/>
              <a:gdLst>
                <a:gd name="connsiteX0" fmla="*/ 0 w 12700"/>
                <a:gd name="connsiteY0" fmla="*/ 520827 h 520827"/>
                <a:gd name="connsiteX1" fmla="*/ 0 w 12700"/>
                <a:gd name="connsiteY1" fmla="*/ 0 h 52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827">
                  <a:moveTo>
                    <a:pt x="0" y="52082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1A30A50D-7D0D-4BF3-A666-7503B88D6EBD}"/>
                </a:ext>
              </a:extLst>
            </p:cNvPr>
            <p:cNvSpPr/>
            <p:nvPr/>
          </p:nvSpPr>
          <p:spPr>
            <a:xfrm>
              <a:off x="3544442" y="314934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A457CB01-153A-4A55-8A4C-A6ECC01B0063}"/>
                </a:ext>
              </a:extLst>
            </p:cNvPr>
            <p:cNvSpPr/>
            <p:nvPr/>
          </p:nvSpPr>
          <p:spPr>
            <a:xfrm>
              <a:off x="3676650" y="3670173"/>
              <a:ext cx="12700" cy="560831"/>
            </a:xfrm>
            <a:custGeom>
              <a:avLst/>
              <a:gdLst>
                <a:gd name="connsiteX0" fmla="*/ 0 w 12700"/>
                <a:gd name="connsiteY0" fmla="*/ 0 h 560831"/>
                <a:gd name="connsiteX1" fmla="*/ 0 w 12700"/>
                <a:gd name="connsiteY1" fmla="*/ 560832 h 56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0831">
                  <a:moveTo>
                    <a:pt x="0" y="0"/>
                  </a:moveTo>
                  <a:lnTo>
                    <a:pt x="0" y="56083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08D6B69F-1470-4B17-88B1-B4F231C48303}"/>
                </a:ext>
              </a:extLst>
            </p:cNvPr>
            <p:cNvSpPr/>
            <p:nvPr/>
          </p:nvSpPr>
          <p:spPr>
            <a:xfrm>
              <a:off x="3662679" y="41788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20A3725C-16B3-45B2-A6AE-0F57CFF9F2DC}"/>
                </a:ext>
              </a:extLst>
            </p:cNvPr>
            <p:cNvSpPr/>
            <p:nvPr/>
          </p:nvSpPr>
          <p:spPr>
            <a:xfrm>
              <a:off x="3697478" y="3073654"/>
              <a:ext cx="12700" cy="596519"/>
            </a:xfrm>
            <a:custGeom>
              <a:avLst/>
              <a:gdLst>
                <a:gd name="connsiteX0" fmla="*/ 0 w 12700"/>
                <a:gd name="connsiteY0" fmla="*/ 596519 h 596519"/>
                <a:gd name="connsiteX1" fmla="*/ 0 w 12700"/>
                <a:gd name="connsiteY1" fmla="*/ 0 h 59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6519">
                  <a:moveTo>
                    <a:pt x="0" y="5965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5663605C-F24E-4F95-8165-85904F8B783F}"/>
                </a:ext>
              </a:extLst>
            </p:cNvPr>
            <p:cNvSpPr/>
            <p:nvPr/>
          </p:nvSpPr>
          <p:spPr>
            <a:xfrm>
              <a:off x="3683380" y="307365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18D05115-6B16-411D-A02A-4875B79EA59D}"/>
                </a:ext>
              </a:extLst>
            </p:cNvPr>
            <p:cNvSpPr/>
            <p:nvPr/>
          </p:nvSpPr>
          <p:spPr>
            <a:xfrm>
              <a:off x="3629025" y="3195828"/>
              <a:ext cx="12700" cy="474345"/>
            </a:xfrm>
            <a:custGeom>
              <a:avLst/>
              <a:gdLst>
                <a:gd name="connsiteX0" fmla="*/ 0 w 12700"/>
                <a:gd name="connsiteY0" fmla="*/ 474345 h 474345"/>
                <a:gd name="connsiteX1" fmla="*/ 0 w 12700"/>
                <a:gd name="connsiteY1" fmla="*/ 0 h 4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4345">
                  <a:moveTo>
                    <a:pt x="0" y="4743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CA1BECB6-F00D-437E-B01A-5A1EA5FC4518}"/>
                </a:ext>
              </a:extLst>
            </p:cNvPr>
            <p:cNvSpPr/>
            <p:nvPr/>
          </p:nvSpPr>
          <p:spPr>
            <a:xfrm>
              <a:off x="3615054" y="3195827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8AB0FCC8-2609-47C8-9046-3315A6956E26}"/>
                </a:ext>
              </a:extLst>
            </p:cNvPr>
            <p:cNvSpPr/>
            <p:nvPr/>
          </p:nvSpPr>
          <p:spPr>
            <a:xfrm>
              <a:off x="3687826" y="3670173"/>
              <a:ext cx="12700" cy="923163"/>
            </a:xfrm>
            <a:custGeom>
              <a:avLst/>
              <a:gdLst>
                <a:gd name="connsiteX0" fmla="*/ 0 w 12700"/>
                <a:gd name="connsiteY0" fmla="*/ 0 h 923163"/>
                <a:gd name="connsiteX1" fmla="*/ 0 w 12700"/>
                <a:gd name="connsiteY1" fmla="*/ 923163 h 92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3163">
                  <a:moveTo>
                    <a:pt x="0" y="0"/>
                  </a:moveTo>
                  <a:lnTo>
                    <a:pt x="0" y="92316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65A3B46F-7178-4FC5-9944-A749C364863A}"/>
                </a:ext>
              </a:extLst>
            </p:cNvPr>
            <p:cNvSpPr/>
            <p:nvPr/>
          </p:nvSpPr>
          <p:spPr>
            <a:xfrm>
              <a:off x="3673855" y="45411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C2973FA0-53CF-4B91-A21D-72EF145AE563}"/>
                </a:ext>
              </a:extLst>
            </p:cNvPr>
            <p:cNvSpPr/>
            <p:nvPr/>
          </p:nvSpPr>
          <p:spPr>
            <a:xfrm>
              <a:off x="3583686" y="1690497"/>
              <a:ext cx="12700" cy="1979676"/>
            </a:xfrm>
            <a:custGeom>
              <a:avLst/>
              <a:gdLst>
                <a:gd name="connsiteX0" fmla="*/ 0 w 12700"/>
                <a:gd name="connsiteY0" fmla="*/ 1979676 h 1979676"/>
                <a:gd name="connsiteX1" fmla="*/ 0 w 12700"/>
                <a:gd name="connsiteY1" fmla="*/ 0 h 19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79676">
                  <a:moveTo>
                    <a:pt x="0" y="19796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B83D1416-83DD-4E33-B89E-79D6ACAF80BF}"/>
                </a:ext>
              </a:extLst>
            </p:cNvPr>
            <p:cNvSpPr/>
            <p:nvPr/>
          </p:nvSpPr>
          <p:spPr>
            <a:xfrm>
              <a:off x="3569715" y="169049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73BB17DB-6AA6-4CC9-B6B8-34ED65305AA2}"/>
                </a:ext>
              </a:extLst>
            </p:cNvPr>
            <p:cNvSpPr/>
            <p:nvPr/>
          </p:nvSpPr>
          <p:spPr>
            <a:xfrm>
              <a:off x="3493008" y="3670173"/>
              <a:ext cx="12700" cy="547624"/>
            </a:xfrm>
            <a:custGeom>
              <a:avLst/>
              <a:gdLst>
                <a:gd name="connsiteX0" fmla="*/ 0 w 12700"/>
                <a:gd name="connsiteY0" fmla="*/ 0 h 547624"/>
                <a:gd name="connsiteX1" fmla="*/ 0 w 12700"/>
                <a:gd name="connsiteY1" fmla="*/ 547624 h 54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7624">
                  <a:moveTo>
                    <a:pt x="0" y="0"/>
                  </a:moveTo>
                  <a:lnTo>
                    <a:pt x="0" y="5476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6FDF0C39-4B1E-4CFE-908A-5C7FE8663F7C}"/>
                </a:ext>
              </a:extLst>
            </p:cNvPr>
            <p:cNvSpPr/>
            <p:nvPr/>
          </p:nvSpPr>
          <p:spPr>
            <a:xfrm>
              <a:off x="3479038" y="41656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FFB856EE-1922-467F-826D-E76FF3E9D661}"/>
                </a:ext>
              </a:extLst>
            </p:cNvPr>
            <p:cNvSpPr/>
            <p:nvPr/>
          </p:nvSpPr>
          <p:spPr>
            <a:xfrm>
              <a:off x="3551174" y="3670173"/>
              <a:ext cx="12700" cy="963040"/>
            </a:xfrm>
            <a:custGeom>
              <a:avLst/>
              <a:gdLst>
                <a:gd name="connsiteX0" fmla="*/ 0 w 12700"/>
                <a:gd name="connsiteY0" fmla="*/ 0 h 963040"/>
                <a:gd name="connsiteX1" fmla="*/ 0 w 12700"/>
                <a:gd name="connsiteY1" fmla="*/ 963041 h 9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3040">
                  <a:moveTo>
                    <a:pt x="0" y="0"/>
                  </a:moveTo>
                  <a:lnTo>
                    <a:pt x="0" y="96304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A2590E4B-4F72-4235-8317-15B31CC8052B}"/>
                </a:ext>
              </a:extLst>
            </p:cNvPr>
            <p:cNvSpPr/>
            <p:nvPr/>
          </p:nvSpPr>
          <p:spPr>
            <a:xfrm>
              <a:off x="3537077" y="4581016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4097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3" name="Freeform: Shape 2472">
              <a:extLst>
                <a:ext uri="{FF2B5EF4-FFF2-40B4-BE49-F238E27FC236}">
                  <a16:creationId xmlns:a16="http://schemas.microsoft.com/office/drawing/2014/main" id="{BF21EFEE-921A-45CB-AB56-030F121C1005}"/>
                </a:ext>
              </a:extLst>
            </p:cNvPr>
            <p:cNvSpPr/>
            <p:nvPr/>
          </p:nvSpPr>
          <p:spPr>
            <a:xfrm>
              <a:off x="3710813" y="3670173"/>
              <a:ext cx="12700" cy="165226"/>
            </a:xfrm>
            <a:custGeom>
              <a:avLst/>
              <a:gdLst>
                <a:gd name="connsiteX0" fmla="*/ 0 w 12700"/>
                <a:gd name="connsiteY0" fmla="*/ 0 h 165226"/>
                <a:gd name="connsiteX1" fmla="*/ 0 w 12700"/>
                <a:gd name="connsiteY1" fmla="*/ 165227 h 1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226">
                  <a:moveTo>
                    <a:pt x="0" y="0"/>
                  </a:moveTo>
                  <a:lnTo>
                    <a:pt x="0" y="16522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4" name="Freeform: Shape 2473">
              <a:extLst>
                <a:ext uri="{FF2B5EF4-FFF2-40B4-BE49-F238E27FC236}">
                  <a16:creationId xmlns:a16="http://schemas.microsoft.com/office/drawing/2014/main" id="{909B57D1-6A2F-4D9D-8903-232562385763}"/>
                </a:ext>
              </a:extLst>
            </p:cNvPr>
            <p:cNvSpPr/>
            <p:nvPr/>
          </p:nvSpPr>
          <p:spPr>
            <a:xfrm>
              <a:off x="3696842" y="378332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1" name="Freeform: Shape 2500">
              <a:extLst>
                <a:ext uri="{FF2B5EF4-FFF2-40B4-BE49-F238E27FC236}">
                  <a16:creationId xmlns:a16="http://schemas.microsoft.com/office/drawing/2014/main" id="{53207E38-D153-475A-940A-A38AB192C037}"/>
                </a:ext>
              </a:extLst>
            </p:cNvPr>
            <p:cNvSpPr/>
            <p:nvPr/>
          </p:nvSpPr>
          <p:spPr>
            <a:xfrm>
              <a:off x="3479927" y="2898902"/>
              <a:ext cx="12700" cy="771271"/>
            </a:xfrm>
            <a:custGeom>
              <a:avLst/>
              <a:gdLst>
                <a:gd name="connsiteX0" fmla="*/ 0 w 12700"/>
                <a:gd name="connsiteY0" fmla="*/ 771271 h 771271"/>
                <a:gd name="connsiteX1" fmla="*/ 0 w 12700"/>
                <a:gd name="connsiteY1" fmla="*/ 0 h 77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271">
                  <a:moveTo>
                    <a:pt x="0" y="7712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2" name="Freeform: Shape 2501">
              <a:extLst>
                <a:ext uri="{FF2B5EF4-FFF2-40B4-BE49-F238E27FC236}">
                  <a16:creationId xmlns:a16="http://schemas.microsoft.com/office/drawing/2014/main" id="{53C4A4B9-B278-4E56-B04E-CF65C9EDAD2B}"/>
                </a:ext>
              </a:extLst>
            </p:cNvPr>
            <p:cNvSpPr/>
            <p:nvPr/>
          </p:nvSpPr>
          <p:spPr>
            <a:xfrm>
              <a:off x="3465957" y="289890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13C575AD-7A27-4E77-A00E-5876BD6EFAFA}"/>
                </a:ext>
              </a:extLst>
            </p:cNvPr>
            <p:cNvSpPr/>
            <p:nvPr/>
          </p:nvSpPr>
          <p:spPr>
            <a:xfrm>
              <a:off x="3548761" y="3670173"/>
              <a:ext cx="12700" cy="1546098"/>
            </a:xfrm>
            <a:custGeom>
              <a:avLst/>
              <a:gdLst>
                <a:gd name="connsiteX0" fmla="*/ 0 w 12700"/>
                <a:gd name="connsiteY0" fmla="*/ 0 h 1546098"/>
                <a:gd name="connsiteX1" fmla="*/ 0 w 12700"/>
                <a:gd name="connsiteY1" fmla="*/ 1546098 h 1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46098">
                  <a:moveTo>
                    <a:pt x="0" y="0"/>
                  </a:moveTo>
                  <a:lnTo>
                    <a:pt x="0" y="154609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E2F266E8-D0B1-4050-BBFF-F32D849DA550}"/>
                </a:ext>
              </a:extLst>
            </p:cNvPr>
            <p:cNvSpPr/>
            <p:nvPr/>
          </p:nvSpPr>
          <p:spPr>
            <a:xfrm>
              <a:off x="3534790" y="51640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7E66A46D-C8B1-4811-B7C8-E758A1D09EE4}"/>
                </a:ext>
              </a:extLst>
            </p:cNvPr>
            <p:cNvSpPr/>
            <p:nvPr/>
          </p:nvSpPr>
          <p:spPr>
            <a:xfrm>
              <a:off x="3486658" y="3318891"/>
              <a:ext cx="12700" cy="351282"/>
            </a:xfrm>
            <a:custGeom>
              <a:avLst/>
              <a:gdLst>
                <a:gd name="connsiteX0" fmla="*/ 0 w 12700"/>
                <a:gd name="connsiteY0" fmla="*/ 351282 h 351282"/>
                <a:gd name="connsiteX1" fmla="*/ 0 w 12700"/>
                <a:gd name="connsiteY1" fmla="*/ 0 h 35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1282">
                  <a:moveTo>
                    <a:pt x="0" y="3512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1D0A4B70-EA7C-43D7-B89E-D353213B99BE}"/>
                </a:ext>
              </a:extLst>
            </p:cNvPr>
            <p:cNvSpPr/>
            <p:nvPr/>
          </p:nvSpPr>
          <p:spPr>
            <a:xfrm>
              <a:off x="3472688" y="331889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5" name="Freeform: Shape 2584">
              <a:extLst>
                <a:ext uri="{FF2B5EF4-FFF2-40B4-BE49-F238E27FC236}">
                  <a16:creationId xmlns:a16="http://schemas.microsoft.com/office/drawing/2014/main" id="{70D7B198-4EFD-441B-85FA-75016D649012}"/>
                </a:ext>
              </a:extLst>
            </p:cNvPr>
            <p:cNvSpPr/>
            <p:nvPr/>
          </p:nvSpPr>
          <p:spPr>
            <a:xfrm>
              <a:off x="3664458" y="2754376"/>
              <a:ext cx="12700" cy="915797"/>
            </a:xfrm>
            <a:custGeom>
              <a:avLst/>
              <a:gdLst>
                <a:gd name="connsiteX0" fmla="*/ 0 w 12700"/>
                <a:gd name="connsiteY0" fmla="*/ 915797 h 915797"/>
                <a:gd name="connsiteX1" fmla="*/ 0 w 12700"/>
                <a:gd name="connsiteY1" fmla="*/ 0 h 91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5797">
                  <a:moveTo>
                    <a:pt x="0" y="9157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6" name="Freeform: Shape 2585">
              <a:extLst>
                <a:ext uri="{FF2B5EF4-FFF2-40B4-BE49-F238E27FC236}">
                  <a16:creationId xmlns:a16="http://schemas.microsoft.com/office/drawing/2014/main" id="{48041096-0E50-4B68-B313-5F0A339C5386}"/>
                </a:ext>
              </a:extLst>
            </p:cNvPr>
            <p:cNvSpPr/>
            <p:nvPr/>
          </p:nvSpPr>
          <p:spPr>
            <a:xfrm>
              <a:off x="3650488" y="27543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333192AC-703D-4E66-B952-2825CA93EA9F}"/>
                </a:ext>
              </a:extLst>
            </p:cNvPr>
            <p:cNvSpPr/>
            <p:nvPr/>
          </p:nvSpPr>
          <p:spPr>
            <a:xfrm>
              <a:off x="3593719" y="3656584"/>
              <a:ext cx="12700" cy="13588"/>
            </a:xfrm>
            <a:custGeom>
              <a:avLst/>
              <a:gdLst>
                <a:gd name="connsiteX0" fmla="*/ 0 w 12700"/>
                <a:gd name="connsiteY0" fmla="*/ 13589 h 13588"/>
                <a:gd name="connsiteX1" fmla="*/ 0 w 12700"/>
                <a:gd name="connsiteY1" fmla="*/ 0 h 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88">
                  <a:moveTo>
                    <a:pt x="0" y="135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FC6834C1-CE3D-4EC2-8311-EF7EF301752D}"/>
                </a:ext>
              </a:extLst>
            </p:cNvPr>
            <p:cNvSpPr/>
            <p:nvPr/>
          </p:nvSpPr>
          <p:spPr>
            <a:xfrm>
              <a:off x="3579748" y="365658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896FBAE4-2153-4C07-B414-2557BC52AE81}"/>
                </a:ext>
              </a:extLst>
            </p:cNvPr>
            <p:cNvSpPr/>
            <p:nvPr/>
          </p:nvSpPr>
          <p:spPr>
            <a:xfrm>
              <a:off x="3608451" y="2865120"/>
              <a:ext cx="12700" cy="805053"/>
            </a:xfrm>
            <a:custGeom>
              <a:avLst/>
              <a:gdLst>
                <a:gd name="connsiteX0" fmla="*/ 0 w 12700"/>
                <a:gd name="connsiteY0" fmla="*/ 805053 h 805053"/>
                <a:gd name="connsiteX1" fmla="*/ 0 w 12700"/>
                <a:gd name="connsiteY1" fmla="*/ 0 h 805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5053">
                  <a:moveTo>
                    <a:pt x="0" y="8050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D8797B42-CE0A-4CB8-9549-88469352EF92}"/>
                </a:ext>
              </a:extLst>
            </p:cNvPr>
            <p:cNvSpPr/>
            <p:nvPr/>
          </p:nvSpPr>
          <p:spPr>
            <a:xfrm>
              <a:off x="3594480" y="2865120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0A81CD2C-CE18-4546-900B-5E60FC3D2C81}"/>
                </a:ext>
              </a:extLst>
            </p:cNvPr>
            <p:cNvSpPr/>
            <p:nvPr/>
          </p:nvSpPr>
          <p:spPr>
            <a:xfrm>
              <a:off x="3617722" y="3670173"/>
              <a:ext cx="12700" cy="1006221"/>
            </a:xfrm>
            <a:custGeom>
              <a:avLst/>
              <a:gdLst>
                <a:gd name="connsiteX0" fmla="*/ 0 w 12700"/>
                <a:gd name="connsiteY0" fmla="*/ 0 h 1006221"/>
                <a:gd name="connsiteX1" fmla="*/ 0 w 12700"/>
                <a:gd name="connsiteY1" fmla="*/ 1006221 h 100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6221">
                  <a:moveTo>
                    <a:pt x="0" y="0"/>
                  </a:moveTo>
                  <a:lnTo>
                    <a:pt x="0" y="10062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F91C70E5-E6C8-4DE3-9B86-E0D83F44C788}"/>
                </a:ext>
              </a:extLst>
            </p:cNvPr>
            <p:cNvSpPr/>
            <p:nvPr/>
          </p:nvSpPr>
          <p:spPr>
            <a:xfrm>
              <a:off x="3603752" y="462432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3" name="!!g9">
            <a:extLst>
              <a:ext uri="{FF2B5EF4-FFF2-40B4-BE49-F238E27FC236}">
                <a16:creationId xmlns:a16="http://schemas.microsoft.com/office/drawing/2014/main" id="{F15E2EFD-0A13-49A7-843C-AD8E4A383B7D}"/>
              </a:ext>
            </a:extLst>
          </p:cNvPr>
          <p:cNvGrpSpPr/>
          <p:nvPr/>
        </p:nvGrpSpPr>
        <p:grpSpPr>
          <a:xfrm>
            <a:off x="3786886" y="2231135"/>
            <a:ext cx="330580" cy="2919477"/>
            <a:chOff x="3786886" y="2231135"/>
            <a:chExt cx="330580" cy="291947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9D0336-8D65-4AD0-AAB0-CE0FC70EE6CB}"/>
                </a:ext>
              </a:extLst>
            </p:cNvPr>
            <p:cNvSpPr/>
            <p:nvPr/>
          </p:nvSpPr>
          <p:spPr>
            <a:xfrm>
              <a:off x="3786886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729E3F47-12DF-420F-B953-1FD269414F77}"/>
                </a:ext>
              </a:extLst>
            </p:cNvPr>
            <p:cNvSpPr/>
            <p:nvPr/>
          </p:nvSpPr>
          <p:spPr>
            <a:xfrm>
              <a:off x="4032123" y="3670173"/>
              <a:ext cx="12700" cy="254888"/>
            </a:xfrm>
            <a:custGeom>
              <a:avLst/>
              <a:gdLst>
                <a:gd name="connsiteX0" fmla="*/ 0 w 12700"/>
                <a:gd name="connsiteY0" fmla="*/ 0 h 254888"/>
                <a:gd name="connsiteX1" fmla="*/ 0 w 12700"/>
                <a:gd name="connsiteY1" fmla="*/ 254889 h 25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4888">
                  <a:moveTo>
                    <a:pt x="0" y="0"/>
                  </a:moveTo>
                  <a:lnTo>
                    <a:pt x="0" y="25488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C060433C-5421-41CD-AD42-ABFB7A091EAF}"/>
                </a:ext>
              </a:extLst>
            </p:cNvPr>
            <p:cNvSpPr/>
            <p:nvPr/>
          </p:nvSpPr>
          <p:spPr>
            <a:xfrm>
              <a:off x="4018153" y="387299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25978327-33BC-4ADE-BD0E-D6451F320FA6}"/>
                </a:ext>
              </a:extLst>
            </p:cNvPr>
            <p:cNvSpPr/>
            <p:nvPr/>
          </p:nvSpPr>
          <p:spPr>
            <a:xfrm>
              <a:off x="3888359" y="3621151"/>
              <a:ext cx="12700" cy="49022"/>
            </a:xfrm>
            <a:custGeom>
              <a:avLst/>
              <a:gdLst>
                <a:gd name="connsiteX0" fmla="*/ 0 w 12700"/>
                <a:gd name="connsiteY0" fmla="*/ 49022 h 49022"/>
                <a:gd name="connsiteX1" fmla="*/ 0 w 12700"/>
                <a:gd name="connsiteY1" fmla="*/ 0 h 4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22">
                  <a:moveTo>
                    <a:pt x="0" y="490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241D44F-AA3B-4B84-84CF-B41DD215DB81}"/>
                </a:ext>
              </a:extLst>
            </p:cNvPr>
            <p:cNvSpPr/>
            <p:nvPr/>
          </p:nvSpPr>
          <p:spPr>
            <a:xfrm>
              <a:off x="3874389" y="3621151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5FB6131-2854-4171-B357-0AC02FE54109}"/>
                </a:ext>
              </a:extLst>
            </p:cNvPr>
            <p:cNvSpPr/>
            <p:nvPr/>
          </p:nvSpPr>
          <p:spPr>
            <a:xfrm>
              <a:off x="4033520" y="3598799"/>
              <a:ext cx="12700" cy="71374"/>
            </a:xfrm>
            <a:custGeom>
              <a:avLst/>
              <a:gdLst>
                <a:gd name="connsiteX0" fmla="*/ 0 w 12700"/>
                <a:gd name="connsiteY0" fmla="*/ 71374 h 71374"/>
                <a:gd name="connsiteX1" fmla="*/ 0 w 12700"/>
                <a:gd name="connsiteY1" fmla="*/ 0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374">
                  <a:moveTo>
                    <a:pt x="0" y="713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1B6F9978-2AEC-4546-8E62-7E8D12565293}"/>
                </a:ext>
              </a:extLst>
            </p:cNvPr>
            <p:cNvSpPr/>
            <p:nvPr/>
          </p:nvSpPr>
          <p:spPr>
            <a:xfrm>
              <a:off x="4019550" y="35987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1FE8DE61-0990-42E9-B3C4-8ECCCE0DC70F}"/>
                </a:ext>
              </a:extLst>
            </p:cNvPr>
            <p:cNvSpPr/>
            <p:nvPr/>
          </p:nvSpPr>
          <p:spPr>
            <a:xfrm>
              <a:off x="3921125" y="2430653"/>
              <a:ext cx="12700" cy="1239520"/>
            </a:xfrm>
            <a:custGeom>
              <a:avLst/>
              <a:gdLst>
                <a:gd name="connsiteX0" fmla="*/ 0 w 12700"/>
                <a:gd name="connsiteY0" fmla="*/ 1239520 h 1239520"/>
                <a:gd name="connsiteX1" fmla="*/ 0 w 12700"/>
                <a:gd name="connsiteY1" fmla="*/ 0 h 12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9520">
                  <a:moveTo>
                    <a:pt x="0" y="12395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A9B3ECF1-03FD-4CBE-A4D0-6F9DCE4A1F56}"/>
                </a:ext>
              </a:extLst>
            </p:cNvPr>
            <p:cNvSpPr/>
            <p:nvPr/>
          </p:nvSpPr>
          <p:spPr>
            <a:xfrm>
              <a:off x="3907154" y="243065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6FD20FAD-1694-443E-84A4-08DDBB5334A0}"/>
                </a:ext>
              </a:extLst>
            </p:cNvPr>
            <p:cNvSpPr/>
            <p:nvPr/>
          </p:nvSpPr>
          <p:spPr>
            <a:xfrm>
              <a:off x="3934967" y="2528570"/>
              <a:ext cx="12700" cy="1141603"/>
            </a:xfrm>
            <a:custGeom>
              <a:avLst/>
              <a:gdLst>
                <a:gd name="connsiteX0" fmla="*/ 0 w 12700"/>
                <a:gd name="connsiteY0" fmla="*/ 1141603 h 1141603"/>
                <a:gd name="connsiteX1" fmla="*/ 0 w 12700"/>
                <a:gd name="connsiteY1" fmla="*/ 0 h 114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1603">
                  <a:moveTo>
                    <a:pt x="0" y="11416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7E3573EA-074A-4CC6-B588-447742DB3F02}"/>
                </a:ext>
              </a:extLst>
            </p:cNvPr>
            <p:cNvSpPr/>
            <p:nvPr/>
          </p:nvSpPr>
          <p:spPr>
            <a:xfrm>
              <a:off x="3920997" y="2528570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2FD36246-55DA-49EB-8504-414504206B56}"/>
                </a:ext>
              </a:extLst>
            </p:cNvPr>
            <p:cNvSpPr/>
            <p:nvPr/>
          </p:nvSpPr>
          <p:spPr>
            <a:xfrm>
              <a:off x="4005453" y="3670173"/>
              <a:ext cx="12700" cy="119887"/>
            </a:xfrm>
            <a:custGeom>
              <a:avLst/>
              <a:gdLst>
                <a:gd name="connsiteX0" fmla="*/ 0 w 12700"/>
                <a:gd name="connsiteY0" fmla="*/ 0 h 119887"/>
                <a:gd name="connsiteX1" fmla="*/ 0 w 12700"/>
                <a:gd name="connsiteY1" fmla="*/ 119888 h 11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887">
                  <a:moveTo>
                    <a:pt x="0" y="0"/>
                  </a:moveTo>
                  <a:lnTo>
                    <a:pt x="0" y="11988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3FF39E00-36A5-4389-A969-A0FEC42BA0DC}"/>
                </a:ext>
              </a:extLst>
            </p:cNvPr>
            <p:cNvSpPr/>
            <p:nvPr/>
          </p:nvSpPr>
          <p:spPr>
            <a:xfrm>
              <a:off x="3991483" y="373799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10F320E1-5370-485D-80D7-C5C5275FE803}"/>
                </a:ext>
              </a:extLst>
            </p:cNvPr>
            <p:cNvSpPr/>
            <p:nvPr/>
          </p:nvSpPr>
          <p:spPr>
            <a:xfrm>
              <a:off x="3973067" y="3670173"/>
              <a:ext cx="12700" cy="834771"/>
            </a:xfrm>
            <a:custGeom>
              <a:avLst/>
              <a:gdLst>
                <a:gd name="connsiteX0" fmla="*/ 0 w 12700"/>
                <a:gd name="connsiteY0" fmla="*/ 0 h 834771"/>
                <a:gd name="connsiteX1" fmla="*/ 0 w 12700"/>
                <a:gd name="connsiteY1" fmla="*/ 834771 h 83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771">
                  <a:moveTo>
                    <a:pt x="0" y="0"/>
                  </a:moveTo>
                  <a:lnTo>
                    <a:pt x="0" y="83477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72FA81E5-7ABE-444D-A1AA-53BA7665F8AC}"/>
                </a:ext>
              </a:extLst>
            </p:cNvPr>
            <p:cNvSpPr/>
            <p:nvPr/>
          </p:nvSpPr>
          <p:spPr>
            <a:xfrm>
              <a:off x="3959097" y="44527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85EB2AF6-9BF0-4BB2-9146-2D695A5FA22F}"/>
                </a:ext>
              </a:extLst>
            </p:cNvPr>
            <p:cNvSpPr/>
            <p:nvPr/>
          </p:nvSpPr>
          <p:spPr>
            <a:xfrm>
              <a:off x="3990213" y="2508504"/>
              <a:ext cx="12700" cy="1161669"/>
            </a:xfrm>
            <a:custGeom>
              <a:avLst/>
              <a:gdLst>
                <a:gd name="connsiteX0" fmla="*/ 0 w 12700"/>
                <a:gd name="connsiteY0" fmla="*/ 1161669 h 1161669"/>
                <a:gd name="connsiteX1" fmla="*/ 0 w 12700"/>
                <a:gd name="connsiteY1" fmla="*/ 0 h 116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1669">
                  <a:moveTo>
                    <a:pt x="0" y="11616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08016D38-868C-4E18-8F77-65121F7D9339}"/>
                </a:ext>
              </a:extLst>
            </p:cNvPr>
            <p:cNvSpPr/>
            <p:nvPr/>
          </p:nvSpPr>
          <p:spPr>
            <a:xfrm>
              <a:off x="3976242" y="250850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4508AC45-05AE-40CB-B3E6-47B3C3975BFC}"/>
                </a:ext>
              </a:extLst>
            </p:cNvPr>
            <p:cNvSpPr/>
            <p:nvPr/>
          </p:nvSpPr>
          <p:spPr>
            <a:xfrm>
              <a:off x="3855720" y="3546094"/>
              <a:ext cx="12700" cy="124078"/>
            </a:xfrm>
            <a:custGeom>
              <a:avLst/>
              <a:gdLst>
                <a:gd name="connsiteX0" fmla="*/ 0 w 12700"/>
                <a:gd name="connsiteY0" fmla="*/ 124079 h 124078"/>
                <a:gd name="connsiteX1" fmla="*/ 0 w 12700"/>
                <a:gd name="connsiteY1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078">
                  <a:moveTo>
                    <a:pt x="0" y="1240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4188813F-36E5-4077-9388-F077BE714C54}"/>
                </a:ext>
              </a:extLst>
            </p:cNvPr>
            <p:cNvSpPr/>
            <p:nvPr/>
          </p:nvSpPr>
          <p:spPr>
            <a:xfrm>
              <a:off x="3841750" y="354609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1F1C3746-0587-42C3-A79F-815A0C5A565C}"/>
                </a:ext>
              </a:extLst>
            </p:cNvPr>
            <p:cNvSpPr/>
            <p:nvPr/>
          </p:nvSpPr>
          <p:spPr>
            <a:xfrm>
              <a:off x="3963289" y="3670173"/>
              <a:ext cx="12700" cy="706881"/>
            </a:xfrm>
            <a:custGeom>
              <a:avLst/>
              <a:gdLst>
                <a:gd name="connsiteX0" fmla="*/ 0 w 12700"/>
                <a:gd name="connsiteY0" fmla="*/ 0 h 706881"/>
                <a:gd name="connsiteX1" fmla="*/ 0 w 12700"/>
                <a:gd name="connsiteY1" fmla="*/ 706882 h 7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6881">
                  <a:moveTo>
                    <a:pt x="0" y="0"/>
                  </a:moveTo>
                  <a:lnTo>
                    <a:pt x="0" y="70688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F664E8A3-B16A-4279-8050-C8A12CA7E38D}"/>
                </a:ext>
              </a:extLst>
            </p:cNvPr>
            <p:cNvSpPr/>
            <p:nvPr/>
          </p:nvSpPr>
          <p:spPr>
            <a:xfrm>
              <a:off x="3949319" y="43248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AA49373A-35C1-4E59-A2EB-682FA6341F5A}"/>
                </a:ext>
              </a:extLst>
            </p:cNvPr>
            <p:cNvSpPr/>
            <p:nvPr/>
          </p:nvSpPr>
          <p:spPr>
            <a:xfrm>
              <a:off x="4053078" y="3430524"/>
              <a:ext cx="12700" cy="239649"/>
            </a:xfrm>
            <a:custGeom>
              <a:avLst/>
              <a:gdLst>
                <a:gd name="connsiteX0" fmla="*/ 0 w 12700"/>
                <a:gd name="connsiteY0" fmla="*/ 239649 h 239649"/>
                <a:gd name="connsiteX1" fmla="*/ 0 w 12700"/>
                <a:gd name="connsiteY1" fmla="*/ 0 h 23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649">
                  <a:moveTo>
                    <a:pt x="0" y="2396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09D1C01E-15CD-47F5-8230-AAECA3829663}"/>
                </a:ext>
              </a:extLst>
            </p:cNvPr>
            <p:cNvSpPr/>
            <p:nvPr/>
          </p:nvSpPr>
          <p:spPr>
            <a:xfrm>
              <a:off x="4039108" y="34305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5A057C5C-CD90-4C0C-A1D8-01FAA45289F8}"/>
                </a:ext>
              </a:extLst>
            </p:cNvPr>
            <p:cNvSpPr/>
            <p:nvPr/>
          </p:nvSpPr>
          <p:spPr>
            <a:xfrm>
              <a:off x="3904615" y="3670173"/>
              <a:ext cx="12700" cy="1226819"/>
            </a:xfrm>
            <a:custGeom>
              <a:avLst/>
              <a:gdLst>
                <a:gd name="connsiteX0" fmla="*/ 0 w 12700"/>
                <a:gd name="connsiteY0" fmla="*/ 0 h 1226819"/>
                <a:gd name="connsiteX1" fmla="*/ 0 w 12700"/>
                <a:gd name="connsiteY1" fmla="*/ 1226820 h 122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6819">
                  <a:moveTo>
                    <a:pt x="0" y="0"/>
                  </a:moveTo>
                  <a:lnTo>
                    <a:pt x="0" y="122682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635B4ACE-9227-4EEA-B423-8179814B6A2F}"/>
                </a:ext>
              </a:extLst>
            </p:cNvPr>
            <p:cNvSpPr/>
            <p:nvPr/>
          </p:nvSpPr>
          <p:spPr>
            <a:xfrm>
              <a:off x="3890645" y="484479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925415E5-3CDA-46E2-A161-4435D6D316C1}"/>
                </a:ext>
              </a:extLst>
            </p:cNvPr>
            <p:cNvSpPr/>
            <p:nvPr/>
          </p:nvSpPr>
          <p:spPr>
            <a:xfrm>
              <a:off x="3983101" y="3670173"/>
              <a:ext cx="12700" cy="1250441"/>
            </a:xfrm>
            <a:custGeom>
              <a:avLst/>
              <a:gdLst>
                <a:gd name="connsiteX0" fmla="*/ 0 w 12700"/>
                <a:gd name="connsiteY0" fmla="*/ 0 h 1250441"/>
                <a:gd name="connsiteX1" fmla="*/ 0 w 12700"/>
                <a:gd name="connsiteY1" fmla="*/ 1250442 h 125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0441">
                  <a:moveTo>
                    <a:pt x="0" y="0"/>
                  </a:moveTo>
                  <a:lnTo>
                    <a:pt x="0" y="125044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59D736AB-C61A-43BC-821F-0CAB26DA789B}"/>
                </a:ext>
              </a:extLst>
            </p:cNvPr>
            <p:cNvSpPr/>
            <p:nvPr/>
          </p:nvSpPr>
          <p:spPr>
            <a:xfrm>
              <a:off x="3969130" y="486841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BF09D205-08E7-48E7-A489-ED5FA77326BF}"/>
                </a:ext>
              </a:extLst>
            </p:cNvPr>
            <p:cNvSpPr/>
            <p:nvPr/>
          </p:nvSpPr>
          <p:spPr>
            <a:xfrm>
              <a:off x="3853053" y="3417824"/>
              <a:ext cx="12700" cy="252349"/>
            </a:xfrm>
            <a:custGeom>
              <a:avLst/>
              <a:gdLst>
                <a:gd name="connsiteX0" fmla="*/ 0 w 12700"/>
                <a:gd name="connsiteY0" fmla="*/ 252349 h 252349"/>
                <a:gd name="connsiteX1" fmla="*/ 0 w 12700"/>
                <a:gd name="connsiteY1" fmla="*/ 0 h 25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2349">
                  <a:moveTo>
                    <a:pt x="0" y="2523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37DF5524-A656-4CE7-AA17-C97086C19D50}"/>
                </a:ext>
              </a:extLst>
            </p:cNvPr>
            <p:cNvSpPr/>
            <p:nvPr/>
          </p:nvSpPr>
          <p:spPr>
            <a:xfrm>
              <a:off x="3839083" y="3417823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CB526A35-5F48-4191-8E20-0CFA6AEAA99A}"/>
                </a:ext>
              </a:extLst>
            </p:cNvPr>
            <p:cNvSpPr/>
            <p:nvPr/>
          </p:nvSpPr>
          <p:spPr>
            <a:xfrm>
              <a:off x="3931285" y="3670173"/>
              <a:ext cx="12700" cy="833881"/>
            </a:xfrm>
            <a:custGeom>
              <a:avLst/>
              <a:gdLst>
                <a:gd name="connsiteX0" fmla="*/ 0 w 12700"/>
                <a:gd name="connsiteY0" fmla="*/ 0 h 833881"/>
                <a:gd name="connsiteX1" fmla="*/ 0 w 12700"/>
                <a:gd name="connsiteY1" fmla="*/ 833882 h 8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3881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F9A52097-AE66-4564-AEEC-88C9439736C5}"/>
                </a:ext>
              </a:extLst>
            </p:cNvPr>
            <p:cNvSpPr/>
            <p:nvPr/>
          </p:nvSpPr>
          <p:spPr>
            <a:xfrm>
              <a:off x="3917315" y="445198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63D20C35-435D-4577-8207-C547389044E5}"/>
                </a:ext>
              </a:extLst>
            </p:cNvPr>
            <p:cNvSpPr/>
            <p:nvPr/>
          </p:nvSpPr>
          <p:spPr>
            <a:xfrm>
              <a:off x="3926586" y="3670173"/>
              <a:ext cx="12700" cy="1402714"/>
            </a:xfrm>
            <a:custGeom>
              <a:avLst/>
              <a:gdLst>
                <a:gd name="connsiteX0" fmla="*/ 0 w 12700"/>
                <a:gd name="connsiteY0" fmla="*/ 0 h 1402714"/>
                <a:gd name="connsiteX1" fmla="*/ 0 w 12700"/>
                <a:gd name="connsiteY1" fmla="*/ 1402715 h 14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2714">
                  <a:moveTo>
                    <a:pt x="0" y="0"/>
                  </a:moveTo>
                  <a:lnTo>
                    <a:pt x="0" y="14027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6F6A2CA5-7F95-4306-B33B-6B28AE6107EF}"/>
                </a:ext>
              </a:extLst>
            </p:cNvPr>
            <p:cNvSpPr/>
            <p:nvPr/>
          </p:nvSpPr>
          <p:spPr>
            <a:xfrm>
              <a:off x="3912615" y="50206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E0569A84-6026-4C63-A002-8CE2106DD93F}"/>
                </a:ext>
              </a:extLst>
            </p:cNvPr>
            <p:cNvSpPr/>
            <p:nvPr/>
          </p:nvSpPr>
          <p:spPr>
            <a:xfrm>
              <a:off x="3962908" y="3053588"/>
              <a:ext cx="12700" cy="616585"/>
            </a:xfrm>
            <a:custGeom>
              <a:avLst/>
              <a:gdLst>
                <a:gd name="connsiteX0" fmla="*/ 0 w 12700"/>
                <a:gd name="connsiteY0" fmla="*/ 616585 h 616585"/>
                <a:gd name="connsiteX1" fmla="*/ 0 w 12700"/>
                <a:gd name="connsiteY1" fmla="*/ 0 h 6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6585">
                  <a:moveTo>
                    <a:pt x="0" y="6165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05A4090F-8B57-4E4B-9E0D-0056A4180A6B}"/>
                </a:ext>
              </a:extLst>
            </p:cNvPr>
            <p:cNvSpPr/>
            <p:nvPr/>
          </p:nvSpPr>
          <p:spPr>
            <a:xfrm>
              <a:off x="3948938" y="305358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E5F870AD-BE92-497F-99FC-35E9560BFDEF}"/>
                </a:ext>
              </a:extLst>
            </p:cNvPr>
            <p:cNvSpPr/>
            <p:nvPr/>
          </p:nvSpPr>
          <p:spPr>
            <a:xfrm>
              <a:off x="3866515" y="3670173"/>
              <a:ext cx="12700" cy="174243"/>
            </a:xfrm>
            <a:custGeom>
              <a:avLst/>
              <a:gdLst>
                <a:gd name="connsiteX0" fmla="*/ 0 w 12700"/>
                <a:gd name="connsiteY0" fmla="*/ 0 h 174243"/>
                <a:gd name="connsiteX1" fmla="*/ 0 w 12700"/>
                <a:gd name="connsiteY1" fmla="*/ 174244 h 17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4243">
                  <a:moveTo>
                    <a:pt x="0" y="0"/>
                  </a:moveTo>
                  <a:lnTo>
                    <a:pt x="0" y="17424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3544EC9B-AE8B-4D46-BED8-6B19BD39153B}"/>
                </a:ext>
              </a:extLst>
            </p:cNvPr>
            <p:cNvSpPr/>
            <p:nvPr/>
          </p:nvSpPr>
          <p:spPr>
            <a:xfrm>
              <a:off x="3852545" y="3792220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34EBA680-25D1-4F37-BB17-BCC22F4FB1A2}"/>
                </a:ext>
              </a:extLst>
            </p:cNvPr>
            <p:cNvSpPr/>
            <p:nvPr/>
          </p:nvSpPr>
          <p:spPr>
            <a:xfrm>
              <a:off x="3949319" y="2231136"/>
              <a:ext cx="12700" cy="1439037"/>
            </a:xfrm>
            <a:custGeom>
              <a:avLst/>
              <a:gdLst>
                <a:gd name="connsiteX0" fmla="*/ 0 w 12700"/>
                <a:gd name="connsiteY0" fmla="*/ 1439037 h 1439037"/>
                <a:gd name="connsiteX1" fmla="*/ 0 w 12700"/>
                <a:gd name="connsiteY1" fmla="*/ 0 h 143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9037">
                  <a:moveTo>
                    <a:pt x="0" y="14390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F4062C06-12D4-4036-AA46-006277574B29}"/>
                </a:ext>
              </a:extLst>
            </p:cNvPr>
            <p:cNvSpPr/>
            <p:nvPr/>
          </p:nvSpPr>
          <p:spPr>
            <a:xfrm>
              <a:off x="3935348" y="223113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F6703E34-6153-4218-B120-1BAD2728B46B}"/>
                </a:ext>
              </a:extLst>
            </p:cNvPr>
            <p:cNvSpPr/>
            <p:nvPr/>
          </p:nvSpPr>
          <p:spPr>
            <a:xfrm>
              <a:off x="3816223" y="3670173"/>
              <a:ext cx="12700" cy="75437"/>
            </a:xfrm>
            <a:custGeom>
              <a:avLst/>
              <a:gdLst>
                <a:gd name="connsiteX0" fmla="*/ 0 w 12700"/>
                <a:gd name="connsiteY0" fmla="*/ 0 h 75437"/>
                <a:gd name="connsiteX1" fmla="*/ 0 w 12700"/>
                <a:gd name="connsiteY1" fmla="*/ 75438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437">
                  <a:moveTo>
                    <a:pt x="0" y="0"/>
                  </a:moveTo>
                  <a:lnTo>
                    <a:pt x="0" y="7543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8E608FBF-113A-45D6-ACC2-FF82E1C17848}"/>
                </a:ext>
              </a:extLst>
            </p:cNvPr>
            <p:cNvSpPr/>
            <p:nvPr/>
          </p:nvSpPr>
          <p:spPr>
            <a:xfrm>
              <a:off x="3802253" y="369341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F0CC88AB-52EF-4ABF-A6C6-A088A5DC9C9E}"/>
                </a:ext>
              </a:extLst>
            </p:cNvPr>
            <p:cNvSpPr/>
            <p:nvPr/>
          </p:nvSpPr>
          <p:spPr>
            <a:xfrm>
              <a:off x="3934333" y="3670173"/>
              <a:ext cx="12700" cy="109981"/>
            </a:xfrm>
            <a:custGeom>
              <a:avLst/>
              <a:gdLst>
                <a:gd name="connsiteX0" fmla="*/ 0 w 12700"/>
                <a:gd name="connsiteY0" fmla="*/ 0 h 109981"/>
                <a:gd name="connsiteX1" fmla="*/ 0 w 12700"/>
                <a:gd name="connsiteY1" fmla="*/ 109982 h 10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981">
                  <a:moveTo>
                    <a:pt x="0" y="0"/>
                  </a:moveTo>
                  <a:lnTo>
                    <a:pt x="0" y="10998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1E6408A8-B90B-42F9-948B-0328032C0F6A}"/>
                </a:ext>
              </a:extLst>
            </p:cNvPr>
            <p:cNvSpPr/>
            <p:nvPr/>
          </p:nvSpPr>
          <p:spPr>
            <a:xfrm>
              <a:off x="3920363" y="37279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18C4EC99-21FD-4881-832B-68D97924EE9D}"/>
                </a:ext>
              </a:extLst>
            </p:cNvPr>
            <p:cNvSpPr/>
            <p:nvPr/>
          </p:nvSpPr>
          <p:spPr>
            <a:xfrm>
              <a:off x="4015486" y="3670173"/>
              <a:ext cx="12700" cy="814069"/>
            </a:xfrm>
            <a:custGeom>
              <a:avLst/>
              <a:gdLst>
                <a:gd name="connsiteX0" fmla="*/ 0 w 12700"/>
                <a:gd name="connsiteY0" fmla="*/ 0 h 814069"/>
                <a:gd name="connsiteX1" fmla="*/ 0 w 12700"/>
                <a:gd name="connsiteY1" fmla="*/ 814070 h 81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4069">
                  <a:moveTo>
                    <a:pt x="0" y="0"/>
                  </a:moveTo>
                  <a:lnTo>
                    <a:pt x="0" y="81407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E4C44BB9-4E61-4F07-8C31-4B8DD97D7472}"/>
                </a:ext>
              </a:extLst>
            </p:cNvPr>
            <p:cNvSpPr/>
            <p:nvPr/>
          </p:nvSpPr>
          <p:spPr>
            <a:xfrm>
              <a:off x="4001515" y="443204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1" name="Freeform: Shape 2470">
              <a:extLst>
                <a:ext uri="{FF2B5EF4-FFF2-40B4-BE49-F238E27FC236}">
                  <a16:creationId xmlns:a16="http://schemas.microsoft.com/office/drawing/2014/main" id="{8F78A3D3-10D8-46D2-BD18-74065530DE53}"/>
                </a:ext>
              </a:extLst>
            </p:cNvPr>
            <p:cNvSpPr/>
            <p:nvPr/>
          </p:nvSpPr>
          <p:spPr>
            <a:xfrm>
              <a:off x="3992626" y="3462909"/>
              <a:ext cx="12700" cy="207263"/>
            </a:xfrm>
            <a:custGeom>
              <a:avLst/>
              <a:gdLst>
                <a:gd name="connsiteX0" fmla="*/ 0 w 12700"/>
                <a:gd name="connsiteY0" fmla="*/ 207264 h 207263"/>
                <a:gd name="connsiteX1" fmla="*/ 0 w 12700"/>
                <a:gd name="connsiteY1" fmla="*/ 0 h 2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263">
                  <a:moveTo>
                    <a:pt x="0" y="2072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2" name="Freeform: Shape 2471">
              <a:extLst>
                <a:ext uri="{FF2B5EF4-FFF2-40B4-BE49-F238E27FC236}">
                  <a16:creationId xmlns:a16="http://schemas.microsoft.com/office/drawing/2014/main" id="{CB6C1C20-5DFA-494A-98B2-DD72BABFFD9B}"/>
                </a:ext>
              </a:extLst>
            </p:cNvPr>
            <p:cNvSpPr/>
            <p:nvPr/>
          </p:nvSpPr>
          <p:spPr>
            <a:xfrm>
              <a:off x="3978655" y="346290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9" name="Freeform: Shape 2498">
              <a:extLst>
                <a:ext uri="{FF2B5EF4-FFF2-40B4-BE49-F238E27FC236}">
                  <a16:creationId xmlns:a16="http://schemas.microsoft.com/office/drawing/2014/main" id="{E6B2E335-C14B-460E-BF88-59CF5C7C2C4E}"/>
                </a:ext>
              </a:extLst>
            </p:cNvPr>
            <p:cNvSpPr/>
            <p:nvPr/>
          </p:nvSpPr>
          <p:spPr>
            <a:xfrm>
              <a:off x="3874897" y="3670173"/>
              <a:ext cx="12700" cy="716152"/>
            </a:xfrm>
            <a:custGeom>
              <a:avLst/>
              <a:gdLst>
                <a:gd name="connsiteX0" fmla="*/ 0 w 12700"/>
                <a:gd name="connsiteY0" fmla="*/ 0 h 716152"/>
                <a:gd name="connsiteX1" fmla="*/ 0 w 12700"/>
                <a:gd name="connsiteY1" fmla="*/ 716153 h 7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6152">
                  <a:moveTo>
                    <a:pt x="0" y="0"/>
                  </a:moveTo>
                  <a:lnTo>
                    <a:pt x="0" y="71615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0" name="Freeform: Shape 2499">
              <a:extLst>
                <a:ext uri="{FF2B5EF4-FFF2-40B4-BE49-F238E27FC236}">
                  <a16:creationId xmlns:a16="http://schemas.microsoft.com/office/drawing/2014/main" id="{946456B2-4A36-41B1-9EEF-A005EB24D31A}"/>
                </a:ext>
              </a:extLst>
            </p:cNvPr>
            <p:cNvSpPr/>
            <p:nvPr/>
          </p:nvSpPr>
          <p:spPr>
            <a:xfrm>
              <a:off x="3860927" y="433412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23562BC1-DFF3-4E63-9E53-8F12A1DB4B79}"/>
                </a:ext>
              </a:extLst>
            </p:cNvPr>
            <p:cNvSpPr/>
            <p:nvPr/>
          </p:nvSpPr>
          <p:spPr>
            <a:xfrm>
              <a:off x="3976242" y="2420112"/>
              <a:ext cx="12700" cy="1250061"/>
            </a:xfrm>
            <a:custGeom>
              <a:avLst/>
              <a:gdLst>
                <a:gd name="connsiteX0" fmla="*/ 0 w 12700"/>
                <a:gd name="connsiteY0" fmla="*/ 1250061 h 1250061"/>
                <a:gd name="connsiteX1" fmla="*/ 0 w 12700"/>
                <a:gd name="connsiteY1" fmla="*/ 0 h 125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0061">
                  <a:moveTo>
                    <a:pt x="0" y="12500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7C7FC1C8-4FC4-4AEE-9079-CD8D1C80E7FB}"/>
                </a:ext>
              </a:extLst>
            </p:cNvPr>
            <p:cNvSpPr/>
            <p:nvPr/>
          </p:nvSpPr>
          <p:spPr>
            <a:xfrm>
              <a:off x="3962272" y="242011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1B80EA6E-2F28-4B7B-B20A-B0B08BEE0C24}"/>
                </a:ext>
              </a:extLst>
            </p:cNvPr>
            <p:cNvSpPr/>
            <p:nvPr/>
          </p:nvSpPr>
          <p:spPr>
            <a:xfrm>
              <a:off x="3961384" y="3670173"/>
              <a:ext cx="12700" cy="19430"/>
            </a:xfrm>
            <a:custGeom>
              <a:avLst/>
              <a:gdLst>
                <a:gd name="connsiteX0" fmla="*/ 0 w 12700"/>
                <a:gd name="connsiteY0" fmla="*/ 0 h 19430"/>
                <a:gd name="connsiteX1" fmla="*/ 0 w 12700"/>
                <a:gd name="connsiteY1" fmla="*/ 19431 h 1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430">
                  <a:moveTo>
                    <a:pt x="0" y="0"/>
                  </a:moveTo>
                  <a:lnTo>
                    <a:pt x="0" y="1943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09D2572F-0850-465C-BDA4-B453DEC95646}"/>
                </a:ext>
              </a:extLst>
            </p:cNvPr>
            <p:cNvSpPr/>
            <p:nvPr/>
          </p:nvSpPr>
          <p:spPr>
            <a:xfrm>
              <a:off x="3947414" y="3637534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3" name="Freeform: Shape 2582">
              <a:extLst>
                <a:ext uri="{FF2B5EF4-FFF2-40B4-BE49-F238E27FC236}">
                  <a16:creationId xmlns:a16="http://schemas.microsoft.com/office/drawing/2014/main" id="{711F6A34-ABEF-42D5-93A0-86E215319250}"/>
                </a:ext>
              </a:extLst>
            </p:cNvPr>
            <p:cNvSpPr/>
            <p:nvPr/>
          </p:nvSpPr>
          <p:spPr>
            <a:xfrm>
              <a:off x="3915029" y="3670173"/>
              <a:ext cx="12700" cy="520573"/>
            </a:xfrm>
            <a:custGeom>
              <a:avLst/>
              <a:gdLst>
                <a:gd name="connsiteX0" fmla="*/ 0 w 12700"/>
                <a:gd name="connsiteY0" fmla="*/ 0 h 520573"/>
                <a:gd name="connsiteX1" fmla="*/ 0 w 12700"/>
                <a:gd name="connsiteY1" fmla="*/ 520573 h 5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573">
                  <a:moveTo>
                    <a:pt x="0" y="0"/>
                  </a:moveTo>
                  <a:lnTo>
                    <a:pt x="0" y="5205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4" name="Freeform: Shape 2583">
              <a:extLst>
                <a:ext uri="{FF2B5EF4-FFF2-40B4-BE49-F238E27FC236}">
                  <a16:creationId xmlns:a16="http://schemas.microsoft.com/office/drawing/2014/main" id="{8E232DDB-04BF-49FE-BF87-CAD9CC15054B}"/>
                </a:ext>
              </a:extLst>
            </p:cNvPr>
            <p:cNvSpPr/>
            <p:nvPr/>
          </p:nvSpPr>
          <p:spPr>
            <a:xfrm>
              <a:off x="3901059" y="41385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B128D733-B5B2-40D8-90A7-92BCBEE5A033}"/>
                </a:ext>
              </a:extLst>
            </p:cNvPr>
            <p:cNvSpPr/>
            <p:nvPr/>
          </p:nvSpPr>
          <p:spPr>
            <a:xfrm>
              <a:off x="3952240" y="3670173"/>
              <a:ext cx="12700" cy="1480439"/>
            </a:xfrm>
            <a:custGeom>
              <a:avLst/>
              <a:gdLst>
                <a:gd name="connsiteX0" fmla="*/ 0 w 12700"/>
                <a:gd name="connsiteY0" fmla="*/ 0 h 1480439"/>
                <a:gd name="connsiteX1" fmla="*/ 0 w 12700"/>
                <a:gd name="connsiteY1" fmla="*/ 1480439 h 14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0439">
                  <a:moveTo>
                    <a:pt x="0" y="0"/>
                  </a:moveTo>
                  <a:lnTo>
                    <a:pt x="0" y="148043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9CA35B57-8FDC-4306-BA02-CA71470EAB15}"/>
                </a:ext>
              </a:extLst>
            </p:cNvPr>
            <p:cNvSpPr/>
            <p:nvPr/>
          </p:nvSpPr>
          <p:spPr>
            <a:xfrm>
              <a:off x="3938270" y="509841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01795086-9865-4DD0-BD1A-B1B18CA1A2E1}"/>
                </a:ext>
              </a:extLst>
            </p:cNvPr>
            <p:cNvSpPr/>
            <p:nvPr/>
          </p:nvSpPr>
          <p:spPr>
            <a:xfrm>
              <a:off x="3928237" y="3451733"/>
              <a:ext cx="12700" cy="218439"/>
            </a:xfrm>
            <a:custGeom>
              <a:avLst/>
              <a:gdLst>
                <a:gd name="connsiteX0" fmla="*/ 0 w 12700"/>
                <a:gd name="connsiteY0" fmla="*/ 218440 h 218439"/>
                <a:gd name="connsiteX1" fmla="*/ 0 w 12700"/>
                <a:gd name="connsiteY1" fmla="*/ 0 h 2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8439">
                  <a:moveTo>
                    <a:pt x="0" y="2184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4673DB6D-883D-40BB-8B93-F6B95F0F2103}"/>
                </a:ext>
              </a:extLst>
            </p:cNvPr>
            <p:cNvSpPr/>
            <p:nvPr/>
          </p:nvSpPr>
          <p:spPr>
            <a:xfrm>
              <a:off x="3914266" y="345173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B490EA45-99DC-4FB0-8EDD-A6C64C7C1FD1}"/>
                </a:ext>
              </a:extLst>
            </p:cNvPr>
            <p:cNvSpPr/>
            <p:nvPr/>
          </p:nvSpPr>
          <p:spPr>
            <a:xfrm>
              <a:off x="4078986" y="3670173"/>
              <a:ext cx="12700" cy="77342"/>
            </a:xfrm>
            <a:custGeom>
              <a:avLst/>
              <a:gdLst>
                <a:gd name="connsiteX0" fmla="*/ 0 w 12700"/>
                <a:gd name="connsiteY0" fmla="*/ 0 h 77342"/>
                <a:gd name="connsiteX1" fmla="*/ 0 w 12700"/>
                <a:gd name="connsiteY1" fmla="*/ 77343 h 7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342">
                  <a:moveTo>
                    <a:pt x="0" y="0"/>
                  </a:moveTo>
                  <a:lnTo>
                    <a:pt x="0" y="773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8" name="Freeform: Shape 2667">
              <a:extLst>
                <a:ext uri="{FF2B5EF4-FFF2-40B4-BE49-F238E27FC236}">
                  <a16:creationId xmlns:a16="http://schemas.microsoft.com/office/drawing/2014/main" id="{338F74B1-E630-43F9-8AFC-1D921E2732F3}"/>
                </a:ext>
              </a:extLst>
            </p:cNvPr>
            <p:cNvSpPr/>
            <p:nvPr/>
          </p:nvSpPr>
          <p:spPr>
            <a:xfrm>
              <a:off x="4065015" y="36953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6" name="!!g10">
            <a:extLst>
              <a:ext uri="{FF2B5EF4-FFF2-40B4-BE49-F238E27FC236}">
                <a16:creationId xmlns:a16="http://schemas.microsoft.com/office/drawing/2014/main" id="{5E02CE1C-6511-4DB3-9C2E-BB3D577A8AA6}"/>
              </a:ext>
            </a:extLst>
          </p:cNvPr>
          <p:cNvGrpSpPr/>
          <p:nvPr/>
        </p:nvGrpSpPr>
        <p:grpSpPr>
          <a:xfrm>
            <a:off x="4154297" y="1894585"/>
            <a:ext cx="330580" cy="2877440"/>
            <a:chOff x="4154297" y="1894585"/>
            <a:chExt cx="330580" cy="28774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D15D8A-22BC-43CC-99C7-17B631FD9E24}"/>
                </a:ext>
              </a:extLst>
            </p:cNvPr>
            <p:cNvSpPr/>
            <p:nvPr/>
          </p:nvSpPr>
          <p:spPr>
            <a:xfrm>
              <a:off x="4154297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4FE17DCB-2836-4370-BA26-3D2886F75E50}"/>
                </a:ext>
              </a:extLst>
            </p:cNvPr>
            <p:cNvSpPr/>
            <p:nvPr/>
          </p:nvSpPr>
          <p:spPr>
            <a:xfrm>
              <a:off x="4203319" y="3670173"/>
              <a:ext cx="12700" cy="369950"/>
            </a:xfrm>
            <a:custGeom>
              <a:avLst/>
              <a:gdLst>
                <a:gd name="connsiteX0" fmla="*/ 0 w 12700"/>
                <a:gd name="connsiteY0" fmla="*/ 0 h 369950"/>
                <a:gd name="connsiteX1" fmla="*/ 0 w 12700"/>
                <a:gd name="connsiteY1" fmla="*/ 369951 h 3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9950">
                  <a:moveTo>
                    <a:pt x="0" y="0"/>
                  </a:moveTo>
                  <a:lnTo>
                    <a:pt x="0" y="36995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D6A9FC0B-CB45-40F6-97D4-CFB0CF731A5F}"/>
                </a:ext>
              </a:extLst>
            </p:cNvPr>
            <p:cNvSpPr/>
            <p:nvPr/>
          </p:nvSpPr>
          <p:spPr>
            <a:xfrm>
              <a:off x="4189221" y="3987927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F110985-263A-4683-9221-4DA4D8415663}"/>
                </a:ext>
              </a:extLst>
            </p:cNvPr>
            <p:cNvSpPr/>
            <p:nvPr/>
          </p:nvSpPr>
          <p:spPr>
            <a:xfrm>
              <a:off x="4229354" y="3670173"/>
              <a:ext cx="12700" cy="190246"/>
            </a:xfrm>
            <a:custGeom>
              <a:avLst/>
              <a:gdLst>
                <a:gd name="connsiteX0" fmla="*/ 0 w 12700"/>
                <a:gd name="connsiteY0" fmla="*/ 0 h 190246"/>
                <a:gd name="connsiteX1" fmla="*/ 0 w 12700"/>
                <a:gd name="connsiteY1" fmla="*/ 190246 h 19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0246">
                  <a:moveTo>
                    <a:pt x="0" y="0"/>
                  </a:moveTo>
                  <a:lnTo>
                    <a:pt x="0" y="19024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019D9EF0-2E7C-4848-88DC-24F6BE53F81A}"/>
                </a:ext>
              </a:extLst>
            </p:cNvPr>
            <p:cNvSpPr/>
            <p:nvPr/>
          </p:nvSpPr>
          <p:spPr>
            <a:xfrm>
              <a:off x="4215384" y="380822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B98F6136-9643-40DE-87AE-3151884F9A15}"/>
                </a:ext>
              </a:extLst>
            </p:cNvPr>
            <p:cNvSpPr/>
            <p:nvPr/>
          </p:nvSpPr>
          <p:spPr>
            <a:xfrm>
              <a:off x="4252722" y="3670173"/>
              <a:ext cx="12700" cy="880872"/>
            </a:xfrm>
            <a:custGeom>
              <a:avLst/>
              <a:gdLst>
                <a:gd name="connsiteX0" fmla="*/ 0 w 12700"/>
                <a:gd name="connsiteY0" fmla="*/ 0 h 880872"/>
                <a:gd name="connsiteX1" fmla="*/ 0 w 12700"/>
                <a:gd name="connsiteY1" fmla="*/ 880872 h 88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872">
                  <a:moveTo>
                    <a:pt x="0" y="0"/>
                  </a:moveTo>
                  <a:lnTo>
                    <a:pt x="0" y="88087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2DC6B1A1-701B-45C2-9AF8-6C9EA676AD83}"/>
                </a:ext>
              </a:extLst>
            </p:cNvPr>
            <p:cNvSpPr/>
            <p:nvPr/>
          </p:nvSpPr>
          <p:spPr>
            <a:xfrm>
              <a:off x="4238752" y="449884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58AE3DAF-6259-4059-94C0-98CE5E0A789B}"/>
                </a:ext>
              </a:extLst>
            </p:cNvPr>
            <p:cNvSpPr/>
            <p:nvPr/>
          </p:nvSpPr>
          <p:spPr>
            <a:xfrm>
              <a:off x="4287901" y="2491105"/>
              <a:ext cx="12700" cy="1179068"/>
            </a:xfrm>
            <a:custGeom>
              <a:avLst/>
              <a:gdLst>
                <a:gd name="connsiteX0" fmla="*/ 0 w 12700"/>
                <a:gd name="connsiteY0" fmla="*/ 1179068 h 1179068"/>
                <a:gd name="connsiteX1" fmla="*/ 0 w 12700"/>
                <a:gd name="connsiteY1" fmla="*/ 0 h 117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79068">
                  <a:moveTo>
                    <a:pt x="0" y="11790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54364939-EA7B-4D90-8A80-2F72D7DD096A}"/>
                </a:ext>
              </a:extLst>
            </p:cNvPr>
            <p:cNvSpPr/>
            <p:nvPr/>
          </p:nvSpPr>
          <p:spPr>
            <a:xfrm>
              <a:off x="4273930" y="24911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63BF0776-38C6-4B90-BB85-F6BDA286B76B}"/>
                </a:ext>
              </a:extLst>
            </p:cNvPr>
            <p:cNvSpPr/>
            <p:nvPr/>
          </p:nvSpPr>
          <p:spPr>
            <a:xfrm>
              <a:off x="4267708" y="3670173"/>
              <a:ext cx="12700" cy="299212"/>
            </a:xfrm>
            <a:custGeom>
              <a:avLst/>
              <a:gdLst>
                <a:gd name="connsiteX0" fmla="*/ 0 w 12700"/>
                <a:gd name="connsiteY0" fmla="*/ 0 h 299212"/>
                <a:gd name="connsiteX1" fmla="*/ 0 w 12700"/>
                <a:gd name="connsiteY1" fmla="*/ 299212 h 29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9212">
                  <a:moveTo>
                    <a:pt x="0" y="0"/>
                  </a:moveTo>
                  <a:lnTo>
                    <a:pt x="0" y="29921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9AD460F5-6D19-4718-8294-FB3D100A6F06}"/>
                </a:ext>
              </a:extLst>
            </p:cNvPr>
            <p:cNvSpPr/>
            <p:nvPr/>
          </p:nvSpPr>
          <p:spPr>
            <a:xfrm>
              <a:off x="4253738" y="39171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8495E663-DCCC-4187-9254-5D9E6B1C1434}"/>
                </a:ext>
              </a:extLst>
            </p:cNvPr>
            <p:cNvSpPr/>
            <p:nvPr/>
          </p:nvSpPr>
          <p:spPr>
            <a:xfrm>
              <a:off x="4242181" y="3021076"/>
              <a:ext cx="12700" cy="649097"/>
            </a:xfrm>
            <a:custGeom>
              <a:avLst/>
              <a:gdLst>
                <a:gd name="connsiteX0" fmla="*/ 0 w 12700"/>
                <a:gd name="connsiteY0" fmla="*/ 649097 h 649097"/>
                <a:gd name="connsiteX1" fmla="*/ 0 w 12700"/>
                <a:gd name="connsiteY1" fmla="*/ 0 h 64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9097">
                  <a:moveTo>
                    <a:pt x="0" y="649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004C199E-47A7-42C0-9359-BB863CEF929F}"/>
                </a:ext>
              </a:extLst>
            </p:cNvPr>
            <p:cNvSpPr/>
            <p:nvPr/>
          </p:nvSpPr>
          <p:spPr>
            <a:xfrm>
              <a:off x="4228210" y="30210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1A94B438-5C50-4EAE-B99E-B92C7F8E7EF9}"/>
                </a:ext>
              </a:extLst>
            </p:cNvPr>
            <p:cNvSpPr/>
            <p:nvPr/>
          </p:nvSpPr>
          <p:spPr>
            <a:xfrm>
              <a:off x="4335526" y="2897632"/>
              <a:ext cx="12700" cy="772541"/>
            </a:xfrm>
            <a:custGeom>
              <a:avLst/>
              <a:gdLst>
                <a:gd name="connsiteX0" fmla="*/ 0 w 12700"/>
                <a:gd name="connsiteY0" fmla="*/ 772541 h 772541"/>
                <a:gd name="connsiteX1" fmla="*/ 0 w 12700"/>
                <a:gd name="connsiteY1" fmla="*/ 0 h 77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2541">
                  <a:moveTo>
                    <a:pt x="0" y="7725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F90AA44-1FCB-4EFF-9D79-769C6BC8AC13}"/>
                </a:ext>
              </a:extLst>
            </p:cNvPr>
            <p:cNvSpPr/>
            <p:nvPr/>
          </p:nvSpPr>
          <p:spPr>
            <a:xfrm>
              <a:off x="4321555" y="289763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7EED52D9-D7E3-440B-BB13-6C99DD2149BF}"/>
                </a:ext>
              </a:extLst>
            </p:cNvPr>
            <p:cNvSpPr/>
            <p:nvPr/>
          </p:nvSpPr>
          <p:spPr>
            <a:xfrm>
              <a:off x="4373880" y="3670173"/>
              <a:ext cx="12700" cy="178688"/>
            </a:xfrm>
            <a:custGeom>
              <a:avLst/>
              <a:gdLst>
                <a:gd name="connsiteX0" fmla="*/ 0 w 12700"/>
                <a:gd name="connsiteY0" fmla="*/ 0 h 178688"/>
                <a:gd name="connsiteX1" fmla="*/ 0 w 12700"/>
                <a:gd name="connsiteY1" fmla="*/ 178689 h 17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8688">
                  <a:moveTo>
                    <a:pt x="0" y="0"/>
                  </a:moveTo>
                  <a:lnTo>
                    <a:pt x="0" y="17868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B8966747-6B30-49D4-BD5E-0E432F5C6DB2}"/>
                </a:ext>
              </a:extLst>
            </p:cNvPr>
            <p:cNvSpPr/>
            <p:nvPr/>
          </p:nvSpPr>
          <p:spPr>
            <a:xfrm>
              <a:off x="4359909" y="37966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A90F619A-8E32-463E-ABCD-CD5ADC7124C5}"/>
                </a:ext>
              </a:extLst>
            </p:cNvPr>
            <p:cNvSpPr/>
            <p:nvPr/>
          </p:nvSpPr>
          <p:spPr>
            <a:xfrm>
              <a:off x="4447794" y="3670173"/>
              <a:ext cx="12700" cy="24002"/>
            </a:xfrm>
            <a:custGeom>
              <a:avLst/>
              <a:gdLst>
                <a:gd name="connsiteX0" fmla="*/ 0 w 12700"/>
                <a:gd name="connsiteY0" fmla="*/ 0 h 24002"/>
                <a:gd name="connsiteX1" fmla="*/ 0 w 12700"/>
                <a:gd name="connsiteY1" fmla="*/ 24003 h 2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002">
                  <a:moveTo>
                    <a:pt x="0" y="0"/>
                  </a:moveTo>
                  <a:lnTo>
                    <a:pt x="0" y="2400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13F4BE95-C537-479C-A268-4365D12DB038}"/>
                </a:ext>
              </a:extLst>
            </p:cNvPr>
            <p:cNvSpPr/>
            <p:nvPr/>
          </p:nvSpPr>
          <p:spPr>
            <a:xfrm>
              <a:off x="4433823" y="364197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846CF35F-2EF5-4911-ADE1-762FA73DFF7F}"/>
                </a:ext>
              </a:extLst>
            </p:cNvPr>
            <p:cNvSpPr/>
            <p:nvPr/>
          </p:nvSpPr>
          <p:spPr>
            <a:xfrm>
              <a:off x="4395089" y="3453129"/>
              <a:ext cx="12700" cy="217043"/>
            </a:xfrm>
            <a:custGeom>
              <a:avLst/>
              <a:gdLst>
                <a:gd name="connsiteX0" fmla="*/ 0 w 12700"/>
                <a:gd name="connsiteY0" fmla="*/ 217043 h 217043"/>
                <a:gd name="connsiteX1" fmla="*/ 0 w 12700"/>
                <a:gd name="connsiteY1" fmla="*/ 0 h 2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7043">
                  <a:moveTo>
                    <a:pt x="0" y="2170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74F1E846-FDD4-4CD4-BD58-6E5DFB5E2AA5}"/>
                </a:ext>
              </a:extLst>
            </p:cNvPr>
            <p:cNvSpPr/>
            <p:nvPr/>
          </p:nvSpPr>
          <p:spPr>
            <a:xfrm>
              <a:off x="4381119" y="34531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75A17FDC-1D1A-4510-A0E8-D3AA052B4E23}"/>
                </a:ext>
              </a:extLst>
            </p:cNvPr>
            <p:cNvSpPr/>
            <p:nvPr/>
          </p:nvSpPr>
          <p:spPr>
            <a:xfrm>
              <a:off x="4336415" y="2200656"/>
              <a:ext cx="12700" cy="1469517"/>
            </a:xfrm>
            <a:custGeom>
              <a:avLst/>
              <a:gdLst>
                <a:gd name="connsiteX0" fmla="*/ 0 w 12700"/>
                <a:gd name="connsiteY0" fmla="*/ 1469517 h 1469517"/>
                <a:gd name="connsiteX1" fmla="*/ 0 w 12700"/>
                <a:gd name="connsiteY1" fmla="*/ 0 h 146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9517">
                  <a:moveTo>
                    <a:pt x="0" y="14695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05F3FDD1-4178-4711-B24A-0C5228E9885C}"/>
                </a:ext>
              </a:extLst>
            </p:cNvPr>
            <p:cNvSpPr/>
            <p:nvPr/>
          </p:nvSpPr>
          <p:spPr>
            <a:xfrm>
              <a:off x="4322445" y="220065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84D05151-77EE-4A82-97FC-E2429C9FF65F}"/>
                </a:ext>
              </a:extLst>
            </p:cNvPr>
            <p:cNvSpPr/>
            <p:nvPr/>
          </p:nvSpPr>
          <p:spPr>
            <a:xfrm>
              <a:off x="4319524" y="3670173"/>
              <a:ext cx="12700" cy="1101852"/>
            </a:xfrm>
            <a:custGeom>
              <a:avLst/>
              <a:gdLst>
                <a:gd name="connsiteX0" fmla="*/ 0 w 12700"/>
                <a:gd name="connsiteY0" fmla="*/ 0 h 1101852"/>
                <a:gd name="connsiteX1" fmla="*/ 0 w 12700"/>
                <a:gd name="connsiteY1" fmla="*/ 1101852 h 110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1852">
                  <a:moveTo>
                    <a:pt x="0" y="0"/>
                  </a:moveTo>
                  <a:lnTo>
                    <a:pt x="0" y="110185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087597D1-9871-481A-ADF9-DFEBE12C4EA0}"/>
                </a:ext>
              </a:extLst>
            </p:cNvPr>
            <p:cNvSpPr/>
            <p:nvPr/>
          </p:nvSpPr>
          <p:spPr>
            <a:xfrm>
              <a:off x="4305553" y="471982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299F33DB-B3F6-4AC7-815B-8D9585F46E42}"/>
                </a:ext>
              </a:extLst>
            </p:cNvPr>
            <p:cNvSpPr/>
            <p:nvPr/>
          </p:nvSpPr>
          <p:spPr>
            <a:xfrm>
              <a:off x="4232529" y="3361182"/>
              <a:ext cx="12700" cy="308990"/>
            </a:xfrm>
            <a:custGeom>
              <a:avLst/>
              <a:gdLst>
                <a:gd name="connsiteX0" fmla="*/ 0 w 12700"/>
                <a:gd name="connsiteY0" fmla="*/ 308991 h 308990"/>
                <a:gd name="connsiteX1" fmla="*/ 0 w 12700"/>
                <a:gd name="connsiteY1" fmla="*/ 0 h 3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8990">
                  <a:moveTo>
                    <a:pt x="0" y="3089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FA50E0B1-7E50-41C6-B6D0-DFA72452E39F}"/>
                </a:ext>
              </a:extLst>
            </p:cNvPr>
            <p:cNvSpPr/>
            <p:nvPr/>
          </p:nvSpPr>
          <p:spPr>
            <a:xfrm>
              <a:off x="4218559" y="3361182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E332AE73-E523-4B5E-84EF-86A663A4ADC3}"/>
                </a:ext>
              </a:extLst>
            </p:cNvPr>
            <p:cNvSpPr/>
            <p:nvPr/>
          </p:nvSpPr>
          <p:spPr>
            <a:xfrm>
              <a:off x="4292600" y="3670173"/>
              <a:ext cx="12700" cy="677672"/>
            </a:xfrm>
            <a:custGeom>
              <a:avLst/>
              <a:gdLst>
                <a:gd name="connsiteX0" fmla="*/ 0 w 12700"/>
                <a:gd name="connsiteY0" fmla="*/ 0 h 677672"/>
                <a:gd name="connsiteX1" fmla="*/ 0 w 12700"/>
                <a:gd name="connsiteY1" fmla="*/ 677672 h 6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7672">
                  <a:moveTo>
                    <a:pt x="0" y="0"/>
                  </a:moveTo>
                  <a:lnTo>
                    <a:pt x="0" y="67767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74796193-D8B9-45C8-9775-5C96A226AB2B}"/>
                </a:ext>
              </a:extLst>
            </p:cNvPr>
            <p:cNvSpPr/>
            <p:nvPr/>
          </p:nvSpPr>
          <p:spPr>
            <a:xfrm>
              <a:off x="4278629" y="429564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B5FCA106-9FDB-4103-84FE-AD3F840130C7}"/>
                </a:ext>
              </a:extLst>
            </p:cNvPr>
            <p:cNvSpPr/>
            <p:nvPr/>
          </p:nvSpPr>
          <p:spPr>
            <a:xfrm>
              <a:off x="4297680" y="2694305"/>
              <a:ext cx="12700" cy="975868"/>
            </a:xfrm>
            <a:custGeom>
              <a:avLst/>
              <a:gdLst>
                <a:gd name="connsiteX0" fmla="*/ 0 w 12700"/>
                <a:gd name="connsiteY0" fmla="*/ 975868 h 975868"/>
                <a:gd name="connsiteX1" fmla="*/ 0 w 12700"/>
                <a:gd name="connsiteY1" fmla="*/ 0 h 97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5868">
                  <a:moveTo>
                    <a:pt x="0" y="9758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9B4B812C-3146-4730-A5DB-84E02F813567}"/>
                </a:ext>
              </a:extLst>
            </p:cNvPr>
            <p:cNvSpPr/>
            <p:nvPr/>
          </p:nvSpPr>
          <p:spPr>
            <a:xfrm>
              <a:off x="4283709" y="26943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7958A248-E618-4890-8F19-FC60630C5282}"/>
                </a:ext>
              </a:extLst>
            </p:cNvPr>
            <p:cNvSpPr/>
            <p:nvPr/>
          </p:nvSpPr>
          <p:spPr>
            <a:xfrm>
              <a:off x="4363085" y="3670173"/>
              <a:ext cx="12700" cy="899413"/>
            </a:xfrm>
            <a:custGeom>
              <a:avLst/>
              <a:gdLst>
                <a:gd name="connsiteX0" fmla="*/ 0 w 12700"/>
                <a:gd name="connsiteY0" fmla="*/ 0 h 899413"/>
                <a:gd name="connsiteX1" fmla="*/ 0 w 12700"/>
                <a:gd name="connsiteY1" fmla="*/ 899414 h 89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9413">
                  <a:moveTo>
                    <a:pt x="0" y="0"/>
                  </a:moveTo>
                  <a:lnTo>
                    <a:pt x="0" y="8994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562A227F-0451-4870-9BE3-31B8E110EECB}"/>
                </a:ext>
              </a:extLst>
            </p:cNvPr>
            <p:cNvSpPr/>
            <p:nvPr/>
          </p:nvSpPr>
          <p:spPr>
            <a:xfrm>
              <a:off x="4349115" y="451751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2770BEF1-4C38-4898-ABE9-D2AD6E8E9E10}"/>
                </a:ext>
              </a:extLst>
            </p:cNvPr>
            <p:cNvSpPr/>
            <p:nvPr/>
          </p:nvSpPr>
          <p:spPr>
            <a:xfrm>
              <a:off x="4301236" y="3670173"/>
              <a:ext cx="12700" cy="70485"/>
            </a:xfrm>
            <a:custGeom>
              <a:avLst/>
              <a:gdLst>
                <a:gd name="connsiteX0" fmla="*/ 0 w 12700"/>
                <a:gd name="connsiteY0" fmla="*/ 0 h 70485"/>
                <a:gd name="connsiteX1" fmla="*/ 0 w 12700"/>
                <a:gd name="connsiteY1" fmla="*/ 70485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485">
                  <a:moveTo>
                    <a:pt x="0" y="0"/>
                  </a:moveTo>
                  <a:lnTo>
                    <a:pt x="0" y="7048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F880D209-ED94-46C5-9F10-E49D76564F5A}"/>
                </a:ext>
              </a:extLst>
            </p:cNvPr>
            <p:cNvSpPr/>
            <p:nvPr/>
          </p:nvSpPr>
          <p:spPr>
            <a:xfrm>
              <a:off x="4287265" y="36884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93F2394B-1328-41E5-B59A-81EF20420523}"/>
                </a:ext>
              </a:extLst>
            </p:cNvPr>
            <p:cNvSpPr/>
            <p:nvPr/>
          </p:nvSpPr>
          <p:spPr>
            <a:xfrm>
              <a:off x="4328541" y="3583686"/>
              <a:ext cx="12700" cy="86487"/>
            </a:xfrm>
            <a:custGeom>
              <a:avLst/>
              <a:gdLst>
                <a:gd name="connsiteX0" fmla="*/ 0 w 12700"/>
                <a:gd name="connsiteY0" fmla="*/ 86487 h 86487"/>
                <a:gd name="connsiteX1" fmla="*/ 0 w 12700"/>
                <a:gd name="connsiteY1" fmla="*/ 0 h 8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487">
                  <a:moveTo>
                    <a:pt x="0" y="864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4097C52A-A67F-42CB-9BDD-318B76E1E713}"/>
                </a:ext>
              </a:extLst>
            </p:cNvPr>
            <p:cNvSpPr/>
            <p:nvPr/>
          </p:nvSpPr>
          <p:spPr>
            <a:xfrm>
              <a:off x="4314571" y="358368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A5A093C2-6347-4796-8023-55580DE84565}"/>
                </a:ext>
              </a:extLst>
            </p:cNvPr>
            <p:cNvSpPr/>
            <p:nvPr/>
          </p:nvSpPr>
          <p:spPr>
            <a:xfrm>
              <a:off x="4363974" y="2614422"/>
              <a:ext cx="12700" cy="1055751"/>
            </a:xfrm>
            <a:custGeom>
              <a:avLst/>
              <a:gdLst>
                <a:gd name="connsiteX0" fmla="*/ 0 w 12700"/>
                <a:gd name="connsiteY0" fmla="*/ 1055751 h 1055751"/>
                <a:gd name="connsiteX1" fmla="*/ 0 w 12700"/>
                <a:gd name="connsiteY1" fmla="*/ 0 h 10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5751">
                  <a:moveTo>
                    <a:pt x="0" y="10557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3877029A-F17B-4CA7-9AFF-383FEFB96916}"/>
                </a:ext>
              </a:extLst>
            </p:cNvPr>
            <p:cNvSpPr/>
            <p:nvPr/>
          </p:nvSpPr>
          <p:spPr>
            <a:xfrm>
              <a:off x="4350003" y="261442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896C713E-7EAD-459F-99C7-D902D36BF6CC}"/>
                </a:ext>
              </a:extLst>
            </p:cNvPr>
            <p:cNvSpPr/>
            <p:nvPr/>
          </p:nvSpPr>
          <p:spPr>
            <a:xfrm>
              <a:off x="4346448" y="3670173"/>
              <a:ext cx="12700" cy="684911"/>
            </a:xfrm>
            <a:custGeom>
              <a:avLst/>
              <a:gdLst>
                <a:gd name="connsiteX0" fmla="*/ 0 w 12700"/>
                <a:gd name="connsiteY0" fmla="*/ 0 h 684911"/>
                <a:gd name="connsiteX1" fmla="*/ 0 w 12700"/>
                <a:gd name="connsiteY1" fmla="*/ 684911 h 68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4911">
                  <a:moveTo>
                    <a:pt x="0" y="0"/>
                  </a:moveTo>
                  <a:lnTo>
                    <a:pt x="0" y="68491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B8C7573E-2CE8-4A61-B118-073D2DEA205D}"/>
                </a:ext>
              </a:extLst>
            </p:cNvPr>
            <p:cNvSpPr/>
            <p:nvPr/>
          </p:nvSpPr>
          <p:spPr>
            <a:xfrm>
              <a:off x="4332478" y="430288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7ACDE367-27BD-4787-A3EA-05964A94556E}"/>
                </a:ext>
              </a:extLst>
            </p:cNvPr>
            <p:cNvSpPr/>
            <p:nvPr/>
          </p:nvSpPr>
          <p:spPr>
            <a:xfrm>
              <a:off x="4403090" y="3670173"/>
              <a:ext cx="12700" cy="633984"/>
            </a:xfrm>
            <a:custGeom>
              <a:avLst/>
              <a:gdLst>
                <a:gd name="connsiteX0" fmla="*/ 0 w 12700"/>
                <a:gd name="connsiteY0" fmla="*/ 0 h 633984"/>
                <a:gd name="connsiteX1" fmla="*/ 0 w 12700"/>
                <a:gd name="connsiteY1" fmla="*/ 633984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3984">
                  <a:moveTo>
                    <a:pt x="0" y="0"/>
                  </a:moveTo>
                  <a:lnTo>
                    <a:pt x="0" y="63398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CFA8B635-084E-4D58-A61D-52CD7C4CFD7A}"/>
                </a:ext>
              </a:extLst>
            </p:cNvPr>
            <p:cNvSpPr/>
            <p:nvPr/>
          </p:nvSpPr>
          <p:spPr>
            <a:xfrm>
              <a:off x="4389120" y="425195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9" name="Freeform: Shape 2458">
              <a:extLst>
                <a:ext uri="{FF2B5EF4-FFF2-40B4-BE49-F238E27FC236}">
                  <a16:creationId xmlns:a16="http://schemas.microsoft.com/office/drawing/2014/main" id="{C64B170A-EF29-4522-BCF0-21A2260A7146}"/>
                </a:ext>
              </a:extLst>
            </p:cNvPr>
            <p:cNvSpPr/>
            <p:nvPr/>
          </p:nvSpPr>
          <p:spPr>
            <a:xfrm>
              <a:off x="4184015" y="3621659"/>
              <a:ext cx="12700" cy="48513"/>
            </a:xfrm>
            <a:custGeom>
              <a:avLst/>
              <a:gdLst>
                <a:gd name="connsiteX0" fmla="*/ 0 w 12700"/>
                <a:gd name="connsiteY0" fmla="*/ 48514 h 48513"/>
                <a:gd name="connsiteX1" fmla="*/ 0 w 12700"/>
                <a:gd name="connsiteY1" fmla="*/ 0 h 4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513">
                  <a:moveTo>
                    <a:pt x="0" y="485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0" name="Freeform: Shape 2459">
              <a:extLst>
                <a:ext uri="{FF2B5EF4-FFF2-40B4-BE49-F238E27FC236}">
                  <a16:creationId xmlns:a16="http://schemas.microsoft.com/office/drawing/2014/main" id="{9558A784-15AA-46E1-BFF3-B7B613CE2170}"/>
                </a:ext>
              </a:extLst>
            </p:cNvPr>
            <p:cNvSpPr/>
            <p:nvPr/>
          </p:nvSpPr>
          <p:spPr>
            <a:xfrm>
              <a:off x="4170045" y="3621659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7" name="Freeform: Shape 2486">
              <a:extLst>
                <a:ext uri="{FF2B5EF4-FFF2-40B4-BE49-F238E27FC236}">
                  <a16:creationId xmlns:a16="http://schemas.microsoft.com/office/drawing/2014/main" id="{97B528AC-1F84-47CF-B222-17F2261220CF}"/>
                </a:ext>
              </a:extLst>
            </p:cNvPr>
            <p:cNvSpPr/>
            <p:nvPr/>
          </p:nvSpPr>
          <p:spPr>
            <a:xfrm>
              <a:off x="4278884" y="3670173"/>
              <a:ext cx="12700" cy="946403"/>
            </a:xfrm>
            <a:custGeom>
              <a:avLst/>
              <a:gdLst>
                <a:gd name="connsiteX0" fmla="*/ 0 w 12700"/>
                <a:gd name="connsiteY0" fmla="*/ 0 h 946403"/>
                <a:gd name="connsiteX1" fmla="*/ 0 w 12700"/>
                <a:gd name="connsiteY1" fmla="*/ 946404 h 94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6403">
                  <a:moveTo>
                    <a:pt x="0" y="0"/>
                  </a:moveTo>
                  <a:lnTo>
                    <a:pt x="0" y="9464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8" name="Freeform: Shape 2487">
              <a:extLst>
                <a:ext uri="{FF2B5EF4-FFF2-40B4-BE49-F238E27FC236}">
                  <a16:creationId xmlns:a16="http://schemas.microsoft.com/office/drawing/2014/main" id="{A7280EFD-E006-477E-90CC-587F1B469FB4}"/>
                </a:ext>
              </a:extLst>
            </p:cNvPr>
            <p:cNvSpPr/>
            <p:nvPr/>
          </p:nvSpPr>
          <p:spPr>
            <a:xfrm>
              <a:off x="4264914" y="456437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5" name="Freeform: Shape 2514">
              <a:extLst>
                <a:ext uri="{FF2B5EF4-FFF2-40B4-BE49-F238E27FC236}">
                  <a16:creationId xmlns:a16="http://schemas.microsoft.com/office/drawing/2014/main" id="{7BF85310-6849-4BC0-A061-E9CDB880F910}"/>
                </a:ext>
              </a:extLst>
            </p:cNvPr>
            <p:cNvSpPr/>
            <p:nvPr/>
          </p:nvSpPr>
          <p:spPr>
            <a:xfrm>
              <a:off x="4408297" y="3670173"/>
              <a:ext cx="12700" cy="239775"/>
            </a:xfrm>
            <a:custGeom>
              <a:avLst/>
              <a:gdLst>
                <a:gd name="connsiteX0" fmla="*/ 0 w 12700"/>
                <a:gd name="connsiteY0" fmla="*/ 0 h 239775"/>
                <a:gd name="connsiteX1" fmla="*/ 0 w 12700"/>
                <a:gd name="connsiteY1" fmla="*/ 239776 h 2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775">
                  <a:moveTo>
                    <a:pt x="0" y="0"/>
                  </a:moveTo>
                  <a:lnTo>
                    <a:pt x="0" y="23977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6" name="Freeform: Shape 2515">
              <a:extLst>
                <a:ext uri="{FF2B5EF4-FFF2-40B4-BE49-F238E27FC236}">
                  <a16:creationId xmlns:a16="http://schemas.microsoft.com/office/drawing/2014/main" id="{A5565EA4-B752-414B-A87C-D8AFC1C156C1}"/>
                </a:ext>
              </a:extLst>
            </p:cNvPr>
            <p:cNvSpPr/>
            <p:nvPr/>
          </p:nvSpPr>
          <p:spPr>
            <a:xfrm>
              <a:off x="4394327" y="3857878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8DF77C82-6F3C-498B-8FBF-336EC6C105D7}"/>
                </a:ext>
              </a:extLst>
            </p:cNvPr>
            <p:cNvSpPr/>
            <p:nvPr/>
          </p:nvSpPr>
          <p:spPr>
            <a:xfrm>
              <a:off x="4404868" y="3128264"/>
              <a:ext cx="12700" cy="541909"/>
            </a:xfrm>
            <a:custGeom>
              <a:avLst/>
              <a:gdLst>
                <a:gd name="connsiteX0" fmla="*/ 0 w 12700"/>
                <a:gd name="connsiteY0" fmla="*/ 541909 h 541909"/>
                <a:gd name="connsiteX1" fmla="*/ 0 w 12700"/>
                <a:gd name="connsiteY1" fmla="*/ 0 h 5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1909">
                  <a:moveTo>
                    <a:pt x="0" y="5419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CDED73D4-992F-43FC-8689-31BF513F4278}"/>
                </a:ext>
              </a:extLst>
            </p:cNvPr>
            <p:cNvSpPr/>
            <p:nvPr/>
          </p:nvSpPr>
          <p:spPr>
            <a:xfrm>
              <a:off x="4390897" y="31282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1" name="Freeform: Shape 2570">
              <a:extLst>
                <a:ext uri="{FF2B5EF4-FFF2-40B4-BE49-F238E27FC236}">
                  <a16:creationId xmlns:a16="http://schemas.microsoft.com/office/drawing/2014/main" id="{4332870D-D55E-46E6-8DF4-41D06A5B3DA0}"/>
                </a:ext>
              </a:extLst>
            </p:cNvPr>
            <p:cNvSpPr/>
            <p:nvPr/>
          </p:nvSpPr>
          <p:spPr>
            <a:xfrm>
              <a:off x="4336542" y="3670173"/>
              <a:ext cx="12700" cy="334772"/>
            </a:xfrm>
            <a:custGeom>
              <a:avLst/>
              <a:gdLst>
                <a:gd name="connsiteX0" fmla="*/ 0 w 12700"/>
                <a:gd name="connsiteY0" fmla="*/ 0 h 334772"/>
                <a:gd name="connsiteX1" fmla="*/ 0 w 12700"/>
                <a:gd name="connsiteY1" fmla="*/ 334772 h 33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4772">
                  <a:moveTo>
                    <a:pt x="0" y="0"/>
                  </a:moveTo>
                  <a:lnTo>
                    <a:pt x="0" y="33477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2" name="Freeform: Shape 2571">
              <a:extLst>
                <a:ext uri="{FF2B5EF4-FFF2-40B4-BE49-F238E27FC236}">
                  <a16:creationId xmlns:a16="http://schemas.microsoft.com/office/drawing/2014/main" id="{C2B1E6C2-43FD-42AA-ADDE-D140D0AB6600}"/>
                </a:ext>
              </a:extLst>
            </p:cNvPr>
            <p:cNvSpPr/>
            <p:nvPr/>
          </p:nvSpPr>
          <p:spPr>
            <a:xfrm>
              <a:off x="4322571" y="395274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9" name="Freeform: Shape 2598">
              <a:extLst>
                <a:ext uri="{FF2B5EF4-FFF2-40B4-BE49-F238E27FC236}">
                  <a16:creationId xmlns:a16="http://schemas.microsoft.com/office/drawing/2014/main" id="{E5216422-0D35-4092-BCE3-65134E801A3B}"/>
                </a:ext>
              </a:extLst>
            </p:cNvPr>
            <p:cNvSpPr/>
            <p:nvPr/>
          </p:nvSpPr>
          <p:spPr>
            <a:xfrm>
              <a:off x="4260596" y="3460241"/>
              <a:ext cx="12700" cy="209931"/>
            </a:xfrm>
            <a:custGeom>
              <a:avLst/>
              <a:gdLst>
                <a:gd name="connsiteX0" fmla="*/ 0 w 12700"/>
                <a:gd name="connsiteY0" fmla="*/ 209931 h 209931"/>
                <a:gd name="connsiteX1" fmla="*/ 0 w 12700"/>
                <a:gd name="connsiteY1" fmla="*/ 0 h 20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9931">
                  <a:moveTo>
                    <a:pt x="0" y="2099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0" name="Freeform: Shape 2599">
              <a:extLst>
                <a:ext uri="{FF2B5EF4-FFF2-40B4-BE49-F238E27FC236}">
                  <a16:creationId xmlns:a16="http://schemas.microsoft.com/office/drawing/2014/main" id="{68EC8422-7CC7-48C4-80C6-2F74B1359F40}"/>
                </a:ext>
              </a:extLst>
            </p:cNvPr>
            <p:cNvSpPr/>
            <p:nvPr/>
          </p:nvSpPr>
          <p:spPr>
            <a:xfrm>
              <a:off x="4246626" y="346024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19B66B6C-E1ED-458A-AF97-5072B933F0C2}"/>
                </a:ext>
              </a:extLst>
            </p:cNvPr>
            <p:cNvSpPr/>
            <p:nvPr/>
          </p:nvSpPr>
          <p:spPr>
            <a:xfrm>
              <a:off x="4357497" y="3304413"/>
              <a:ext cx="12700" cy="365760"/>
            </a:xfrm>
            <a:custGeom>
              <a:avLst/>
              <a:gdLst>
                <a:gd name="connsiteX0" fmla="*/ 0 w 12700"/>
                <a:gd name="connsiteY0" fmla="*/ 365760 h 365760"/>
                <a:gd name="connsiteX1" fmla="*/ 0 w 12700"/>
                <a:gd name="connsiteY1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760">
                  <a:moveTo>
                    <a:pt x="0" y="3657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EC84856E-DDB2-4BBE-ACBD-5AD9E67E6A60}"/>
                </a:ext>
              </a:extLst>
            </p:cNvPr>
            <p:cNvSpPr/>
            <p:nvPr/>
          </p:nvSpPr>
          <p:spPr>
            <a:xfrm>
              <a:off x="4343527" y="3304413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312B9032-B563-48CE-8525-383B803F8794}"/>
                </a:ext>
              </a:extLst>
            </p:cNvPr>
            <p:cNvSpPr/>
            <p:nvPr/>
          </p:nvSpPr>
          <p:spPr>
            <a:xfrm>
              <a:off x="4299839" y="3131058"/>
              <a:ext cx="12700" cy="539115"/>
            </a:xfrm>
            <a:custGeom>
              <a:avLst/>
              <a:gdLst>
                <a:gd name="connsiteX0" fmla="*/ 0 w 12700"/>
                <a:gd name="connsiteY0" fmla="*/ 539115 h 539115"/>
                <a:gd name="connsiteX1" fmla="*/ 0 w 12700"/>
                <a:gd name="connsiteY1" fmla="*/ 0 h 53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9115">
                  <a:moveTo>
                    <a:pt x="0" y="5391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5F44E888-2AB0-48BE-AC9E-AC0B15042542}"/>
                </a:ext>
              </a:extLst>
            </p:cNvPr>
            <p:cNvSpPr/>
            <p:nvPr/>
          </p:nvSpPr>
          <p:spPr>
            <a:xfrm>
              <a:off x="4285869" y="313105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3" name="Freeform: Shape 2682">
              <a:extLst>
                <a:ext uri="{FF2B5EF4-FFF2-40B4-BE49-F238E27FC236}">
                  <a16:creationId xmlns:a16="http://schemas.microsoft.com/office/drawing/2014/main" id="{3334E43E-8819-4394-878F-E4D2D4123931}"/>
                </a:ext>
              </a:extLst>
            </p:cNvPr>
            <p:cNvSpPr/>
            <p:nvPr/>
          </p:nvSpPr>
          <p:spPr>
            <a:xfrm>
              <a:off x="4318127" y="1894586"/>
              <a:ext cx="12700" cy="1775587"/>
            </a:xfrm>
            <a:custGeom>
              <a:avLst/>
              <a:gdLst>
                <a:gd name="connsiteX0" fmla="*/ 0 w 12700"/>
                <a:gd name="connsiteY0" fmla="*/ 1775587 h 1775587"/>
                <a:gd name="connsiteX1" fmla="*/ 0 w 12700"/>
                <a:gd name="connsiteY1" fmla="*/ 0 h 177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75587">
                  <a:moveTo>
                    <a:pt x="0" y="17755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4" name="Freeform: Shape 2683">
              <a:extLst>
                <a:ext uri="{FF2B5EF4-FFF2-40B4-BE49-F238E27FC236}">
                  <a16:creationId xmlns:a16="http://schemas.microsoft.com/office/drawing/2014/main" id="{C8874AEF-8F59-4621-BF4C-EB8958347BCA}"/>
                </a:ext>
              </a:extLst>
            </p:cNvPr>
            <p:cNvSpPr/>
            <p:nvPr/>
          </p:nvSpPr>
          <p:spPr>
            <a:xfrm>
              <a:off x="4304157" y="189458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5" name="!!g11">
            <a:extLst>
              <a:ext uri="{FF2B5EF4-FFF2-40B4-BE49-F238E27FC236}">
                <a16:creationId xmlns:a16="http://schemas.microsoft.com/office/drawing/2014/main" id="{64F78C96-5A4F-4C14-BB24-B02A12D0937B}"/>
              </a:ext>
            </a:extLst>
          </p:cNvPr>
          <p:cNvGrpSpPr/>
          <p:nvPr/>
        </p:nvGrpSpPr>
        <p:grpSpPr>
          <a:xfrm>
            <a:off x="4521581" y="2404872"/>
            <a:ext cx="330708" cy="3096767"/>
            <a:chOff x="4521581" y="2404872"/>
            <a:chExt cx="330708" cy="309676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FA818ED-5935-4EC9-B875-0C667C3BCBEF}"/>
                </a:ext>
              </a:extLst>
            </p:cNvPr>
            <p:cNvSpPr/>
            <p:nvPr/>
          </p:nvSpPr>
          <p:spPr>
            <a:xfrm>
              <a:off x="4521581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4FED49AF-56F2-4383-A403-908E460A92AD}"/>
                </a:ext>
              </a:extLst>
            </p:cNvPr>
            <p:cNvSpPr/>
            <p:nvPr/>
          </p:nvSpPr>
          <p:spPr>
            <a:xfrm>
              <a:off x="4721733" y="3670173"/>
              <a:ext cx="12700" cy="1146810"/>
            </a:xfrm>
            <a:custGeom>
              <a:avLst/>
              <a:gdLst>
                <a:gd name="connsiteX0" fmla="*/ 0 w 12700"/>
                <a:gd name="connsiteY0" fmla="*/ 0 h 1146810"/>
                <a:gd name="connsiteX1" fmla="*/ 0 w 12700"/>
                <a:gd name="connsiteY1" fmla="*/ 1146810 h 11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810">
                  <a:moveTo>
                    <a:pt x="0" y="0"/>
                  </a:moveTo>
                  <a:lnTo>
                    <a:pt x="0" y="114681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AD83615-EC99-42B9-B538-1E44CE7FF6CC}"/>
                </a:ext>
              </a:extLst>
            </p:cNvPr>
            <p:cNvSpPr/>
            <p:nvPr/>
          </p:nvSpPr>
          <p:spPr>
            <a:xfrm>
              <a:off x="4707763" y="47647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7B2136A1-DE64-48D7-8E8C-AD5A1FF1C32E}"/>
                </a:ext>
              </a:extLst>
            </p:cNvPr>
            <p:cNvSpPr/>
            <p:nvPr/>
          </p:nvSpPr>
          <p:spPr>
            <a:xfrm>
              <a:off x="4663821" y="3670173"/>
              <a:ext cx="12700" cy="899032"/>
            </a:xfrm>
            <a:custGeom>
              <a:avLst/>
              <a:gdLst>
                <a:gd name="connsiteX0" fmla="*/ 0 w 12700"/>
                <a:gd name="connsiteY0" fmla="*/ 0 h 899032"/>
                <a:gd name="connsiteX1" fmla="*/ 0 w 12700"/>
                <a:gd name="connsiteY1" fmla="*/ 899033 h 8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9032">
                  <a:moveTo>
                    <a:pt x="0" y="0"/>
                  </a:moveTo>
                  <a:lnTo>
                    <a:pt x="0" y="89903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905D151-C142-484B-8134-3C151D4E0136}"/>
                </a:ext>
              </a:extLst>
            </p:cNvPr>
            <p:cNvSpPr/>
            <p:nvPr/>
          </p:nvSpPr>
          <p:spPr>
            <a:xfrm>
              <a:off x="4649851" y="451700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7EBDCC31-7C79-429A-AF7C-68934ACACDF9}"/>
                </a:ext>
              </a:extLst>
            </p:cNvPr>
            <p:cNvSpPr/>
            <p:nvPr/>
          </p:nvSpPr>
          <p:spPr>
            <a:xfrm>
              <a:off x="4661027" y="3413379"/>
              <a:ext cx="12700" cy="256794"/>
            </a:xfrm>
            <a:custGeom>
              <a:avLst/>
              <a:gdLst>
                <a:gd name="connsiteX0" fmla="*/ 0 w 12700"/>
                <a:gd name="connsiteY0" fmla="*/ 256794 h 256794"/>
                <a:gd name="connsiteX1" fmla="*/ 0 w 12700"/>
                <a:gd name="connsiteY1" fmla="*/ 0 h 25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6794">
                  <a:moveTo>
                    <a:pt x="0" y="2567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1FD30831-C107-44E2-9791-B6F7A497FA03}"/>
                </a:ext>
              </a:extLst>
            </p:cNvPr>
            <p:cNvSpPr/>
            <p:nvPr/>
          </p:nvSpPr>
          <p:spPr>
            <a:xfrm>
              <a:off x="4647057" y="341337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6FD68FFB-6F9B-4F91-A6D8-E4B6BB60D739}"/>
                </a:ext>
              </a:extLst>
            </p:cNvPr>
            <p:cNvSpPr/>
            <p:nvPr/>
          </p:nvSpPr>
          <p:spPr>
            <a:xfrm>
              <a:off x="4793869" y="3330955"/>
              <a:ext cx="12700" cy="339217"/>
            </a:xfrm>
            <a:custGeom>
              <a:avLst/>
              <a:gdLst>
                <a:gd name="connsiteX0" fmla="*/ 0 w 12700"/>
                <a:gd name="connsiteY0" fmla="*/ 339217 h 339217"/>
                <a:gd name="connsiteX1" fmla="*/ 0 w 12700"/>
                <a:gd name="connsiteY1" fmla="*/ 0 h 3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9217">
                  <a:moveTo>
                    <a:pt x="0" y="3392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15BB2857-CBCD-4587-82C2-42761935055F}"/>
                </a:ext>
              </a:extLst>
            </p:cNvPr>
            <p:cNvSpPr/>
            <p:nvPr/>
          </p:nvSpPr>
          <p:spPr>
            <a:xfrm>
              <a:off x="4779898" y="333095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E3A5DB9F-B64D-4372-8744-75BD70F7F394}"/>
                </a:ext>
              </a:extLst>
            </p:cNvPr>
            <p:cNvSpPr/>
            <p:nvPr/>
          </p:nvSpPr>
          <p:spPr>
            <a:xfrm>
              <a:off x="4591177" y="3201416"/>
              <a:ext cx="12700" cy="468756"/>
            </a:xfrm>
            <a:custGeom>
              <a:avLst/>
              <a:gdLst>
                <a:gd name="connsiteX0" fmla="*/ 0 w 12700"/>
                <a:gd name="connsiteY0" fmla="*/ 468757 h 468756"/>
                <a:gd name="connsiteX1" fmla="*/ 0 w 12700"/>
                <a:gd name="connsiteY1" fmla="*/ 0 h 46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8756">
                  <a:moveTo>
                    <a:pt x="0" y="4687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B122DE05-39FF-4274-A3F7-EF0504C7E429}"/>
                </a:ext>
              </a:extLst>
            </p:cNvPr>
            <p:cNvSpPr/>
            <p:nvPr/>
          </p:nvSpPr>
          <p:spPr>
            <a:xfrm>
              <a:off x="4577207" y="3201416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8F30C26-0223-4E0E-8B85-FA123ADBEE7A}"/>
                </a:ext>
              </a:extLst>
            </p:cNvPr>
            <p:cNvSpPr/>
            <p:nvPr/>
          </p:nvSpPr>
          <p:spPr>
            <a:xfrm>
              <a:off x="4696079" y="3670173"/>
              <a:ext cx="12700" cy="8889"/>
            </a:xfrm>
            <a:custGeom>
              <a:avLst/>
              <a:gdLst>
                <a:gd name="connsiteX0" fmla="*/ 0 w 12700"/>
                <a:gd name="connsiteY0" fmla="*/ 0 h 8889"/>
                <a:gd name="connsiteX1" fmla="*/ 0 w 12700"/>
                <a:gd name="connsiteY1" fmla="*/ 8890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89">
                  <a:moveTo>
                    <a:pt x="0" y="0"/>
                  </a:moveTo>
                  <a:lnTo>
                    <a:pt x="0" y="889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9E1BE870-40A2-4809-8D73-70A63A01704C}"/>
                </a:ext>
              </a:extLst>
            </p:cNvPr>
            <p:cNvSpPr/>
            <p:nvPr/>
          </p:nvSpPr>
          <p:spPr>
            <a:xfrm>
              <a:off x="4682109" y="362686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BF3FD1A8-E8DC-416C-857D-A50416AC9F2F}"/>
                </a:ext>
              </a:extLst>
            </p:cNvPr>
            <p:cNvSpPr/>
            <p:nvPr/>
          </p:nvSpPr>
          <p:spPr>
            <a:xfrm>
              <a:off x="4594606" y="3670173"/>
              <a:ext cx="12700" cy="711580"/>
            </a:xfrm>
            <a:custGeom>
              <a:avLst/>
              <a:gdLst>
                <a:gd name="connsiteX0" fmla="*/ 0 w 12700"/>
                <a:gd name="connsiteY0" fmla="*/ 0 h 711580"/>
                <a:gd name="connsiteX1" fmla="*/ 0 w 12700"/>
                <a:gd name="connsiteY1" fmla="*/ 711581 h 711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1580">
                  <a:moveTo>
                    <a:pt x="0" y="0"/>
                  </a:moveTo>
                  <a:lnTo>
                    <a:pt x="0" y="71158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1BFB35EC-B2C5-40E9-96DB-FC56F4BE60A6}"/>
                </a:ext>
              </a:extLst>
            </p:cNvPr>
            <p:cNvSpPr/>
            <p:nvPr/>
          </p:nvSpPr>
          <p:spPr>
            <a:xfrm>
              <a:off x="4580635" y="4329684"/>
              <a:ext cx="28067" cy="52069"/>
            </a:xfrm>
            <a:custGeom>
              <a:avLst/>
              <a:gdLst>
                <a:gd name="connsiteX0" fmla="*/ 0 w 28067"/>
                <a:gd name="connsiteY0" fmla="*/ 0 h 52069"/>
                <a:gd name="connsiteX1" fmla="*/ 13970 w 28067"/>
                <a:gd name="connsiteY1" fmla="*/ 52070 h 52069"/>
                <a:gd name="connsiteX2" fmla="*/ 28067 w 28067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D47CE7A-760C-4DB7-993A-07735B7FC1CA}"/>
                </a:ext>
              </a:extLst>
            </p:cNvPr>
            <p:cNvSpPr/>
            <p:nvPr/>
          </p:nvSpPr>
          <p:spPr>
            <a:xfrm>
              <a:off x="4762627" y="3670173"/>
              <a:ext cx="12700" cy="444246"/>
            </a:xfrm>
            <a:custGeom>
              <a:avLst/>
              <a:gdLst>
                <a:gd name="connsiteX0" fmla="*/ 0 w 12700"/>
                <a:gd name="connsiteY0" fmla="*/ 0 h 444246"/>
                <a:gd name="connsiteX1" fmla="*/ 0 w 12700"/>
                <a:gd name="connsiteY1" fmla="*/ 444246 h 44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4246">
                  <a:moveTo>
                    <a:pt x="0" y="0"/>
                  </a:moveTo>
                  <a:lnTo>
                    <a:pt x="0" y="44424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F1B8FD4-10E3-4837-BF31-1D51D9CE2EBF}"/>
                </a:ext>
              </a:extLst>
            </p:cNvPr>
            <p:cNvSpPr/>
            <p:nvPr/>
          </p:nvSpPr>
          <p:spPr>
            <a:xfrm>
              <a:off x="4748657" y="4062221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D0E4147E-E91D-46D1-BA54-8F17F230978B}"/>
                </a:ext>
              </a:extLst>
            </p:cNvPr>
            <p:cNvSpPr/>
            <p:nvPr/>
          </p:nvSpPr>
          <p:spPr>
            <a:xfrm>
              <a:off x="4686935" y="3670173"/>
              <a:ext cx="12700" cy="1831466"/>
            </a:xfrm>
            <a:custGeom>
              <a:avLst/>
              <a:gdLst>
                <a:gd name="connsiteX0" fmla="*/ 0 w 12700"/>
                <a:gd name="connsiteY0" fmla="*/ 0 h 1831466"/>
                <a:gd name="connsiteX1" fmla="*/ 0 w 12700"/>
                <a:gd name="connsiteY1" fmla="*/ 1831467 h 183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31466">
                  <a:moveTo>
                    <a:pt x="0" y="0"/>
                  </a:moveTo>
                  <a:lnTo>
                    <a:pt x="0" y="183146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33F51526-9FCD-435B-9E73-B5B84075B949}"/>
                </a:ext>
              </a:extLst>
            </p:cNvPr>
            <p:cNvSpPr/>
            <p:nvPr/>
          </p:nvSpPr>
          <p:spPr>
            <a:xfrm>
              <a:off x="4672965" y="544944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E472F638-C3F0-4A80-B628-A3CA8C833B4C}"/>
                </a:ext>
              </a:extLst>
            </p:cNvPr>
            <p:cNvSpPr/>
            <p:nvPr/>
          </p:nvSpPr>
          <p:spPr>
            <a:xfrm>
              <a:off x="4668901" y="3670173"/>
              <a:ext cx="12700" cy="80517"/>
            </a:xfrm>
            <a:custGeom>
              <a:avLst/>
              <a:gdLst>
                <a:gd name="connsiteX0" fmla="*/ 0 w 12700"/>
                <a:gd name="connsiteY0" fmla="*/ 0 h 80517"/>
                <a:gd name="connsiteX1" fmla="*/ 0 w 12700"/>
                <a:gd name="connsiteY1" fmla="*/ 80518 h 8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517">
                  <a:moveTo>
                    <a:pt x="0" y="0"/>
                  </a:moveTo>
                  <a:lnTo>
                    <a:pt x="0" y="8051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1DA28F9D-CAB0-4591-A594-77E5664D64A8}"/>
                </a:ext>
              </a:extLst>
            </p:cNvPr>
            <p:cNvSpPr/>
            <p:nvPr/>
          </p:nvSpPr>
          <p:spPr>
            <a:xfrm>
              <a:off x="4654930" y="36984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C8D44DFD-C500-4F63-9352-CE2D51A1C844}"/>
                </a:ext>
              </a:extLst>
            </p:cNvPr>
            <p:cNvSpPr/>
            <p:nvPr/>
          </p:nvSpPr>
          <p:spPr>
            <a:xfrm>
              <a:off x="4666234" y="3670173"/>
              <a:ext cx="12700" cy="1449069"/>
            </a:xfrm>
            <a:custGeom>
              <a:avLst/>
              <a:gdLst>
                <a:gd name="connsiteX0" fmla="*/ 0 w 12700"/>
                <a:gd name="connsiteY0" fmla="*/ 0 h 1449069"/>
                <a:gd name="connsiteX1" fmla="*/ 0 w 12700"/>
                <a:gd name="connsiteY1" fmla="*/ 1449070 h 144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9069">
                  <a:moveTo>
                    <a:pt x="0" y="0"/>
                  </a:moveTo>
                  <a:lnTo>
                    <a:pt x="0" y="144907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31D17520-44E6-4165-92BF-AF0C4EA7BDD3}"/>
                </a:ext>
              </a:extLst>
            </p:cNvPr>
            <p:cNvSpPr/>
            <p:nvPr/>
          </p:nvSpPr>
          <p:spPr>
            <a:xfrm>
              <a:off x="4652264" y="506704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9B734C59-4CA1-4FE5-A0A1-40D56A565EDB}"/>
                </a:ext>
              </a:extLst>
            </p:cNvPr>
            <p:cNvSpPr/>
            <p:nvPr/>
          </p:nvSpPr>
          <p:spPr>
            <a:xfrm>
              <a:off x="4763135" y="3670173"/>
              <a:ext cx="12700" cy="774573"/>
            </a:xfrm>
            <a:custGeom>
              <a:avLst/>
              <a:gdLst>
                <a:gd name="connsiteX0" fmla="*/ 0 w 12700"/>
                <a:gd name="connsiteY0" fmla="*/ 0 h 774573"/>
                <a:gd name="connsiteX1" fmla="*/ 0 w 12700"/>
                <a:gd name="connsiteY1" fmla="*/ 774573 h 77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4573">
                  <a:moveTo>
                    <a:pt x="0" y="0"/>
                  </a:moveTo>
                  <a:lnTo>
                    <a:pt x="0" y="77457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1E3E3D37-7322-4D98-8997-C7F2D06EAB6D}"/>
                </a:ext>
              </a:extLst>
            </p:cNvPr>
            <p:cNvSpPr/>
            <p:nvPr/>
          </p:nvSpPr>
          <p:spPr>
            <a:xfrm>
              <a:off x="4749165" y="4392548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1305B0CA-78A1-42F7-9342-07E7B412D207}"/>
                </a:ext>
              </a:extLst>
            </p:cNvPr>
            <p:cNvSpPr/>
            <p:nvPr/>
          </p:nvSpPr>
          <p:spPr>
            <a:xfrm>
              <a:off x="4711954" y="2709799"/>
              <a:ext cx="12700" cy="960374"/>
            </a:xfrm>
            <a:custGeom>
              <a:avLst/>
              <a:gdLst>
                <a:gd name="connsiteX0" fmla="*/ 0 w 12700"/>
                <a:gd name="connsiteY0" fmla="*/ 960374 h 960374"/>
                <a:gd name="connsiteX1" fmla="*/ 0 w 12700"/>
                <a:gd name="connsiteY1" fmla="*/ 0 h 96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0374">
                  <a:moveTo>
                    <a:pt x="0" y="9603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4BB7FA8F-5154-468E-BC59-A02B9DA3656B}"/>
                </a:ext>
              </a:extLst>
            </p:cNvPr>
            <p:cNvSpPr/>
            <p:nvPr/>
          </p:nvSpPr>
          <p:spPr>
            <a:xfrm>
              <a:off x="4697984" y="2709798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2962F96C-2E47-4610-8B2E-DFAB30F42CB0}"/>
                </a:ext>
              </a:extLst>
            </p:cNvPr>
            <p:cNvSpPr/>
            <p:nvPr/>
          </p:nvSpPr>
          <p:spPr>
            <a:xfrm>
              <a:off x="4737608" y="3670173"/>
              <a:ext cx="12700" cy="244093"/>
            </a:xfrm>
            <a:custGeom>
              <a:avLst/>
              <a:gdLst>
                <a:gd name="connsiteX0" fmla="*/ 0 w 12700"/>
                <a:gd name="connsiteY0" fmla="*/ 0 h 244093"/>
                <a:gd name="connsiteX1" fmla="*/ 0 w 12700"/>
                <a:gd name="connsiteY1" fmla="*/ 244094 h 24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4093">
                  <a:moveTo>
                    <a:pt x="0" y="0"/>
                  </a:moveTo>
                  <a:lnTo>
                    <a:pt x="0" y="24409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8D3498AA-739B-48DE-BBFB-DE87295F3B40}"/>
                </a:ext>
              </a:extLst>
            </p:cNvPr>
            <p:cNvSpPr/>
            <p:nvPr/>
          </p:nvSpPr>
          <p:spPr>
            <a:xfrm>
              <a:off x="4723638" y="38620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D2B493DD-F7D3-4918-B10F-66B9ACCCC150}"/>
                </a:ext>
              </a:extLst>
            </p:cNvPr>
            <p:cNvSpPr/>
            <p:nvPr/>
          </p:nvSpPr>
          <p:spPr>
            <a:xfrm>
              <a:off x="4550156" y="3670173"/>
              <a:ext cx="12700" cy="38353"/>
            </a:xfrm>
            <a:custGeom>
              <a:avLst/>
              <a:gdLst>
                <a:gd name="connsiteX0" fmla="*/ 0 w 12700"/>
                <a:gd name="connsiteY0" fmla="*/ 0 h 38353"/>
                <a:gd name="connsiteX1" fmla="*/ 0 w 12700"/>
                <a:gd name="connsiteY1" fmla="*/ 38354 h 3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353">
                  <a:moveTo>
                    <a:pt x="0" y="0"/>
                  </a:moveTo>
                  <a:lnTo>
                    <a:pt x="0" y="3835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474FE1AF-939C-4379-B98A-941D2B2899CD}"/>
                </a:ext>
              </a:extLst>
            </p:cNvPr>
            <p:cNvSpPr/>
            <p:nvPr/>
          </p:nvSpPr>
          <p:spPr>
            <a:xfrm>
              <a:off x="4536185" y="365645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3600B95A-C988-43DA-B792-352DDB6AB061}"/>
                </a:ext>
              </a:extLst>
            </p:cNvPr>
            <p:cNvSpPr/>
            <p:nvPr/>
          </p:nvSpPr>
          <p:spPr>
            <a:xfrm>
              <a:off x="4755896" y="3056890"/>
              <a:ext cx="12700" cy="613283"/>
            </a:xfrm>
            <a:custGeom>
              <a:avLst/>
              <a:gdLst>
                <a:gd name="connsiteX0" fmla="*/ 0 w 12700"/>
                <a:gd name="connsiteY0" fmla="*/ 613283 h 613283"/>
                <a:gd name="connsiteX1" fmla="*/ 0 w 12700"/>
                <a:gd name="connsiteY1" fmla="*/ 0 h 6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3283">
                  <a:moveTo>
                    <a:pt x="0" y="6132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EE5EFE9F-8AB1-4F0F-AB8F-22EE7AAB093E}"/>
                </a:ext>
              </a:extLst>
            </p:cNvPr>
            <p:cNvSpPr/>
            <p:nvPr/>
          </p:nvSpPr>
          <p:spPr>
            <a:xfrm>
              <a:off x="4741926" y="3056889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3EB37AE3-FC3E-4C3E-8C17-10172EBD250C}"/>
                </a:ext>
              </a:extLst>
            </p:cNvPr>
            <p:cNvSpPr/>
            <p:nvPr/>
          </p:nvSpPr>
          <p:spPr>
            <a:xfrm>
              <a:off x="4642739" y="3670173"/>
              <a:ext cx="12700" cy="493522"/>
            </a:xfrm>
            <a:custGeom>
              <a:avLst/>
              <a:gdLst>
                <a:gd name="connsiteX0" fmla="*/ 0 w 12700"/>
                <a:gd name="connsiteY0" fmla="*/ 0 h 493522"/>
                <a:gd name="connsiteX1" fmla="*/ 0 w 12700"/>
                <a:gd name="connsiteY1" fmla="*/ 493522 h 4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3522">
                  <a:moveTo>
                    <a:pt x="0" y="0"/>
                  </a:moveTo>
                  <a:lnTo>
                    <a:pt x="0" y="4935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CC91418E-B927-4BAA-866D-70BE943AF5ED}"/>
                </a:ext>
              </a:extLst>
            </p:cNvPr>
            <p:cNvSpPr/>
            <p:nvPr/>
          </p:nvSpPr>
          <p:spPr>
            <a:xfrm>
              <a:off x="4628769" y="411162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A2AA33F5-AE18-42FF-BDB9-191106E9D4FC}"/>
                </a:ext>
              </a:extLst>
            </p:cNvPr>
            <p:cNvSpPr/>
            <p:nvPr/>
          </p:nvSpPr>
          <p:spPr>
            <a:xfrm>
              <a:off x="4685157" y="2404872"/>
              <a:ext cx="12700" cy="1265301"/>
            </a:xfrm>
            <a:custGeom>
              <a:avLst/>
              <a:gdLst>
                <a:gd name="connsiteX0" fmla="*/ 0 w 12700"/>
                <a:gd name="connsiteY0" fmla="*/ 1265301 h 1265301"/>
                <a:gd name="connsiteX1" fmla="*/ 0 w 12700"/>
                <a:gd name="connsiteY1" fmla="*/ 0 h 126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5301">
                  <a:moveTo>
                    <a:pt x="0" y="12653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A056B829-7EC4-4479-963F-8AB81D4B7DB6}"/>
                </a:ext>
              </a:extLst>
            </p:cNvPr>
            <p:cNvSpPr/>
            <p:nvPr/>
          </p:nvSpPr>
          <p:spPr>
            <a:xfrm>
              <a:off x="4671186" y="24048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F627F55A-61BB-4608-90EE-8B470F42A2F6}"/>
                </a:ext>
              </a:extLst>
            </p:cNvPr>
            <p:cNvSpPr/>
            <p:nvPr/>
          </p:nvSpPr>
          <p:spPr>
            <a:xfrm>
              <a:off x="4708398" y="3670173"/>
              <a:ext cx="12700" cy="980821"/>
            </a:xfrm>
            <a:custGeom>
              <a:avLst/>
              <a:gdLst>
                <a:gd name="connsiteX0" fmla="*/ 0 w 12700"/>
                <a:gd name="connsiteY0" fmla="*/ 0 h 980821"/>
                <a:gd name="connsiteX1" fmla="*/ 0 w 12700"/>
                <a:gd name="connsiteY1" fmla="*/ 980821 h 98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0821">
                  <a:moveTo>
                    <a:pt x="0" y="0"/>
                  </a:moveTo>
                  <a:lnTo>
                    <a:pt x="0" y="98082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FE069055-3F84-435E-8EDF-9FEA978E1F83}"/>
                </a:ext>
              </a:extLst>
            </p:cNvPr>
            <p:cNvSpPr/>
            <p:nvPr/>
          </p:nvSpPr>
          <p:spPr>
            <a:xfrm>
              <a:off x="4694428" y="459892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337BCAFA-93C6-46AD-ADD0-470A5C68F945}"/>
                </a:ext>
              </a:extLst>
            </p:cNvPr>
            <p:cNvSpPr/>
            <p:nvPr/>
          </p:nvSpPr>
          <p:spPr>
            <a:xfrm>
              <a:off x="4586605" y="3556127"/>
              <a:ext cx="12700" cy="114046"/>
            </a:xfrm>
            <a:custGeom>
              <a:avLst/>
              <a:gdLst>
                <a:gd name="connsiteX0" fmla="*/ 0 w 12700"/>
                <a:gd name="connsiteY0" fmla="*/ 114046 h 114046"/>
                <a:gd name="connsiteX1" fmla="*/ 0 w 12700"/>
                <a:gd name="connsiteY1" fmla="*/ 0 h 11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046">
                  <a:moveTo>
                    <a:pt x="0" y="1140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94BFBA04-D3C7-40B3-B7A4-BABFB00B2F60}"/>
                </a:ext>
              </a:extLst>
            </p:cNvPr>
            <p:cNvSpPr/>
            <p:nvPr/>
          </p:nvSpPr>
          <p:spPr>
            <a:xfrm>
              <a:off x="4572634" y="355612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AAF2844E-63AC-454B-8FAF-6670B9B0CDEA}"/>
                </a:ext>
              </a:extLst>
            </p:cNvPr>
            <p:cNvSpPr/>
            <p:nvPr/>
          </p:nvSpPr>
          <p:spPr>
            <a:xfrm>
              <a:off x="4769612" y="3650996"/>
              <a:ext cx="12700" cy="19176"/>
            </a:xfrm>
            <a:custGeom>
              <a:avLst/>
              <a:gdLst>
                <a:gd name="connsiteX0" fmla="*/ 0 w 12700"/>
                <a:gd name="connsiteY0" fmla="*/ 19177 h 19176"/>
                <a:gd name="connsiteX1" fmla="*/ 0 w 12700"/>
                <a:gd name="connsiteY1" fmla="*/ 0 h 1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76">
                  <a:moveTo>
                    <a:pt x="0" y="1917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8B89939E-1DC7-4771-8FC8-D38708CF933B}"/>
                </a:ext>
              </a:extLst>
            </p:cNvPr>
            <p:cNvSpPr/>
            <p:nvPr/>
          </p:nvSpPr>
          <p:spPr>
            <a:xfrm>
              <a:off x="4755641" y="365099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0B38CAE7-B454-4B86-AD2D-FB3973438ED2}"/>
                </a:ext>
              </a:extLst>
            </p:cNvPr>
            <p:cNvSpPr/>
            <p:nvPr/>
          </p:nvSpPr>
          <p:spPr>
            <a:xfrm>
              <a:off x="4707763" y="3141853"/>
              <a:ext cx="12700" cy="528320"/>
            </a:xfrm>
            <a:custGeom>
              <a:avLst/>
              <a:gdLst>
                <a:gd name="connsiteX0" fmla="*/ 0 w 12700"/>
                <a:gd name="connsiteY0" fmla="*/ 528320 h 528320"/>
                <a:gd name="connsiteX1" fmla="*/ 0 w 1270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8320">
                  <a:moveTo>
                    <a:pt x="0" y="5283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5E7684D3-9F52-417C-B185-E4BAEC39A4A1}"/>
                </a:ext>
              </a:extLst>
            </p:cNvPr>
            <p:cNvSpPr/>
            <p:nvPr/>
          </p:nvSpPr>
          <p:spPr>
            <a:xfrm>
              <a:off x="4693792" y="314185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9" name="Freeform: Shape 2478">
              <a:extLst>
                <a:ext uri="{FF2B5EF4-FFF2-40B4-BE49-F238E27FC236}">
                  <a16:creationId xmlns:a16="http://schemas.microsoft.com/office/drawing/2014/main" id="{05BC1CDC-582B-4CF2-A2A2-FA1124DEEB1B}"/>
                </a:ext>
              </a:extLst>
            </p:cNvPr>
            <p:cNvSpPr/>
            <p:nvPr/>
          </p:nvSpPr>
          <p:spPr>
            <a:xfrm>
              <a:off x="4814570" y="3670173"/>
              <a:ext cx="12700" cy="40893"/>
            </a:xfrm>
            <a:custGeom>
              <a:avLst/>
              <a:gdLst>
                <a:gd name="connsiteX0" fmla="*/ 0 w 12700"/>
                <a:gd name="connsiteY0" fmla="*/ 0 h 40893"/>
                <a:gd name="connsiteX1" fmla="*/ 0 w 12700"/>
                <a:gd name="connsiteY1" fmla="*/ 40894 h 4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893">
                  <a:moveTo>
                    <a:pt x="0" y="0"/>
                  </a:moveTo>
                  <a:lnTo>
                    <a:pt x="0" y="4089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0" name="Freeform: Shape 2479">
              <a:extLst>
                <a:ext uri="{FF2B5EF4-FFF2-40B4-BE49-F238E27FC236}">
                  <a16:creationId xmlns:a16="http://schemas.microsoft.com/office/drawing/2014/main" id="{3176E367-C495-4333-81F2-FE2CAE10E9FB}"/>
                </a:ext>
              </a:extLst>
            </p:cNvPr>
            <p:cNvSpPr/>
            <p:nvPr/>
          </p:nvSpPr>
          <p:spPr>
            <a:xfrm>
              <a:off x="4800600" y="36588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7" name="Freeform: Shape 2506">
              <a:extLst>
                <a:ext uri="{FF2B5EF4-FFF2-40B4-BE49-F238E27FC236}">
                  <a16:creationId xmlns:a16="http://schemas.microsoft.com/office/drawing/2014/main" id="{9A06CBDE-9411-45CB-AFDD-ED239B803D82}"/>
                </a:ext>
              </a:extLst>
            </p:cNvPr>
            <p:cNvSpPr/>
            <p:nvPr/>
          </p:nvSpPr>
          <p:spPr>
            <a:xfrm>
              <a:off x="4701032" y="3670173"/>
              <a:ext cx="12700" cy="595122"/>
            </a:xfrm>
            <a:custGeom>
              <a:avLst/>
              <a:gdLst>
                <a:gd name="connsiteX0" fmla="*/ 0 w 12700"/>
                <a:gd name="connsiteY0" fmla="*/ 0 h 595122"/>
                <a:gd name="connsiteX1" fmla="*/ 0 w 12700"/>
                <a:gd name="connsiteY1" fmla="*/ 595122 h 5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5122">
                  <a:moveTo>
                    <a:pt x="0" y="0"/>
                  </a:moveTo>
                  <a:lnTo>
                    <a:pt x="0" y="5951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8" name="Freeform: Shape 2507">
              <a:extLst>
                <a:ext uri="{FF2B5EF4-FFF2-40B4-BE49-F238E27FC236}">
                  <a16:creationId xmlns:a16="http://schemas.microsoft.com/office/drawing/2014/main" id="{9249408B-83E4-4664-99A3-384BF9A650C0}"/>
                </a:ext>
              </a:extLst>
            </p:cNvPr>
            <p:cNvSpPr/>
            <p:nvPr/>
          </p:nvSpPr>
          <p:spPr>
            <a:xfrm>
              <a:off x="4686934" y="4213225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4097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D5B9EBE4-54AA-468D-AC7E-175EB6C73F54}"/>
                </a:ext>
              </a:extLst>
            </p:cNvPr>
            <p:cNvSpPr/>
            <p:nvPr/>
          </p:nvSpPr>
          <p:spPr>
            <a:xfrm>
              <a:off x="4655439" y="3062605"/>
              <a:ext cx="12700" cy="607568"/>
            </a:xfrm>
            <a:custGeom>
              <a:avLst/>
              <a:gdLst>
                <a:gd name="connsiteX0" fmla="*/ 0 w 12700"/>
                <a:gd name="connsiteY0" fmla="*/ 607568 h 607568"/>
                <a:gd name="connsiteX1" fmla="*/ 0 w 12700"/>
                <a:gd name="connsiteY1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7568">
                  <a:moveTo>
                    <a:pt x="0" y="6075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8F752563-FAE9-43DD-8D52-0FE5B6893143}"/>
                </a:ext>
              </a:extLst>
            </p:cNvPr>
            <p:cNvSpPr/>
            <p:nvPr/>
          </p:nvSpPr>
          <p:spPr>
            <a:xfrm>
              <a:off x="4641469" y="30626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50B3E6D0-0866-41D9-8137-1C2CA6B24D4E}"/>
                </a:ext>
              </a:extLst>
            </p:cNvPr>
            <p:cNvSpPr/>
            <p:nvPr/>
          </p:nvSpPr>
          <p:spPr>
            <a:xfrm>
              <a:off x="4622673" y="3655822"/>
              <a:ext cx="12700" cy="14350"/>
            </a:xfrm>
            <a:custGeom>
              <a:avLst/>
              <a:gdLst>
                <a:gd name="connsiteX0" fmla="*/ 0 w 12700"/>
                <a:gd name="connsiteY0" fmla="*/ 14351 h 14350"/>
                <a:gd name="connsiteX1" fmla="*/ 0 w 12700"/>
                <a:gd name="connsiteY1" fmla="*/ 0 h 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50">
                  <a:moveTo>
                    <a:pt x="0" y="143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E9F96A33-C50C-42A9-B627-39BD8AE527ED}"/>
                </a:ext>
              </a:extLst>
            </p:cNvPr>
            <p:cNvSpPr/>
            <p:nvPr/>
          </p:nvSpPr>
          <p:spPr>
            <a:xfrm>
              <a:off x="4608703" y="365582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8A768FA3-BE61-4833-A187-0C277B775211}"/>
                </a:ext>
              </a:extLst>
            </p:cNvPr>
            <p:cNvSpPr/>
            <p:nvPr/>
          </p:nvSpPr>
          <p:spPr>
            <a:xfrm>
              <a:off x="4609973" y="3670173"/>
              <a:ext cx="12700" cy="414781"/>
            </a:xfrm>
            <a:custGeom>
              <a:avLst/>
              <a:gdLst>
                <a:gd name="connsiteX0" fmla="*/ 0 w 12700"/>
                <a:gd name="connsiteY0" fmla="*/ 0 h 414781"/>
                <a:gd name="connsiteX1" fmla="*/ 0 w 12700"/>
                <a:gd name="connsiteY1" fmla="*/ 414782 h 41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4781">
                  <a:moveTo>
                    <a:pt x="0" y="0"/>
                  </a:moveTo>
                  <a:lnTo>
                    <a:pt x="0" y="41478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9BAB8053-CA4B-4D77-A70A-5F858A0DB864}"/>
                </a:ext>
              </a:extLst>
            </p:cNvPr>
            <p:cNvSpPr/>
            <p:nvPr/>
          </p:nvSpPr>
          <p:spPr>
            <a:xfrm>
              <a:off x="4596003" y="403288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2C0A18F5-3244-4C58-84AC-14C805826804}"/>
                </a:ext>
              </a:extLst>
            </p:cNvPr>
            <p:cNvSpPr/>
            <p:nvPr/>
          </p:nvSpPr>
          <p:spPr>
            <a:xfrm>
              <a:off x="4731512" y="3472688"/>
              <a:ext cx="12700" cy="197485"/>
            </a:xfrm>
            <a:custGeom>
              <a:avLst/>
              <a:gdLst>
                <a:gd name="connsiteX0" fmla="*/ 0 w 12700"/>
                <a:gd name="connsiteY0" fmla="*/ 197485 h 197485"/>
                <a:gd name="connsiteX1" fmla="*/ 0 w 12700"/>
                <a:gd name="connsiteY1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7485">
                  <a:moveTo>
                    <a:pt x="0" y="1974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213E7E29-0E22-4461-83B1-CE0583D2608F}"/>
                </a:ext>
              </a:extLst>
            </p:cNvPr>
            <p:cNvSpPr/>
            <p:nvPr/>
          </p:nvSpPr>
          <p:spPr>
            <a:xfrm>
              <a:off x="4717541" y="347268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028BF897-5425-45E9-A644-914208E0D5FE}"/>
                </a:ext>
              </a:extLst>
            </p:cNvPr>
            <p:cNvSpPr/>
            <p:nvPr/>
          </p:nvSpPr>
          <p:spPr>
            <a:xfrm>
              <a:off x="4625848" y="3670173"/>
              <a:ext cx="12700" cy="1026922"/>
            </a:xfrm>
            <a:custGeom>
              <a:avLst/>
              <a:gdLst>
                <a:gd name="connsiteX0" fmla="*/ 0 w 12700"/>
                <a:gd name="connsiteY0" fmla="*/ 0 h 1026922"/>
                <a:gd name="connsiteX1" fmla="*/ 0 w 12700"/>
                <a:gd name="connsiteY1" fmla="*/ 1026922 h 10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26922">
                  <a:moveTo>
                    <a:pt x="0" y="0"/>
                  </a:moveTo>
                  <a:lnTo>
                    <a:pt x="0" y="10269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B8CC6DA0-597B-41B8-8279-C20EC353114A}"/>
                </a:ext>
              </a:extLst>
            </p:cNvPr>
            <p:cNvSpPr/>
            <p:nvPr/>
          </p:nvSpPr>
          <p:spPr>
            <a:xfrm>
              <a:off x="4611878" y="46448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C84D7C18-5DDA-4F2D-BCD7-4E615C0D0C7B}"/>
                </a:ext>
              </a:extLst>
            </p:cNvPr>
            <p:cNvSpPr/>
            <p:nvPr/>
          </p:nvSpPr>
          <p:spPr>
            <a:xfrm>
              <a:off x="4641977" y="2896870"/>
              <a:ext cx="12700" cy="773303"/>
            </a:xfrm>
            <a:custGeom>
              <a:avLst/>
              <a:gdLst>
                <a:gd name="connsiteX0" fmla="*/ 0 w 12700"/>
                <a:gd name="connsiteY0" fmla="*/ 773303 h 773303"/>
                <a:gd name="connsiteX1" fmla="*/ 0 w 12700"/>
                <a:gd name="connsiteY1" fmla="*/ 0 h 7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3303">
                  <a:moveTo>
                    <a:pt x="0" y="77330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A81CF0D6-AE8E-4B01-BA7A-32C118C56E0A}"/>
                </a:ext>
              </a:extLst>
            </p:cNvPr>
            <p:cNvSpPr/>
            <p:nvPr/>
          </p:nvSpPr>
          <p:spPr>
            <a:xfrm>
              <a:off x="4628007" y="2896870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6" name="!!g12">
            <a:extLst>
              <a:ext uri="{FF2B5EF4-FFF2-40B4-BE49-F238E27FC236}">
                <a16:creationId xmlns:a16="http://schemas.microsoft.com/office/drawing/2014/main" id="{663B6A93-772D-43A3-9126-2228DF855A0F}"/>
              </a:ext>
            </a:extLst>
          </p:cNvPr>
          <p:cNvGrpSpPr/>
          <p:nvPr/>
        </p:nvGrpSpPr>
        <p:grpSpPr>
          <a:xfrm>
            <a:off x="4888992" y="2483104"/>
            <a:ext cx="330708" cy="2270506"/>
            <a:chOff x="4888992" y="2483104"/>
            <a:chExt cx="330708" cy="227050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48122A-8641-4D5F-BE5C-2F813D1913EA}"/>
                </a:ext>
              </a:extLst>
            </p:cNvPr>
            <p:cNvSpPr/>
            <p:nvPr/>
          </p:nvSpPr>
          <p:spPr>
            <a:xfrm>
              <a:off x="4888992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7A55260-D83A-45C6-8DC7-72BF5C7A9ABF}"/>
                </a:ext>
              </a:extLst>
            </p:cNvPr>
            <p:cNvSpPr/>
            <p:nvPr/>
          </p:nvSpPr>
          <p:spPr>
            <a:xfrm>
              <a:off x="5063490" y="3485515"/>
              <a:ext cx="12700" cy="184658"/>
            </a:xfrm>
            <a:custGeom>
              <a:avLst/>
              <a:gdLst>
                <a:gd name="connsiteX0" fmla="*/ 0 w 12700"/>
                <a:gd name="connsiteY0" fmla="*/ 184658 h 184658"/>
                <a:gd name="connsiteX1" fmla="*/ 0 w 12700"/>
                <a:gd name="connsiteY1" fmla="*/ 0 h 18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4658">
                  <a:moveTo>
                    <a:pt x="0" y="1846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DF7CBEB4-015E-4AC5-B922-18850AC0875D}"/>
                </a:ext>
              </a:extLst>
            </p:cNvPr>
            <p:cNvSpPr/>
            <p:nvPr/>
          </p:nvSpPr>
          <p:spPr>
            <a:xfrm>
              <a:off x="5049520" y="3485515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FFAB8145-51D5-41A9-B763-AC872A2FBDC2}"/>
                </a:ext>
              </a:extLst>
            </p:cNvPr>
            <p:cNvSpPr/>
            <p:nvPr/>
          </p:nvSpPr>
          <p:spPr>
            <a:xfrm>
              <a:off x="5105781" y="3670173"/>
              <a:ext cx="12700" cy="678814"/>
            </a:xfrm>
            <a:custGeom>
              <a:avLst/>
              <a:gdLst>
                <a:gd name="connsiteX0" fmla="*/ 0 w 12700"/>
                <a:gd name="connsiteY0" fmla="*/ 0 h 678814"/>
                <a:gd name="connsiteX1" fmla="*/ 0 w 12700"/>
                <a:gd name="connsiteY1" fmla="*/ 678815 h 67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8814">
                  <a:moveTo>
                    <a:pt x="0" y="0"/>
                  </a:moveTo>
                  <a:lnTo>
                    <a:pt x="0" y="67881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7BDD319E-F0C0-4BCC-8182-1C96BCD8FC41}"/>
                </a:ext>
              </a:extLst>
            </p:cNvPr>
            <p:cNvSpPr/>
            <p:nvPr/>
          </p:nvSpPr>
          <p:spPr>
            <a:xfrm>
              <a:off x="5091810" y="429691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79AB6029-912A-4A98-BE81-7E764C9D5618}"/>
                </a:ext>
              </a:extLst>
            </p:cNvPr>
            <p:cNvSpPr/>
            <p:nvPr/>
          </p:nvSpPr>
          <p:spPr>
            <a:xfrm>
              <a:off x="4967224" y="3670173"/>
              <a:ext cx="12700" cy="113029"/>
            </a:xfrm>
            <a:custGeom>
              <a:avLst/>
              <a:gdLst>
                <a:gd name="connsiteX0" fmla="*/ 0 w 12700"/>
                <a:gd name="connsiteY0" fmla="*/ 0 h 113029"/>
                <a:gd name="connsiteX1" fmla="*/ 0 w 12700"/>
                <a:gd name="connsiteY1" fmla="*/ 113030 h 11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029">
                  <a:moveTo>
                    <a:pt x="0" y="0"/>
                  </a:moveTo>
                  <a:lnTo>
                    <a:pt x="0" y="11303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5619E7EE-B546-4B28-90F1-66A547F67EE9}"/>
                </a:ext>
              </a:extLst>
            </p:cNvPr>
            <p:cNvSpPr/>
            <p:nvPr/>
          </p:nvSpPr>
          <p:spPr>
            <a:xfrm>
              <a:off x="4953253" y="37310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FED83B0A-269D-4C4F-8FC0-0F1893BAED8F}"/>
                </a:ext>
              </a:extLst>
            </p:cNvPr>
            <p:cNvSpPr/>
            <p:nvPr/>
          </p:nvSpPr>
          <p:spPr>
            <a:xfrm>
              <a:off x="5026025" y="3670173"/>
              <a:ext cx="12700" cy="973454"/>
            </a:xfrm>
            <a:custGeom>
              <a:avLst/>
              <a:gdLst>
                <a:gd name="connsiteX0" fmla="*/ 0 w 12700"/>
                <a:gd name="connsiteY0" fmla="*/ 0 h 973454"/>
                <a:gd name="connsiteX1" fmla="*/ 0 w 12700"/>
                <a:gd name="connsiteY1" fmla="*/ 973455 h 97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3454">
                  <a:moveTo>
                    <a:pt x="0" y="0"/>
                  </a:moveTo>
                  <a:lnTo>
                    <a:pt x="0" y="97345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11084012-3F1D-41B7-9BD7-169AF3B4B679}"/>
                </a:ext>
              </a:extLst>
            </p:cNvPr>
            <p:cNvSpPr/>
            <p:nvPr/>
          </p:nvSpPr>
          <p:spPr>
            <a:xfrm>
              <a:off x="5012054" y="459143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1FFA5E89-E957-4065-BFED-C8F24333B575}"/>
                </a:ext>
              </a:extLst>
            </p:cNvPr>
            <p:cNvSpPr/>
            <p:nvPr/>
          </p:nvSpPr>
          <p:spPr>
            <a:xfrm>
              <a:off x="5004689" y="3670173"/>
              <a:ext cx="12700" cy="383413"/>
            </a:xfrm>
            <a:custGeom>
              <a:avLst/>
              <a:gdLst>
                <a:gd name="connsiteX0" fmla="*/ 0 w 12700"/>
                <a:gd name="connsiteY0" fmla="*/ 0 h 383413"/>
                <a:gd name="connsiteX1" fmla="*/ 0 w 12700"/>
                <a:gd name="connsiteY1" fmla="*/ 383413 h 38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3413">
                  <a:moveTo>
                    <a:pt x="0" y="0"/>
                  </a:moveTo>
                  <a:lnTo>
                    <a:pt x="0" y="38341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FDBA9A75-A78C-4FCE-A0E5-1301CE027650}"/>
                </a:ext>
              </a:extLst>
            </p:cNvPr>
            <p:cNvSpPr/>
            <p:nvPr/>
          </p:nvSpPr>
          <p:spPr>
            <a:xfrm>
              <a:off x="4990719" y="400138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BE228BF5-700B-4A34-B3D7-1A51B2A6F22C}"/>
                </a:ext>
              </a:extLst>
            </p:cNvPr>
            <p:cNvSpPr/>
            <p:nvPr/>
          </p:nvSpPr>
          <p:spPr>
            <a:xfrm>
              <a:off x="5016246" y="3080639"/>
              <a:ext cx="12700" cy="589534"/>
            </a:xfrm>
            <a:custGeom>
              <a:avLst/>
              <a:gdLst>
                <a:gd name="connsiteX0" fmla="*/ 0 w 12700"/>
                <a:gd name="connsiteY0" fmla="*/ 589534 h 589534"/>
                <a:gd name="connsiteX1" fmla="*/ 0 w 12700"/>
                <a:gd name="connsiteY1" fmla="*/ 0 h 58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9534">
                  <a:moveTo>
                    <a:pt x="0" y="5895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BC1DAAC7-9D72-45D0-A26E-8E681F138270}"/>
                </a:ext>
              </a:extLst>
            </p:cNvPr>
            <p:cNvSpPr/>
            <p:nvPr/>
          </p:nvSpPr>
          <p:spPr>
            <a:xfrm>
              <a:off x="5002276" y="3080639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5854A717-425E-413C-85BD-3E6575BEC50A}"/>
                </a:ext>
              </a:extLst>
            </p:cNvPr>
            <p:cNvSpPr/>
            <p:nvPr/>
          </p:nvSpPr>
          <p:spPr>
            <a:xfrm>
              <a:off x="4953381" y="3391280"/>
              <a:ext cx="12700" cy="278892"/>
            </a:xfrm>
            <a:custGeom>
              <a:avLst/>
              <a:gdLst>
                <a:gd name="connsiteX0" fmla="*/ 0 w 12700"/>
                <a:gd name="connsiteY0" fmla="*/ 278892 h 278892"/>
                <a:gd name="connsiteX1" fmla="*/ 0 w 12700"/>
                <a:gd name="connsiteY1" fmla="*/ 0 h 27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892">
                  <a:moveTo>
                    <a:pt x="0" y="2788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1AB35710-96C1-4AA9-8F52-F847DE36B24F}"/>
                </a:ext>
              </a:extLst>
            </p:cNvPr>
            <p:cNvSpPr/>
            <p:nvPr/>
          </p:nvSpPr>
          <p:spPr>
            <a:xfrm>
              <a:off x="4939410" y="33912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D8FB2B95-3DF1-44AC-9CA7-8479BA59DAA3}"/>
                </a:ext>
              </a:extLst>
            </p:cNvPr>
            <p:cNvSpPr/>
            <p:nvPr/>
          </p:nvSpPr>
          <p:spPr>
            <a:xfrm>
              <a:off x="5076190" y="2578354"/>
              <a:ext cx="12700" cy="1091819"/>
            </a:xfrm>
            <a:custGeom>
              <a:avLst/>
              <a:gdLst>
                <a:gd name="connsiteX0" fmla="*/ 0 w 12700"/>
                <a:gd name="connsiteY0" fmla="*/ 1091819 h 1091819"/>
                <a:gd name="connsiteX1" fmla="*/ 0 w 12700"/>
                <a:gd name="connsiteY1" fmla="*/ 0 h 109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1819">
                  <a:moveTo>
                    <a:pt x="0" y="10918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2E89FC35-8A26-4F44-8B9A-2AA9DE2318FE}"/>
                </a:ext>
              </a:extLst>
            </p:cNvPr>
            <p:cNvSpPr/>
            <p:nvPr/>
          </p:nvSpPr>
          <p:spPr>
            <a:xfrm>
              <a:off x="5062220" y="2578354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B20F471E-0E00-4321-B3A7-180CDC30037D}"/>
                </a:ext>
              </a:extLst>
            </p:cNvPr>
            <p:cNvSpPr/>
            <p:nvPr/>
          </p:nvSpPr>
          <p:spPr>
            <a:xfrm>
              <a:off x="5098796" y="3263265"/>
              <a:ext cx="12700" cy="406908"/>
            </a:xfrm>
            <a:custGeom>
              <a:avLst/>
              <a:gdLst>
                <a:gd name="connsiteX0" fmla="*/ 0 w 12700"/>
                <a:gd name="connsiteY0" fmla="*/ 406908 h 406908"/>
                <a:gd name="connsiteX1" fmla="*/ 0 w 12700"/>
                <a:gd name="connsiteY1" fmla="*/ 0 h 40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6908">
                  <a:moveTo>
                    <a:pt x="0" y="4069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5CEC3A75-2650-4E2F-916C-B234B8D29E98}"/>
                </a:ext>
              </a:extLst>
            </p:cNvPr>
            <p:cNvSpPr/>
            <p:nvPr/>
          </p:nvSpPr>
          <p:spPr>
            <a:xfrm>
              <a:off x="5084826" y="3263265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4FD3C87E-CA53-44C1-9B38-B86EB7A819CF}"/>
                </a:ext>
              </a:extLst>
            </p:cNvPr>
            <p:cNvSpPr/>
            <p:nvPr/>
          </p:nvSpPr>
          <p:spPr>
            <a:xfrm>
              <a:off x="5177282" y="3670173"/>
              <a:ext cx="12700" cy="54610"/>
            </a:xfrm>
            <a:custGeom>
              <a:avLst/>
              <a:gdLst>
                <a:gd name="connsiteX0" fmla="*/ 0 w 12700"/>
                <a:gd name="connsiteY0" fmla="*/ 0 h 54610"/>
                <a:gd name="connsiteX1" fmla="*/ 0 w 12700"/>
                <a:gd name="connsiteY1" fmla="*/ 54610 h 5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610">
                  <a:moveTo>
                    <a:pt x="0" y="0"/>
                  </a:moveTo>
                  <a:lnTo>
                    <a:pt x="0" y="5461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BEA16A99-D030-492A-B0A1-6B1EE5D42053}"/>
                </a:ext>
              </a:extLst>
            </p:cNvPr>
            <p:cNvSpPr/>
            <p:nvPr/>
          </p:nvSpPr>
          <p:spPr>
            <a:xfrm>
              <a:off x="5163311" y="36725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4D708330-B46C-454D-8B64-EC551CC7B24C}"/>
                </a:ext>
              </a:extLst>
            </p:cNvPr>
            <p:cNvSpPr/>
            <p:nvPr/>
          </p:nvSpPr>
          <p:spPr>
            <a:xfrm>
              <a:off x="4939284" y="3670173"/>
              <a:ext cx="12700" cy="401954"/>
            </a:xfrm>
            <a:custGeom>
              <a:avLst/>
              <a:gdLst>
                <a:gd name="connsiteX0" fmla="*/ 0 w 12700"/>
                <a:gd name="connsiteY0" fmla="*/ 0 h 401954"/>
                <a:gd name="connsiteX1" fmla="*/ 0 w 12700"/>
                <a:gd name="connsiteY1" fmla="*/ 401955 h 40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1954">
                  <a:moveTo>
                    <a:pt x="0" y="0"/>
                  </a:moveTo>
                  <a:lnTo>
                    <a:pt x="0" y="40195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22E0D6E0-B9D3-47DB-BDF0-3006F216D927}"/>
                </a:ext>
              </a:extLst>
            </p:cNvPr>
            <p:cNvSpPr/>
            <p:nvPr/>
          </p:nvSpPr>
          <p:spPr>
            <a:xfrm>
              <a:off x="4925314" y="401993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3978BD91-F579-4A4E-971D-F14A9D27BCB4}"/>
                </a:ext>
              </a:extLst>
            </p:cNvPr>
            <p:cNvSpPr/>
            <p:nvPr/>
          </p:nvSpPr>
          <p:spPr>
            <a:xfrm>
              <a:off x="4977003" y="3670173"/>
              <a:ext cx="12700" cy="677544"/>
            </a:xfrm>
            <a:custGeom>
              <a:avLst/>
              <a:gdLst>
                <a:gd name="connsiteX0" fmla="*/ 0 w 12700"/>
                <a:gd name="connsiteY0" fmla="*/ 0 h 677544"/>
                <a:gd name="connsiteX1" fmla="*/ 0 w 12700"/>
                <a:gd name="connsiteY1" fmla="*/ 677545 h 67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7544">
                  <a:moveTo>
                    <a:pt x="0" y="0"/>
                  </a:moveTo>
                  <a:lnTo>
                    <a:pt x="0" y="67754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8D5C8832-CE00-4080-9F09-80E91B162CD8}"/>
                </a:ext>
              </a:extLst>
            </p:cNvPr>
            <p:cNvSpPr/>
            <p:nvPr/>
          </p:nvSpPr>
          <p:spPr>
            <a:xfrm>
              <a:off x="4963033" y="42955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B0B6D395-4611-4C04-AF1D-CDD45A5D7835}"/>
                </a:ext>
              </a:extLst>
            </p:cNvPr>
            <p:cNvSpPr/>
            <p:nvPr/>
          </p:nvSpPr>
          <p:spPr>
            <a:xfrm>
              <a:off x="5054346" y="3670173"/>
              <a:ext cx="12700" cy="1083437"/>
            </a:xfrm>
            <a:custGeom>
              <a:avLst/>
              <a:gdLst>
                <a:gd name="connsiteX0" fmla="*/ 0 w 12700"/>
                <a:gd name="connsiteY0" fmla="*/ 0 h 1083437"/>
                <a:gd name="connsiteX1" fmla="*/ 0 w 12700"/>
                <a:gd name="connsiteY1" fmla="*/ 1083437 h 108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83437">
                  <a:moveTo>
                    <a:pt x="0" y="0"/>
                  </a:moveTo>
                  <a:lnTo>
                    <a:pt x="0" y="10834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FEF022A0-533D-44FA-9351-3A5069E919A3}"/>
                </a:ext>
              </a:extLst>
            </p:cNvPr>
            <p:cNvSpPr/>
            <p:nvPr/>
          </p:nvSpPr>
          <p:spPr>
            <a:xfrm>
              <a:off x="5040376" y="470141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3C656258-9E87-460D-9C77-616144886466}"/>
                </a:ext>
              </a:extLst>
            </p:cNvPr>
            <p:cNvSpPr/>
            <p:nvPr/>
          </p:nvSpPr>
          <p:spPr>
            <a:xfrm>
              <a:off x="5025517" y="3670173"/>
              <a:ext cx="12700" cy="587248"/>
            </a:xfrm>
            <a:custGeom>
              <a:avLst/>
              <a:gdLst>
                <a:gd name="connsiteX0" fmla="*/ 0 w 12700"/>
                <a:gd name="connsiteY0" fmla="*/ 0 h 587248"/>
                <a:gd name="connsiteX1" fmla="*/ 0 w 12700"/>
                <a:gd name="connsiteY1" fmla="*/ 587248 h 5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7248">
                  <a:moveTo>
                    <a:pt x="0" y="0"/>
                  </a:moveTo>
                  <a:lnTo>
                    <a:pt x="0" y="58724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B22F4280-7235-46FA-A983-AA41161DFAD0}"/>
                </a:ext>
              </a:extLst>
            </p:cNvPr>
            <p:cNvSpPr/>
            <p:nvPr/>
          </p:nvSpPr>
          <p:spPr>
            <a:xfrm>
              <a:off x="5011546" y="420522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994FF8FD-69DD-4057-8B2E-CAF887C1CD2B}"/>
                </a:ext>
              </a:extLst>
            </p:cNvPr>
            <p:cNvSpPr/>
            <p:nvPr/>
          </p:nvSpPr>
          <p:spPr>
            <a:xfrm>
              <a:off x="5150612" y="3670173"/>
              <a:ext cx="12700" cy="452247"/>
            </a:xfrm>
            <a:custGeom>
              <a:avLst/>
              <a:gdLst>
                <a:gd name="connsiteX0" fmla="*/ 0 w 12700"/>
                <a:gd name="connsiteY0" fmla="*/ 0 h 452247"/>
                <a:gd name="connsiteX1" fmla="*/ 0 w 12700"/>
                <a:gd name="connsiteY1" fmla="*/ 452247 h 45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2247">
                  <a:moveTo>
                    <a:pt x="0" y="0"/>
                  </a:moveTo>
                  <a:lnTo>
                    <a:pt x="0" y="4522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83785EEC-68FD-4500-BBFB-3DDCCAC682A2}"/>
                </a:ext>
              </a:extLst>
            </p:cNvPr>
            <p:cNvSpPr/>
            <p:nvPr/>
          </p:nvSpPr>
          <p:spPr>
            <a:xfrm>
              <a:off x="5136641" y="407022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0593332B-CEF3-4295-9F80-09F80829C0B9}"/>
                </a:ext>
              </a:extLst>
            </p:cNvPr>
            <p:cNvSpPr/>
            <p:nvPr/>
          </p:nvSpPr>
          <p:spPr>
            <a:xfrm>
              <a:off x="5028184" y="3227197"/>
              <a:ext cx="12700" cy="442975"/>
            </a:xfrm>
            <a:custGeom>
              <a:avLst/>
              <a:gdLst>
                <a:gd name="connsiteX0" fmla="*/ 0 w 12700"/>
                <a:gd name="connsiteY0" fmla="*/ 442976 h 442975"/>
                <a:gd name="connsiteX1" fmla="*/ 0 w 12700"/>
                <a:gd name="connsiteY1" fmla="*/ 0 h 4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2975">
                  <a:moveTo>
                    <a:pt x="0" y="4429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53E800CE-3031-44FD-939D-C0BE881D2367}"/>
                </a:ext>
              </a:extLst>
            </p:cNvPr>
            <p:cNvSpPr/>
            <p:nvPr/>
          </p:nvSpPr>
          <p:spPr>
            <a:xfrm>
              <a:off x="5014214" y="322719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6F514220-7FCF-4144-B383-77681B238897}"/>
                </a:ext>
              </a:extLst>
            </p:cNvPr>
            <p:cNvSpPr/>
            <p:nvPr/>
          </p:nvSpPr>
          <p:spPr>
            <a:xfrm>
              <a:off x="4919218" y="3582035"/>
              <a:ext cx="12700" cy="88137"/>
            </a:xfrm>
            <a:custGeom>
              <a:avLst/>
              <a:gdLst>
                <a:gd name="connsiteX0" fmla="*/ 0 w 12700"/>
                <a:gd name="connsiteY0" fmla="*/ 88138 h 88137"/>
                <a:gd name="connsiteX1" fmla="*/ 0 w 12700"/>
                <a:gd name="connsiteY1" fmla="*/ 0 h 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137">
                  <a:moveTo>
                    <a:pt x="0" y="881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830442A2-601F-4E06-835B-B6369A8E3B86}"/>
                </a:ext>
              </a:extLst>
            </p:cNvPr>
            <p:cNvSpPr/>
            <p:nvPr/>
          </p:nvSpPr>
          <p:spPr>
            <a:xfrm>
              <a:off x="4905247" y="358203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50152E0B-366B-4653-B88E-90456BA707E8}"/>
                </a:ext>
              </a:extLst>
            </p:cNvPr>
            <p:cNvSpPr/>
            <p:nvPr/>
          </p:nvSpPr>
          <p:spPr>
            <a:xfrm>
              <a:off x="5081778" y="3670173"/>
              <a:ext cx="12700" cy="632332"/>
            </a:xfrm>
            <a:custGeom>
              <a:avLst/>
              <a:gdLst>
                <a:gd name="connsiteX0" fmla="*/ 0 w 12700"/>
                <a:gd name="connsiteY0" fmla="*/ 0 h 632332"/>
                <a:gd name="connsiteX1" fmla="*/ 0 w 12700"/>
                <a:gd name="connsiteY1" fmla="*/ 632333 h 63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2332">
                  <a:moveTo>
                    <a:pt x="0" y="0"/>
                  </a:moveTo>
                  <a:lnTo>
                    <a:pt x="0" y="63233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D098537A-F78A-4FBD-B8E8-27572E6BACE5}"/>
                </a:ext>
              </a:extLst>
            </p:cNvPr>
            <p:cNvSpPr/>
            <p:nvPr/>
          </p:nvSpPr>
          <p:spPr>
            <a:xfrm>
              <a:off x="5067808" y="425030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555CFE5E-9E3F-4879-B80F-48D02D437783}"/>
                </a:ext>
              </a:extLst>
            </p:cNvPr>
            <p:cNvSpPr/>
            <p:nvPr/>
          </p:nvSpPr>
          <p:spPr>
            <a:xfrm>
              <a:off x="5164709" y="3187827"/>
              <a:ext cx="12700" cy="482346"/>
            </a:xfrm>
            <a:custGeom>
              <a:avLst/>
              <a:gdLst>
                <a:gd name="connsiteX0" fmla="*/ 0 w 12700"/>
                <a:gd name="connsiteY0" fmla="*/ 482346 h 482346"/>
                <a:gd name="connsiteX1" fmla="*/ 0 w 12700"/>
                <a:gd name="connsiteY1" fmla="*/ 0 h 48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346">
                  <a:moveTo>
                    <a:pt x="0" y="4823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482DF802-3A20-415C-86ED-C4ABB6E30B7A}"/>
                </a:ext>
              </a:extLst>
            </p:cNvPr>
            <p:cNvSpPr/>
            <p:nvPr/>
          </p:nvSpPr>
          <p:spPr>
            <a:xfrm>
              <a:off x="5150739" y="3187826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45ED51BE-CD75-45C2-B409-E91D42971477}"/>
                </a:ext>
              </a:extLst>
            </p:cNvPr>
            <p:cNvSpPr/>
            <p:nvPr/>
          </p:nvSpPr>
          <p:spPr>
            <a:xfrm>
              <a:off x="5011547" y="2793111"/>
              <a:ext cx="12700" cy="877062"/>
            </a:xfrm>
            <a:custGeom>
              <a:avLst/>
              <a:gdLst>
                <a:gd name="connsiteX0" fmla="*/ 0 w 12700"/>
                <a:gd name="connsiteY0" fmla="*/ 877062 h 877062"/>
                <a:gd name="connsiteX1" fmla="*/ 0 w 12700"/>
                <a:gd name="connsiteY1" fmla="*/ 0 h 8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77062">
                  <a:moveTo>
                    <a:pt x="0" y="8770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2748F1BC-535D-4448-BB63-93992E0686ED}"/>
                </a:ext>
              </a:extLst>
            </p:cNvPr>
            <p:cNvSpPr/>
            <p:nvPr/>
          </p:nvSpPr>
          <p:spPr>
            <a:xfrm>
              <a:off x="4997577" y="279311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B02C3EF7-A4FF-4645-A1F1-E47C59057CC4}"/>
                </a:ext>
              </a:extLst>
            </p:cNvPr>
            <p:cNvSpPr/>
            <p:nvPr/>
          </p:nvSpPr>
          <p:spPr>
            <a:xfrm>
              <a:off x="5077587" y="3093847"/>
              <a:ext cx="12700" cy="576326"/>
            </a:xfrm>
            <a:custGeom>
              <a:avLst/>
              <a:gdLst>
                <a:gd name="connsiteX0" fmla="*/ 0 w 12700"/>
                <a:gd name="connsiteY0" fmla="*/ 576326 h 576326"/>
                <a:gd name="connsiteX1" fmla="*/ 0 w 12700"/>
                <a:gd name="connsiteY1" fmla="*/ 0 h 57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6326">
                  <a:moveTo>
                    <a:pt x="0" y="5763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08E7C9C9-606F-42BA-BB2C-175DC128E78A}"/>
                </a:ext>
              </a:extLst>
            </p:cNvPr>
            <p:cNvSpPr/>
            <p:nvPr/>
          </p:nvSpPr>
          <p:spPr>
            <a:xfrm>
              <a:off x="5063616" y="30938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76CDD6CF-AF8B-4D0C-B558-2CA1475E60A4}"/>
                </a:ext>
              </a:extLst>
            </p:cNvPr>
            <p:cNvSpPr/>
            <p:nvPr/>
          </p:nvSpPr>
          <p:spPr>
            <a:xfrm>
              <a:off x="5036820" y="3670173"/>
              <a:ext cx="12700" cy="65659"/>
            </a:xfrm>
            <a:custGeom>
              <a:avLst/>
              <a:gdLst>
                <a:gd name="connsiteX0" fmla="*/ 0 w 12700"/>
                <a:gd name="connsiteY0" fmla="*/ 0 h 65659"/>
                <a:gd name="connsiteX1" fmla="*/ 0 w 12700"/>
                <a:gd name="connsiteY1" fmla="*/ 65659 h 6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659">
                  <a:moveTo>
                    <a:pt x="0" y="0"/>
                  </a:moveTo>
                  <a:lnTo>
                    <a:pt x="0" y="6565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873AEFE9-FC78-49AE-A9A6-41E38D215829}"/>
                </a:ext>
              </a:extLst>
            </p:cNvPr>
            <p:cNvSpPr/>
            <p:nvPr/>
          </p:nvSpPr>
          <p:spPr>
            <a:xfrm>
              <a:off x="5022850" y="368363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7" name="Freeform: Shape 2476">
              <a:extLst>
                <a:ext uri="{FF2B5EF4-FFF2-40B4-BE49-F238E27FC236}">
                  <a16:creationId xmlns:a16="http://schemas.microsoft.com/office/drawing/2014/main" id="{D830171A-7EF1-458E-A0B2-E77B6DD88979}"/>
                </a:ext>
              </a:extLst>
            </p:cNvPr>
            <p:cNvSpPr/>
            <p:nvPr/>
          </p:nvSpPr>
          <p:spPr>
            <a:xfrm>
              <a:off x="5051806" y="2483104"/>
              <a:ext cx="12700" cy="1187069"/>
            </a:xfrm>
            <a:custGeom>
              <a:avLst/>
              <a:gdLst>
                <a:gd name="connsiteX0" fmla="*/ 0 w 12700"/>
                <a:gd name="connsiteY0" fmla="*/ 1187069 h 1187069"/>
                <a:gd name="connsiteX1" fmla="*/ 0 w 12700"/>
                <a:gd name="connsiteY1" fmla="*/ 0 h 118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7069">
                  <a:moveTo>
                    <a:pt x="0" y="11870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8" name="Freeform: Shape 2477">
              <a:extLst>
                <a:ext uri="{FF2B5EF4-FFF2-40B4-BE49-F238E27FC236}">
                  <a16:creationId xmlns:a16="http://schemas.microsoft.com/office/drawing/2014/main" id="{188AB47F-5DCA-4E11-B3B4-B86C79EEB94B}"/>
                </a:ext>
              </a:extLst>
            </p:cNvPr>
            <p:cNvSpPr/>
            <p:nvPr/>
          </p:nvSpPr>
          <p:spPr>
            <a:xfrm>
              <a:off x="5037835" y="24831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5" name="Freeform: Shape 2504">
              <a:extLst>
                <a:ext uri="{FF2B5EF4-FFF2-40B4-BE49-F238E27FC236}">
                  <a16:creationId xmlns:a16="http://schemas.microsoft.com/office/drawing/2014/main" id="{0DDAD45E-CEF0-4335-AE98-94A4A01ED63B}"/>
                </a:ext>
              </a:extLst>
            </p:cNvPr>
            <p:cNvSpPr/>
            <p:nvPr/>
          </p:nvSpPr>
          <p:spPr>
            <a:xfrm>
              <a:off x="5137023" y="3421126"/>
              <a:ext cx="12700" cy="249047"/>
            </a:xfrm>
            <a:custGeom>
              <a:avLst/>
              <a:gdLst>
                <a:gd name="connsiteX0" fmla="*/ 0 w 12700"/>
                <a:gd name="connsiteY0" fmla="*/ 249047 h 249047"/>
                <a:gd name="connsiteX1" fmla="*/ 0 w 12700"/>
                <a:gd name="connsiteY1" fmla="*/ 0 h 24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9047">
                  <a:moveTo>
                    <a:pt x="0" y="24904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6" name="Freeform: Shape 2505">
              <a:extLst>
                <a:ext uri="{FF2B5EF4-FFF2-40B4-BE49-F238E27FC236}">
                  <a16:creationId xmlns:a16="http://schemas.microsoft.com/office/drawing/2014/main" id="{EC0B11AA-1327-4E3D-8B24-D7057F75688E}"/>
                </a:ext>
              </a:extLst>
            </p:cNvPr>
            <p:cNvSpPr/>
            <p:nvPr/>
          </p:nvSpPr>
          <p:spPr>
            <a:xfrm>
              <a:off x="5123053" y="3421126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1D891504-2DB9-4257-824A-853CA5013B5A}"/>
                </a:ext>
              </a:extLst>
            </p:cNvPr>
            <p:cNvSpPr/>
            <p:nvPr/>
          </p:nvSpPr>
          <p:spPr>
            <a:xfrm>
              <a:off x="5118735" y="2906141"/>
              <a:ext cx="12700" cy="764032"/>
            </a:xfrm>
            <a:custGeom>
              <a:avLst/>
              <a:gdLst>
                <a:gd name="connsiteX0" fmla="*/ 0 w 12700"/>
                <a:gd name="connsiteY0" fmla="*/ 764032 h 764032"/>
                <a:gd name="connsiteX1" fmla="*/ 0 w 12700"/>
                <a:gd name="connsiteY1" fmla="*/ 0 h 76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4032">
                  <a:moveTo>
                    <a:pt x="0" y="7640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A993494C-56BB-4025-B961-6A7EB0347E7B}"/>
                </a:ext>
              </a:extLst>
            </p:cNvPr>
            <p:cNvSpPr/>
            <p:nvPr/>
          </p:nvSpPr>
          <p:spPr>
            <a:xfrm>
              <a:off x="5104765" y="2906141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3E2BBEBC-DAD4-4BE9-A377-7D0EE4534DBA}"/>
                </a:ext>
              </a:extLst>
            </p:cNvPr>
            <p:cNvSpPr/>
            <p:nvPr/>
          </p:nvSpPr>
          <p:spPr>
            <a:xfrm>
              <a:off x="5140071" y="3670173"/>
              <a:ext cx="12700" cy="232282"/>
            </a:xfrm>
            <a:custGeom>
              <a:avLst/>
              <a:gdLst>
                <a:gd name="connsiteX0" fmla="*/ 0 w 12700"/>
                <a:gd name="connsiteY0" fmla="*/ 0 h 232282"/>
                <a:gd name="connsiteX1" fmla="*/ 0 w 12700"/>
                <a:gd name="connsiteY1" fmla="*/ 232283 h 23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2282">
                  <a:moveTo>
                    <a:pt x="0" y="0"/>
                  </a:moveTo>
                  <a:lnTo>
                    <a:pt x="0" y="2322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64F6360A-C95C-497C-A071-F572F5FDC99A}"/>
                </a:ext>
              </a:extLst>
            </p:cNvPr>
            <p:cNvSpPr/>
            <p:nvPr/>
          </p:nvSpPr>
          <p:spPr>
            <a:xfrm>
              <a:off x="5125973" y="385025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FCC72CC0-EC96-48CC-9B3F-780A9C0A40D2}"/>
                </a:ext>
              </a:extLst>
            </p:cNvPr>
            <p:cNvSpPr/>
            <p:nvPr/>
          </p:nvSpPr>
          <p:spPr>
            <a:xfrm>
              <a:off x="5106797" y="3670173"/>
              <a:ext cx="12700" cy="81279"/>
            </a:xfrm>
            <a:custGeom>
              <a:avLst/>
              <a:gdLst>
                <a:gd name="connsiteX0" fmla="*/ 0 w 12700"/>
                <a:gd name="connsiteY0" fmla="*/ 0 h 81279"/>
                <a:gd name="connsiteX1" fmla="*/ 0 w 12700"/>
                <a:gd name="connsiteY1" fmla="*/ 81280 h 8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279">
                  <a:moveTo>
                    <a:pt x="0" y="0"/>
                  </a:moveTo>
                  <a:lnTo>
                    <a:pt x="0" y="8128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B575D39C-9BF3-434A-9466-365BB9F907BC}"/>
                </a:ext>
              </a:extLst>
            </p:cNvPr>
            <p:cNvSpPr/>
            <p:nvPr/>
          </p:nvSpPr>
          <p:spPr>
            <a:xfrm>
              <a:off x="5092827" y="369925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A9EBCD60-08DA-41EA-98B3-D0EFC38E2BFA}"/>
                </a:ext>
              </a:extLst>
            </p:cNvPr>
            <p:cNvSpPr/>
            <p:nvPr/>
          </p:nvSpPr>
          <p:spPr>
            <a:xfrm>
              <a:off x="4990084" y="3421634"/>
              <a:ext cx="12700" cy="248538"/>
            </a:xfrm>
            <a:custGeom>
              <a:avLst/>
              <a:gdLst>
                <a:gd name="connsiteX0" fmla="*/ 0 w 12700"/>
                <a:gd name="connsiteY0" fmla="*/ 248539 h 248538"/>
                <a:gd name="connsiteX1" fmla="*/ 0 w 12700"/>
                <a:gd name="connsiteY1" fmla="*/ 0 h 24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538">
                  <a:moveTo>
                    <a:pt x="0" y="2485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F6A0C59C-DD5B-4E68-8F46-E6C43F31FFF5}"/>
                </a:ext>
              </a:extLst>
            </p:cNvPr>
            <p:cNvSpPr/>
            <p:nvPr/>
          </p:nvSpPr>
          <p:spPr>
            <a:xfrm>
              <a:off x="4976114" y="3421634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7F463B5B-20EF-41AE-9054-1E26BFA41361}"/>
                </a:ext>
              </a:extLst>
            </p:cNvPr>
            <p:cNvSpPr/>
            <p:nvPr/>
          </p:nvSpPr>
          <p:spPr>
            <a:xfrm>
              <a:off x="5070856" y="3670173"/>
              <a:ext cx="12700" cy="397763"/>
            </a:xfrm>
            <a:custGeom>
              <a:avLst/>
              <a:gdLst>
                <a:gd name="connsiteX0" fmla="*/ 0 w 12700"/>
                <a:gd name="connsiteY0" fmla="*/ 0 h 397763"/>
                <a:gd name="connsiteX1" fmla="*/ 0 w 12700"/>
                <a:gd name="connsiteY1" fmla="*/ 397764 h 39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7763">
                  <a:moveTo>
                    <a:pt x="0" y="0"/>
                  </a:moveTo>
                  <a:lnTo>
                    <a:pt x="0" y="39776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3D8EFD01-582C-43B1-A3F0-A42B3C3FA37D}"/>
                </a:ext>
              </a:extLst>
            </p:cNvPr>
            <p:cNvSpPr/>
            <p:nvPr/>
          </p:nvSpPr>
          <p:spPr>
            <a:xfrm>
              <a:off x="5056885" y="401586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6C524054-2088-42D2-84AF-07BD93B3F088}"/>
                </a:ext>
              </a:extLst>
            </p:cNvPr>
            <p:cNvSpPr/>
            <p:nvPr/>
          </p:nvSpPr>
          <p:spPr>
            <a:xfrm>
              <a:off x="4947920" y="3145536"/>
              <a:ext cx="12700" cy="524637"/>
            </a:xfrm>
            <a:custGeom>
              <a:avLst/>
              <a:gdLst>
                <a:gd name="connsiteX0" fmla="*/ 0 w 12700"/>
                <a:gd name="connsiteY0" fmla="*/ 524637 h 524637"/>
                <a:gd name="connsiteX1" fmla="*/ 0 w 12700"/>
                <a:gd name="connsiteY1" fmla="*/ 0 h 52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4637">
                  <a:moveTo>
                    <a:pt x="0" y="5246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8FA2A860-C2F6-4B22-B4E8-907E18C50F00}"/>
                </a:ext>
              </a:extLst>
            </p:cNvPr>
            <p:cNvSpPr/>
            <p:nvPr/>
          </p:nvSpPr>
          <p:spPr>
            <a:xfrm>
              <a:off x="4933950" y="31455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5" name="!!g13">
            <a:extLst>
              <a:ext uri="{FF2B5EF4-FFF2-40B4-BE49-F238E27FC236}">
                <a16:creationId xmlns:a16="http://schemas.microsoft.com/office/drawing/2014/main" id="{8D80FDDB-A467-4E66-A6CD-F9711F48340F}"/>
              </a:ext>
            </a:extLst>
          </p:cNvPr>
          <p:cNvGrpSpPr/>
          <p:nvPr/>
        </p:nvGrpSpPr>
        <p:grpSpPr>
          <a:xfrm>
            <a:off x="5256403" y="2880105"/>
            <a:ext cx="330708" cy="2930907"/>
            <a:chOff x="5256403" y="2880105"/>
            <a:chExt cx="330708" cy="293090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2193E0-D0E6-403F-817A-5316CDB34075}"/>
                </a:ext>
              </a:extLst>
            </p:cNvPr>
            <p:cNvSpPr/>
            <p:nvPr/>
          </p:nvSpPr>
          <p:spPr>
            <a:xfrm>
              <a:off x="5256403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8F1035E-283D-4A1C-9495-2FCC36F52A58}"/>
                </a:ext>
              </a:extLst>
            </p:cNvPr>
            <p:cNvSpPr/>
            <p:nvPr/>
          </p:nvSpPr>
          <p:spPr>
            <a:xfrm>
              <a:off x="5468747" y="3670173"/>
              <a:ext cx="12700" cy="156463"/>
            </a:xfrm>
            <a:custGeom>
              <a:avLst/>
              <a:gdLst>
                <a:gd name="connsiteX0" fmla="*/ 0 w 12700"/>
                <a:gd name="connsiteY0" fmla="*/ 0 h 156463"/>
                <a:gd name="connsiteX1" fmla="*/ 0 w 12700"/>
                <a:gd name="connsiteY1" fmla="*/ 156464 h 15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463">
                  <a:moveTo>
                    <a:pt x="0" y="0"/>
                  </a:moveTo>
                  <a:lnTo>
                    <a:pt x="0" y="15646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A2717AD0-6F00-488E-B94B-81D902C7C0E7}"/>
                </a:ext>
              </a:extLst>
            </p:cNvPr>
            <p:cNvSpPr/>
            <p:nvPr/>
          </p:nvSpPr>
          <p:spPr>
            <a:xfrm>
              <a:off x="5454777" y="3774440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2AB97CB-93B8-44BA-A1F5-08C8F0D1121D}"/>
                </a:ext>
              </a:extLst>
            </p:cNvPr>
            <p:cNvSpPr/>
            <p:nvPr/>
          </p:nvSpPr>
          <p:spPr>
            <a:xfrm>
              <a:off x="5321427" y="3428873"/>
              <a:ext cx="12700" cy="241300"/>
            </a:xfrm>
            <a:custGeom>
              <a:avLst/>
              <a:gdLst>
                <a:gd name="connsiteX0" fmla="*/ 0 w 12700"/>
                <a:gd name="connsiteY0" fmla="*/ 241300 h 241300"/>
                <a:gd name="connsiteX1" fmla="*/ 0 w 12700"/>
                <a:gd name="connsiteY1" fmla="*/ 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1300">
                  <a:moveTo>
                    <a:pt x="0" y="2413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19DFF849-64B9-4B3F-BAEA-4C22AA5331C1}"/>
                </a:ext>
              </a:extLst>
            </p:cNvPr>
            <p:cNvSpPr/>
            <p:nvPr/>
          </p:nvSpPr>
          <p:spPr>
            <a:xfrm>
              <a:off x="5307457" y="342887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95E30620-77AC-4C32-9836-FF60092535F3}"/>
                </a:ext>
              </a:extLst>
            </p:cNvPr>
            <p:cNvSpPr/>
            <p:nvPr/>
          </p:nvSpPr>
          <p:spPr>
            <a:xfrm>
              <a:off x="5410835" y="3670173"/>
              <a:ext cx="12700" cy="1127887"/>
            </a:xfrm>
            <a:custGeom>
              <a:avLst/>
              <a:gdLst>
                <a:gd name="connsiteX0" fmla="*/ 0 w 12700"/>
                <a:gd name="connsiteY0" fmla="*/ 0 h 1127887"/>
                <a:gd name="connsiteX1" fmla="*/ 0 w 12700"/>
                <a:gd name="connsiteY1" fmla="*/ 1127887 h 112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7887">
                  <a:moveTo>
                    <a:pt x="0" y="0"/>
                  </a:moveTo>
                  <a:lnTo>
                    <a:pt x="0" y="112788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8018BA4F-98BB-4B58-AA89-E3D7D6A594E9}"/>
                </a:ext>
              </a:extLst>
            </p:cNvPr>
            <p:cNvSpPr/>
            <p:nvPr/>
          </p:nvSpPr>
          <p:spPr>
            <a:xfrm>
              <a:off x="5396865" y="474586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286F8CF4-271E-4843-8F7D-0ADBD1BD2C03}"/>
                </a:ext>
              </a:extLst>
            </p:cNvPr>
            <p:cNvSpPr/>
            <p:nvPr/>
          </p:nvSpPr>
          <p:spPr>
            <a:xfrm>
              <a:off x="5405501" y="3670173"/>
              <a:ext cx="12700" cy="113664"/>
            </a:xfrm>
            <a:custGeom>
              <a:avLst/>
              <a:gdLst>
                <a:gd name="connsiteX0" fmla="*/ 0 w 12700"/>
                <a:gd name="connsiteY0" fmla="*/ 0 h 113664"/>
                <a:gd name="connsiteX1" fmla="*/ 0 w 12700"/>
                <a:gd name="connsiteY1" fmla="*/ 113665 h 1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664">
                  <a:moveTo>
                    <a:pt x="0" y="0"/>
                  </a:moveTo>
                  <a:lnTo>
                    <a:pt x="0" y="11366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A954E5AD-116E-4452-98DF-B7032348F919}"/>
                </a:ext>
              </a:extLst>
            </p:cNvPr>
            <p:cNvSpPr/>
            <p:nvPr/>
          </p:nvSpPr>
          <p:spPr>
            <a:xfrm>
              <a:off x="5391403" y="3731640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4097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66F9D368-0269-4DD7-8A43-DE31D22ABBD4}"/>
                </a:ext>
              </a:extLst>
            </p:cNvPr>
            <p:cNvSpPr/>
            <p:nvPr/>
          </p:nvSpPr>
          <p:spPr>
            <a:xfrm>
              <a:off x="5441950" y="3670173"/>
              <a:ext cx="12700" cy="1551177"/>
            </a:xfrm>
            <a:custGeom>
              <a:avLst/>
              <a:gdLst>
                <a:gd name="connsiteX0" fmla="*/ 0 w 12700"/>
                <a:gd name="connsiteY0" fmla="*/ 0 h 1551177"/>
                <a:gd name="connsiteX1" fmla="*/ 0 w 12700"/>
                <a:gd name="connsiteY1" fmla="*/ 1551178 h 155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1177">
                  <a:moveTo>
                    <a:pt x="0" y="0"/>
                  </a:moveTo>
                  <a:lnTo>
                    <a:pt x="0" y="155117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24CFCD43-93AA-4D2C-B6B8-5E6118ACE2DE}"/>
                </a:ext>
              </a:extLst>
            </p:cNvPr>
            <p:cNvSpPr/>
            <p:nvPr/>
          </p:nvSpPr>
          <p:spPr>
            <a:xfrm>
              <a:off x="5427979" y="5169153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071672EC-FB28-445B-AE9C-BD3EB403602C}"/>
                </a:ext>
              </a:extLst>
            </p:cNvPr>
            <p:cNvSpPr/>
            <p:nvPr/>
          </p:nvSpPr>
          <p:spPr>
            <a:xfrm>
              <a:off x="5432933" y="3670173"/>
              <a:ext cx="12700" cy="1276603"/>
            </a:xfrm>
            <a:custGeom>
              <a:avLst/>
              <a:gdLst>
                <a:gd name="connsiteX0" fmla="*/ 0 w 12700"/>
                <a:gd name="connsiteY0" fmla="*/ 0 h 1276603"/>
                <a:gd name="connsiteX1" fmla="*/ 0 w 12700"/>
                <a:gd name="connsiteY1" fmla="*/ 1276604 h 127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6603">
                  <a:moveTo>
                    <a:pt x="0" y="0"/>
                  </a:moveTo>
                  <a:lnTo>
                    <a:pt x="0" y="12766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313AF7EB-F8C4-48E9-AF48-AB4D1282F167}"/>
                </a:ext>
              </a:extLst>
            </p:cNvPr>
            <p:cNvSpPr/>
            <p:nvPr/>
          </p:nvSpPr>
          <p:spPr>
            <a:xfrm>
              <a:off x="5418963" y="489457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C3090A2B-E188-454A-9FA7-1EA23444AC87}"/>
                </a:ext>
              </a:extLst>
            </p:cNvPr>
            <p:cNvSpPr/>
            <p:nvPr/>
          </p:nvSpPr>
          <p:spPr>
            <a:xfrm>
              <a:off x="5416931" y="2880106"/>
              <a:ext cx="12700" cy="790067"/>
            </a:xfrm>
            <a:custGeom>
              <a:avLst/>
              <a:gdLst>
                <a:gd name="connsiteX0" fmla="*/ 0 w 12700"/>
                <a:gd name="connsiteY0" fmla="*/ 790067 h 790067"/>
                <a:gd name="connsiteX1" fmla="*/ 0 w 12700"/>
                <a:gd name="connsiteY1" fmla="*/ 0 h 79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0067">
                  <a:moveTo>
                    <a:pt x="0" y="7900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B385D0F5-D17D-438A-A4A9-B07CB6D6CC36}"/>
                </a:ext>
              </a:extLst>
            </p:cNvPr>
            <p:cNvSpPr/>
            <p:nvPr/>
          </p:nvSpPr>
          <p:spPr>
            <a:xfrm>
              <a:off x="5402834" y="2880105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4097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67F12FD-129D-4872-BBDD-C44983DDB707}"/>
                </a:ext>
              </a:extLst>
            </p:cNvPr>
            <p:cNvSpPr/>
            <p:nvPr/>
          </p:nvSpPr>
          <p:spPr>
            <a:xfrm>
              <a:off x="5406771" y="3670173"/>
              <a:ext cx="12700" cy="1882902"/>
            </a:xfrm>
            <a:custGeom>
              <a:avLst/>
              <a:gdLst>
                <a:gd name="connsiteX0" fmla="*/ 0 w 12700"/>
                <a:gd name="connsiteY0" fmla="*/ 0 h 1882902"/>
                <a:gd name="connsiteX1" fmla="*/ 0 w 12700"/>
                <a:gd name="connsiteY1" fmla="*/ 1882902 h 188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2902">
                  <a:moveTo>
                    <a:pt x="0" y="0"/>
                  </a:moveTo>
                  <a:lnTo>
                    <a:pt x="0" y="188290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2ABB6C8-62EF-48D3-92FE-5E7CF85E27EB}"/>
                </a:ext>
              </a:extLst>
            </p:cNvPr>
            <p:cNvSpPr/>
            <p:nvPr/>
          </p:nvSpPr>
          <p:spPr>
            <a:xfrm>
              <a:off x="5392801" y="550087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239E3A21-389F-4F22-A4C0-F084637DE7C9}"/>
                </a:ext>
              </a:extLst>
            </p:cNvPr>
            <p:cNvSpPr/>
            <p:nvPr/>
          </p:nvSpPr>
          <p:spPr>
            <a:xfrm>
              <a:off x="5466969" y="3396107"/>
              <a:ext cx="12700" cy="274065"/>
            </a:xfrm>
            <a:custGeom>
              <a:avLst/>
              <a:gdLst>
                <a:gd name="connsiteX0" fmla="*/ 0 w 12700"/>
                <a:gd name="connsiteY0" fmla="*/ 274066 h 274065"/>
                <a:gd name="connsiteX1" fmla="*/ 0 w 12700"/>
                <a:gd name="connsiteY1" fmla="*/ 0 h 27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4065">
                  <a:moveTo>
                    <a:pt x="0" y="2740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AA3D78F3-99E9-44D5-BF1C-D9611A9BF6B1}"/>
                </a:ext>
              </a:extLst>
            </p:cNvPr>
            <p:cNvSpPr/>
            <p:nvPr/>
          </p:nvSpPr>
          <p:spPr>
            <a:xfrm>
              <a:off x="5452998" y="339610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F099D627-51C1-49D4-B3A3-04D02BBFCA2A}"/>
                </a:ext>
              </a:extLst>
            </p:cNvPr>
            <p:cNvSpPr/>
            <p:nvPr/>
          </p:nvSpPr>
          <p:spPr>
            <a:xfrm>
              <a:off x="5464429" y="3670173"/>
              <a:ext cx="12700" cy="722122"/>
            </a:xfrm>
            <a:custGeom>
              <a:avLst/>
              <a:gdLst>
                <a:gd name="connsiteX0" fmla="*/ 0 w 12700"/>
                <a:gd name="connsiteY0" fmla="*/ 0 h 722122"/>
                <a:gd name="connsiteX1" fmla="*/ 0 w 12700"/>
                <a:gd name="connsiteY1" fmla="*/ 722122 h 72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122">
                  <a:moveTo>
                    <a:pt x="0" y="0"/>
                  </a:moveTo>
                  <a:lnTo>
                    <a:pt x="0" y="72212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D6993051-0385-4E0A-B4B3-3C6EB56317B8}"/>
                </a:ext>
              </a:extLst>
            </p:cNvPr>
            <p:cNvSpPr/>
            <p:nvPr/>
          </p:nvSpPr>
          <p:spPr>
            <a:xfrm>
              <a:off x="5450459" y="4340097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77F96690-C7FA-4A78-B7F5-E5276D522323}"/>
                </a:ext>
              </a:extLst>
            </p:cNvPr>
            <p:cNvSpPr/>
            <p:nvPr/>
          </p:nvSpPr>
          <p:spPr>
            <a:xfrm>
              <a:off x="5385943" y="3094228"/>
              <a:ext cx="12700" cy="575945"/>
            </a:xfrm>
            <a:custGeom>
              <a:avLst/>
              <a:gdLst>
                <a:gd name="connsiteX0" fmla="*/ 0 w 12700"/>
                <a:gd name="connsiteY0" fmla="*/ 575945 h 575945"/>
                <a:gd name="connsiteX1" fmla="*/ 0 w 12700"/>
                <a:gd name="connsiteY1" fmla="*/ 0 h 5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5945">
                  <a:moveTo>
                    <a:pt x="0" y="5759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A6976F8C-E4D9-474F-A697-525D94870283}"/>
                </a:ext>
              </a:extLst>
            </p:cNvPr>
            <p:cNvSpPr/>
            <p:nvPr/>
          </p:nvSpPr>
          <p:spPr>
            <a:xfrm>
              <a:off x="5371972" y="3094227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39C38AAD-79BB-407B-BBA9-BEB379BE9B47}"/>
                </a:ext>
              </a:extLst>
            </p:cNvPr>
            <p:cNvSpPr/>
            <p:nvPr/>
          </p:nvSpPr>
          <p:spPr>
            <a:xfrm>
              <a:off x="5431028" y="3670173"/>
              <a:ext cx="12700" cy="552703"/>
            </a:xfrm>
            <a:custGeom>
              <a:avLst/>
              <a:gdLst>
                <a:gd name="connsiteX0" fmla="*/ 0 w 12700"/>
                <a:gd name="connsiteY0" fmla="*/ 0 h 552703"/>
                <a:gd name="connsiteX1" fmla="*/ 0 w 12700"/>
                <a:gd name="connsiteY1" fmla="*/ 552704 h 55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2703">
                  <a:moveTo>
                    <a:pt x="0" y="0"/>
                  </a:moveTo>
                  <a:lnTo>
                    <a:pt x="0" y="55270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25A0DF48-1947-4AB6-BA57-DB90DDB4D0F5}"/>
                </a:ext>
              </a:extLst>
            </p:cNvPr>
            <p:cNvSpPr/>
            <p:nvPr/>
          </p:nvSpPr>
          <p:spPr>
            <a:xfrm>
              <a:off x="5417058" y="417067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AE2AE677-A125-4B1C-B195-A79B21CDD881}"/>
                </a:ext>
              </a:extLst>
            </p:cNvPr>
            <p:cNvSpPr/>
            <p:nvPr/>
          </p:nvSpPr>
          <p:spPr>
            <a:xfrm>
              <a:off x="5430774" y="3580257"/>
              <a:ext cx="12700" cy="89915"/>
            </a:xfrm>
            <a:custGeom>
              <a:avLst/>
              <a:gdLst>
                <a:gd name="connsiteX0" fmla="*/ 0 w 12700"/>
                <a:gd name="connsiteY0" fmla="*/ 89916 h 89915"/>
                <a:gd name="connsiteX1" fmla="*/ 0 w 12700"/>
                <a:gd name="connsiteY1" fmla="*/ 0 h 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915">
                  <a:moveTo>
                    <a:pt x="0" y="899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3F649522-9F54-4DE7-8A04-B82A5020976E}"/>
                </a:ext>
              </a:extLst>
            </p:cNvPr>
            <p:cNvSpPr/>
            <p:nvPr/>
          </p:nvSpPr>
          <p:spPr>
            <a:xfrm>
              <a:off x="5416803" y="358025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59C8976C-ACA8-4A01-AE60-6EF0845BD20B}"/>
                </a:ext>
              </a:extLst>
            </p:cNvPr>
            <p:cNvSpPr/>
            <p:nvPr/>
          </p:nvSpPr>
          <p:spPr>
            <a:xfrm>
              <a:off x="5385435" y="3670173"/>
              <a:ext cx="12700" cy="375792"/>
            </a:xfrm>
            <a:custGeom>
              <a:avLst/>
              <a:gdLst>
                <a:gd name="connsiteX0" fmla="*/ 0 w 12700"/>
                <a:gd name="connsiteY0" fmla="*/ 0 h 375792"/>
                <a:gd name="connsiteX1" fmla="*/ 0 w 12700"/>
                <a:gd name="connsiteY1" fmla="*/ 375793 h 37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5792">
                  <a:moveTo>
                    <a:pt x="0" y="0"/>
                  </a:moveTo>
                  <a:lnTo>
                    <a:pt x="0" y="37579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9B1E0B25-0C3B-42E2-B4F9-9030EDEAFFE6}"/>
                </a:ext>
              </a:extLst>
            </p:cNvPr>
            <p:cNvSpPr/>
            <p:nvPr/>
          </p:nvSpPr>
          <p:spPr>
            <a:xfrm>
              <a:off x="5371465" y="3993896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40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A2C14867-BAF0-456C-9337-A688951D3725}"/>
                </a:ext>
              </a:extLst>
            </p:cNvPr>
            <p:cNvSpPr/>
            <p:nvPr/>
          </p:nvSpPr>
          <p:spPr>
            <a:xfrm>
              <a:off x="5504307" y="3463671"/>
              <a:ext cx="12700" cy="206501"/>
            </a:xfrm>
            <a:custGeom>
              <a:avLst/>
              <a:gdLst>
                <a:gd name="connsiteX0" fmla="*/ 0 w 12700"/>
                <a:gd name="connsiteY0" fmla="*/ 206502 h 206501"/>
                <a:gd name="connsiteX1" fmla="*/ 0 w 12700"/>
                <a:gd name="connsiteY1" fmla="*/ 0 h 20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6501">
                  <a:moveTo>
                    <a:pt x="0" y="2065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95935E48-101D-4223-A3DA-F459E2941C4F}"/>
                </a:ext>
              </a:extLst>
            </p:cNvPr>
            <p:cNvSpPr/>
            <p:nvPr/>
          </p:nvSpPr>
          <p:spPr>
            <a:xfrm>
              <a:off x="5490336" y="346367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3BDC8411-F8B0-443E-AE24-7395C5CD81F8}"/>
                </a:ext>
              </a:extLst>
            </p:cNvPr>
            <p:cNvSpPr/>
            <p:nvPr/>
          </p:nvSpPr>
          <p:spPr>
            <a:xfrm>
              <a:off x="5536819" y="3670173"/>
              <a:ext cx="12700" cy="102362"/>
            </a:xfrm>
            <a:custGeom>
              <a:avLst/>
              <a:gdLst>
                <a:gd name="connsiteX0" fmla="*/ 0 w 12700"/>
                <a:gd name="connsiteY0" fmla="*/ 0 h 102362"/>
                <a:gd name="connsiteX1" fmla="*/ 0 w 12700"/>
                <a:gd name="connsiteY1" fmla="*/ 102362 h 10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2362">
                  <a:moveTo>
                    <a:pt x="0" y="0"/>
                  </a:moveTo>
                  <a:lnTo>
                    <a:pt x="0" y="10236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EE42AB94-0657-4B13-98D6-58CA788DA0EF}"/>
                </a:ext>
              </a:extLst>
            </p:cNvPr>
            <p:cNvSpPr/>
            <p:nvPr/>
          </p:nvSpPr>
          <p:spPr>
            <a:xfrm>
              <a:off x="5522848" y="372033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21BB43E9-F030-4597-AE91-0BC76FFD56FC}"/>
                </a:ext>
              </a:extLst>
            </p:cNvPr>
            <p:cNvSpPr/>
            <p:nvPr/>
          </p:nvSpPr>
          <p:spPr>
            <a:xfrm>
              <a:off x="5371465" y="2943606"/>
              <a:ext cx="12700" cy="726567"/>
            </a:xfrm>
            <a:custGeom>
              <a:avLst/>
              <a:gdLst>
                <a:gd name="connsiteX0" fmla="*/ 0 w 12700"/>
                <a:gd name="connsiteY0" fmla="*/ 726567 h 726567"/>
                <a:gd name="connsiteX1" fmla="*/ 0 w 12700"/>
                <a:gd name="connsiteY1" fmla="*/ 0 h 7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6567">
                  <a:moveTo>
                    <a:pt x="0" y="7265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BB257607-BFF2-425B-90DB-729BF0884DB3}"/>
                </a:ext>
              </a:extLst>
            </p:cNvPr>
            <p:cNvSpPr/>
            <p:nvPr/>
          </p:nvSpPr>
          <p:spPr>
            <a:xfrm>
              <a:off x="5357495" y="294360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52F3EDA4-47BE-4076-88F0-AEDA81524CB6}"/>
                </a:ext>
              </a:extLst>
            </p:cNvPr>
            <p:cNvSpPr/>
            <p:nvPr/>
          </p:nvSpPr>
          <p:spPr>
            <a:xfrm>
              <a:off x="5460111" y="2934716"/>
              <a:ext cx="12700" cy="735457"/>
            </a:xfrm>
            <a:custGeom>
              <a:avLst/>
              <a:gdLst>
                <a:gd name="connsiteX0" fmla="*/ 0 w 12700"/>
                <a:gd name="connsiteY0" fmla="*/ 735457 h 735457"/>
                <a:gd name="connsiteX1" fmla="*/ 0 w 12700"/>
                <a:gd name="connsiteY1" fmla="*/ 0 h 7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35457">
                  <a:moveTo>
                    <a:pt x="0" y="7354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DB70E77D-DB9E-49FE-84B2-12461240CE57}"/>
                </a:ext>
              </a:extLst>
            </p:cNvPr>
            <p:cNvSpPr/>
            <p:nvPr/>
          </p:nvSpPr>
          <p:spPr>
            <a:xfrm>
              <a:off x="5446140" y="293471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4A88663D-DC50-4A1B-9F87-25D16C45BD32}"/>
                </a:ext>
              </a:extLst>
            </p:cNvPr>
            <p:cNvSpPr/>
            <p:nvPr/>
          </p:nvSpPr>
          <p:spPr>
            <a:xfrm>
              <a:off x="5388610" y="3670173"/>
              <a:ext cx="12700" cy="1384935"/>
            </a:xfrm>
            <a:custGeom>
              <a:avLst/>
              <a:gdLst>
                <a:gd name="connsiteX0" fmla="*/ 0 w 12700"/>
                <a:gd name="connsiteY0" fmla="*/ 0 h 1384935"/>
                <a:gd name="connsiteX1" fmla="*/ 0 w 12700"/>
                <a:gd name="connsiteY1" fmla="*/ 1384935 h 138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4935">
                  <a:moveTo>
                    <a:pt x="0" y="0"/>
                  </a:moveTo>
                  <a:lnTo>
                    <a:pt x="0" y="138493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0295F1D1-4367-4570-9D3F-CAB90894F871}"/>
                </a:ext>
              </a:extLst>
            </p:cNvPr>
            <p:cNvSpPr/>
            <p:nvPr/>
          </p:nvSpPr>
          <p:spPr>
            <a:xfrm>
              <a:off x="5374640" y="500291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B9EA8EF2-FEC3-4E28-9E7C-C100B0EE5AE1}"/>
                </a:ext>
              </a:extLst>
            </p:cNvPr>
            <p:cNvSpPr/>
            <p:nvPr/>
          </p:nvSpPr>
          <p:spPr>
            <a:xfrm>
              <a:off x="5346827" y="3670173"/>
              <a:ext cx="12700" cy="203707"/>
            </a:xfrm>
            <a:custGeom>
              <a:avLst/>
              <a:gdLst>
                <a:gd name="connsiteX0" fmla="*/ 0 w 12700"/>
                <a:gd name="connsiteY0" fmla="*/ 0 h 203707"/>
                <a:gd name="connsiteX1" fmla="*/ 0 w 12700"/>
                <a:gd name="connsiteY1" fmla="*/ 203708 h 20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707">
                  <a:moveTo>
                    <a:pt x="0" y="0"/>
                  </a:moveTo>
                  <a:lnTo>
                    <a:pt x="0" y="20370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E795BF90-DF42-4435-879E-AFD739E30547}"/>
                </a:ext>
              </a:extLst>
            </p:cNvPr>
            <p:cNvSpPr/>
            <p:nvPr/>
          </p:nvSpPr>
          <p:spPr>
            <a:xfrm>
              <a:off x="5332857" y="382168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A4F06D62-D3CB-4490-90AE-BEE39088E1C2}"/>
                </a:ext>
              </a:extLst>
            </p:cNvPr>
            <p:cNvSpPr/>
            <p:nvPr/>
          </p:nvSpPr>
          <p:spPr>
            <a:xfrm>
              <a:off x="5394706" y="3390265"/>
              <a:ext cx="12700" cy="279908"/>
            </a:xfrm>
            <a:custGeom>
              <a:avLst/>
              <a:gdLst>
                <a:gd name="connsiteX0" fmla="*/ 0 w 12700"/>
                <a:gd name="connsiteY0" fmla="*/ 279908 h 279908"/>
                <a:gd name="connsiteX1" fmla="*/ 0 w 12700"/>
                <a:gd name="connsiteY1" fmla="*/ 0 h 27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908">
                  <a:moveTo>
                    <a:pt x="0" y="2799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FAC7CDCB-8464-4BE3-98BB-87713FF8CB11}"/>
                </a:ext>
              </a:extLst>
            </p:cNvPr>
            <p:cNvSpPr/>
            <p:nvPr/>
          </p:nvSpPr>
          <p:spPr>
            <a:xfrm>
              <a:off x="5380609" y="3390265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4097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3" name="Freeform: Shape 2462">
              <a:extLst>
                <a:ext uri="{FF2B5EF4-FFF2-40B4-BE49-F238E27FC236}">
                  <a16:creationId xmlns:a16="http://schemas.microsoft.com/office/drawing/2014/main" id="{A5E83156-4E2F-4500-A5F3-17514E4BE48F}"/>
                </a:ext>
              </a:extLst>
            </p:cNvPr>
            <p:cNvSpPr/>
            <p:nvPr/>
          </p:nvSpPr>
          <p:spPr>
            <a:xfrm>
              <a:off x="5290566" y="3670173"/>
              <a:ext cx="12700" cy="10667"/>
            </a:xfrm>
            <a:custGeom>
              <a:avLst/>
              <a:gdLst>
                <a:gd name="connsiteX0" fmla="*/ 0 w 12700"/>
                <a:gd name="connsiteY0" fmla="*/ 0 h 10667"/>
                <a:gd name="connsiteX1" fmla="*/ 0 w 12700"/>
                <a:gd name="connsiteY1" fmla="*/ 10668 h 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67">
                  <a:moveTo>
                    <a:pt x="0" y="0"/>
                  </a:moveTo>
                  <a:lnTo>
                    <a:pt x="0" y="1066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4" name="Freeform: Shape 2463">
              <a:extLst>
                <a:ext uri="{FF2B5EF4-FFF2-40B4-BE49-F238E27FC236}">
                  <a16:creationId xmlns:a16="http://schemas.microsoft.com/office/drawing/2014/main" id="{457679AE-F078-4874-A492-874490D384D3}"/>
                </a:ext>
              </a:extLst>
            </p:cNvPr>
            <p:cNvSpPr/>
            <p:nvPr/>
          </p:nvSpPr>
          <p:spPr>
            <a:xfrm>
              <a:off x="5276596" y="362864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1" name="Freeform: Shape 2490">
              <a:extLst>
                <a:ext uri="{FF2B5EF4-FFF2-40B4-BE49-F238E27FC236}">
                  <a16:creationId xmlns:a16="http://schemas.microsoft.com/office/drawing/2014/main" id="{149A6285-6E1B-4612-A07E-389FFDCABEBE}"/>
                </a:ext>
              </a:extLst>
            </p:cNvPr>
            <p:cNvSpPr/>
            <p:nvPr/>
          </p:nvSpPr>
          <p:spPr>
            <a:xfrm>
              <a:off x="5495798" y="3670173"/>
              <a:ext cx="12700" cy="213613"/>
            </a:xfrm>
            <a:custGeom>
              <a:avLst/>
              <a:gdLst>
                <a:gd name="connsiteX0" fmla="*/ 0 w 12700"/>
                <a:gd name="connsiteY0" fmla="*/ 0 h 213613"/>
                <a:gd name="connsiteX1" fmla="*/ 0 w 12700"/>
                <a:gd name="connsiteY1" fmla="*/ 213614 h 2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3613">
                  <a:moveTo>
                    <a:pt x="0" y="0"/>
                  </a:moveTo>
                  <a:lnTo>
                    <a:pt x="0" y="21361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2" name="Freeform: Shape 2491">
              <a:extLst>
                <a:ext uri="{FF2B5EF4-FFF2-40B4-BE49-F238E27FC236}">
                  <a16:creationId xmlns:a16="http://schemas.microsoft.com/office/drawing/2014/main" id="{0E898B67-DF5E-45AF-AA59-12CCF0A541D4}"/>
                </a:ext>
              </a:extLst>
            </p:cNvPr>
            <p:cNvSpPr/>
            <p:nvPr/>
          </p:nvSpPr>
          <p:spPr>
            <a:xfrm>
              <a:off x="5481828" y="383171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6B434904-A60E-4C9A-8727-BEEF8797A480}"/>
                </a:ext>
              </a:extLst>
            </p:cNvPr>
            <p:cNvSpPr/>
            <p:nvPr/>
          </p:nvSpPr>
          <p:spPr>
            <a:xfrm>
              <a:off x="5308346" y="3312541"/>
              <a:ext cx="12700" cy="357632"/>
            </a:xfrm>
            <a:custGeom>
              <a:avLst/>
              <a:gdLst>
                <a:gd name="connsiteX0" fmla="*/ 0 w 12700"/>
                <a:gd name="connsiteY0" fmla="*/ 357632 h 357632"/>
                <a:gd name="connsiteX1" fmla="*/ 0 w 12700"/>
                <a:gd name="connsiteY1" fmla="*/ 0 h 35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7632">
                  <a:moveTo>
                    <a:pt x="0" y="3576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08238F93-F71D-45FA-ACC1-F1028F9304DB}"/>
                </a:ext>
              </a:extLst>
            </p:cNvPr>
            <p:cNvSpPr/>
            <p:nvPr/>
          </p:nvSpPr>
          <p:spPr>
            <a:xfrm>
              <a:off x="5294248" y="3312540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4097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711E4E5C-9529-42B9-AA47-E57765E78303}"/>
                </a:ext>
              </a:extLst>
            </p:cNvPr>
            <p:cNvSpPr/>
            <p:nvPr/>
          </p:nvSpPr>
          <p:spPr>
            <a:xfrm>
              <a:off x="5357622" y="3535679"/>
              <a:ext cx="12700" cy="134493"/>
            </a:xfrm>
            <a:custGeom>
              <a:avLst/>
              <a:gdLst>
                <a:gd name="connsiteX0" fmla="*/ 0 w 12700"/>
                <a:gd name="connsiteY0" fmla="*/ 134493 h 134493"/>
                <a:gd name="connsiteX1" fmla="*/ 0 w 12700"/>
                <a:gd name="connsiteY1" fmla="*/ 0 h 13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493">
                  <a:moveTo>
                    <a:pt x="0" y="1344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D559D727-9E87-41E3-BEF1-D473CB58B1A4}"/>
                </a:ext>
              </a:extLst>
            </p:cNvPr>
            <p:cNvSpPr/>
            <p:nvPr/>
          </p:nvSpPr>
          <p:spPr>
            <a:xfrm>
              <a:off x="5343652" y="3535679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5" name="Freeform: Shape 2574">
              <a:extLst>
                <a:ext uri="{FF2B5EF4-FFF2-40B4-BE49-F238E27FC236}">
                  <a16:creationId xmlns:a16="http://schemas.microsoft.com/office/drawing/2014/main" id="{CA1FF505-6D39-45F2-949E-8B4DA05D8111}"/>
                </a:ext>
              </a:extLst>
            </p:cNvPr>
            <p:cNvSpPr/>
            <p:nvPr/>
          </p:nvSpPr>
          <p:spPr>
            <a:xfrm>
              <a:off x="5421757" y="3670173"/>
              <a:ext cx="12700" cy="2140839"/>
            </a:xfrm>
            <a:custGeom>
              <a:avLst/>
              <a:gdLst>
                <a:gd name="connsiteX0" fmla="*/ 0 w 12700"/>
                <a:gd name="connsiteY0" fmla="*/ 0 h 2140839"/>
                <a:gd name="connsiteX1" fmla="*/ 0 w 12700"/>
                <a:gd name="connsiteY1" fmla="*/ 2140839 h 214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40839">
                  <a:moveTo>
                    <a:pt x="0" y="0"/>
                  </a:moveTo>
                  <a:lnTo>
                    <a:pt x="0" y="214083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6" name="Freeform: Shape 2575">
              <a:extLst>
                <a:ext uri="{FF2B5EF4-FFF2-40B4-BE49-F238E27FC236}">
                  <a16:creationId xmlns:a16="http://schemas.microsoft.com/office/drawing/2014/main" id="{2936E404-3AEE-4A75-AE71-719B81FA8B47}"/>
                </a:ext>
              </a:extLst>
            </p:cNvPr>
            <p:cNvSpPr/>
            <p:nvPr/>
          </p:nvSpPr>
          <p:spPr>
            <a:xfrm>
              <a:off x="5407786" y="575894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3" name="Freeform: Shape 2602">
              <a:extLst>
                <a:ext uri="{FF2B5EF4-FFF2-40B4-BE49-F238E27FC236}">
                  <a16:creationId xmlns:a16="http://schemas.microsoft.com/office/drawing/2014/main" id="{B0FFA7A9-5B64-4408-BF62-20C3CD161EC3}"/>
                </a:ext>
              </a:extLst>
            </p:cNvPr>
            <p:cNvSpPr/>
            <p:nvPr/>
          </p:nvSpPr>
          <p:spPr>
            <a:xfrm>
              <a:off x="5443982" y="3125597"/>
              <a:ext cx="12700" cy="544576"/>
            </a:xfrm>
            <a:custGeom>
              <a:avLst/>
              <a:gdLst>
                <a:gd name="connsiteX0" fmla="*/ 0 w 12700"/>
                <a:gd name="connsiteY0" fmla="*/ 544576 h 544576"/>
                <a:gd name="connsiteX1" fmla="*/ 0 w 12700"/>
                <a:gd name="connsiteY1" fmla="*/ 0 h 5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4576">
                  <a:moveTo>
                    <a:pt x="0" y="5445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56BF7248-392F-46F0-B90B-31D3C0B794A7}"/>
                </a:ext>
              </a:extLst>
            </p:cNvPr>
            <p:cNvSpPr/>
            <p:nvPr/>
          </p:nvSpPr>
          <p:spPr>
            <a:xfrm>
              <a:off x="5430011" y="3125597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EC46DED8-EBBD-48A6-9A78-C26F4EB416D8}"/>
                </a:ext>
              </a:extLst>
            </p:cNvPr>
            <p:cNvSpPr/>
            <p:nvPr/>
          </p:nvSpPr>
          <p:spPr>
            <a:xfrm>
              <a:off x="5538343" y="3372866"/>
              <a:ext cx="12700" cy="297307"/>
            </a:xfrm>
            <a:custGeom>
              <a:avLst/>
              <a:gdLst>
                <a:gd name="connsiteX0" fmla="*/ 0 w 12700"/>
                <a:gd name="connsiteY0" fmla="*/ 297307 h 297307"/>
                <a:gd name="connsiteX1" fmla="*/ 0 w 12700"/>
                <a:gd name="connsiteY1" fmla="*/ 0 h 29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7307">
                  <a:moveTo>
                    <a:pt x="0" y="2973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4DDD139F-B9BE-45FA-B77C-E6383D0F21FD}"/>
                </a:ext>
              </a:extLst>
            </p:cNvPr>
            <p:cNvSpPr/>
            <p:nvPr/>
          </p:nvSpPr>
          <p:spPr>
            <a:xfrm>
              <a:off x="5524372" y="337286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D766E3CD-725D-49FF-9A5E-D8EC641A1354}"/>
                </a:ext>
              </a:extLst>
            </p:cNvPr>
            <p:cNvSpPr/>
            <p:nvPr/>
          </p:nvSpPr>
          <p:spPr>
            <a:xfrm>
              <a:off x="5498084" y="3072765"/>
              <a:ext cx="12700" cy="597408"/>
            </a:xfrm>
            <a:custGeom>
              <a:avLst/>
              <a:gdLst>
                <a:gd name="connsiteX0" fmla="*/ 0 w 12700"/>
                <a:gd name="connsiteY0" fmla="*/ 597408 h 597408"/>
                <a:gd name="connsiteX1" fmla="*/ 0 w 12700"/>
                <a:gd name="connsiteY1" fmla="*/ 0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7408">
                  <a:moveTo>
                    <a:pt x="0" y="5974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63AA2B58-0DBB-47FB-A02C-7E4770E5C8D1}"/>
                </a:ext>
              </a:extLst>
            </p:cNvPr>
            <p:cNvSpPr/>
            <p:nvPr/>
          </p:nvSpPr>
          <p:spPr>
            <a:xfrm>
              <a:off x="5484114" y="3072764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D19A2AFB-7D70-4B19-9ACA-99D169B0E4E6}"/>
                </a:ext>
              </a:extLst>
            </p:cNvPr>
            <p:cNvSpPr/>
            <p:nvPr/>
          </p:nvSpPr>
          <p:spPr>
            <a:xfrm>
              <a:off x="5363845" y="3670173"/>
              <a:ext cx="12700" cy="623824"/>
            </a:xfrm>
            <a:custGeom>
              <a:avLst/>
              <a:gdLst>
                <a:gd name="connsiteX0" fmla="*/ 0 w 12700"/>
                <a:gd name="connsiteY0" fmla="*/ 0 h 623824"/>
                <a:gd name="connsiteX1" fmla="*/ 0 w 12700"/>
                <a:gd name="connsiteY1" fmla="*/ 623824 h 62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3824">
                  <a:moveTo>
                    <a:pt x="0" y="0"/>
                  </a:moveTo>
                  <a:lnTo>
                    <a:pt x="0" y="6238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8" name="Freeform: Shape 2687">
              <a:extLst>
                <a:ext uri="{FF2B5EF4-FFF2-40B4-BE49-F238E27FC236}">
                  <a16:creationId xmlns:a16="http://schemas.microsoft.com/office/drawing/2014/main" id="{509CD434-CF45-487C-8C8B-7186853BFE6B}"/>
                </a:ext>
              </a:extLst>
            </p:cNvPr>
            <p:cNvSpPr/>
            <p:nvPr/>
          </p:nvSpPr>
          <p:spPr>
            <a:xfrm>
              <a:off x="5349875" y="42418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8" name="!!g14">
            <a:extLst>
              <a:ext uri="{FF2B5EF4-FFF2-40B4-BE49-F238E27FC236}">
                <a16:creationId xmlns:a16="http://schemas.microsoft.com/office/drawing/2014/main" id="{D68B6718-405C-468B-9913-876CBA6E987A}"/>
              </a:ext>
            </a:extLst>
          </p:cNvPr>
          <p:cNvGrpSpPr/>
          <p:nvPr/>
        </p:nvGrpSpPr>
        <p:grpSpPr>
          <a:xfrm>
            <a:off x="5623814" y="2511679"/>
            <a:ext cx="330581" cy="2762376"/>
            <a:chOff x="5623814" y="2511679"/>
            <a:chExt cx="330581" cy="276237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8197EF-77B4-4478-B935-A684B480F353}"/>
                </a:ext>
              </a:extLst>
            </p:cNvPr>
            <p:cNvSpPr/>
            <p:nvPr/>
          </p:nvSpPr>
          <p:spPr>
            <a:xfrm>
              <a:off x="5623814" y="3670173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3F6C9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1E363D3-438A-424E-BB6F-F0EEB650BBB7}"/>
                </a:ext>
              </a:extLst>
            </p:cNvPr>
            <p:cNvSpPr/>
            <p:nvPr/>
          </p:nvSpPr>
          <p:spPr>
            <a:xfrm>
              <a:off x="5652643" y="3670173"/>
              <a:ext cx="12700" cy="305942"/>
            </a:xfrm>
            <a:custGeom>
              <a:avLst/>
              <a:gdLst>
                <a:gd name="connsiteX0" fmla="*/ 0 w 12700"/>
                <a:gd name="connsiteY0" fmla="*/ 0 h 305942"/>
                <a:gd name="connsiteX1" fmla="*/ 0 w 12700"/>
                <a:gd name="connsiteY1" fmla="*/ 305943 h 30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5942">
                  <a:moveTo>
                    <a:pt x="0" y="0"/>
                  </a:moveTo>
                  <a:lnTo>
                    <a:pt x="0" y="30594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F9623FA0-551A-400F-A7D5-7FE131AA8F2E}"/>
                </a:ext>
              </a:extLst>
            </p:cNvPr>
            <p:cNvSpPr/>
            <p:nvPr/>
          </p:nvSpPr>
          <p:spPr>
            <a:xfrm>
              <a:off x="5638672" y="3924046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827A8B74-EE5B-469A-AD87-B30410E87DA3}"/>
                </a:ext>
              </a:extLst>
            </p:cNvPr>
            <p:cNvSpPr/>
            <p:nvPr/>
          </p:nvSpPr>
          <p:spPr>
            <a:xfrm>
              <a:off x="5789168" y="3670173"/>
              <a:ext cx="12700" cy="1603882"/>
            </a:xfrm>
            <a:custGeom>
              <a:avLst/>
              <a:gdLst>
                <a:gd name="connsiteX0" fmla="*/ 0 w 12700"/>
                <a:gd name="connsiteY0" fmla="*/ 0 h 1603882"/>
                <a:gd name="connsiteX1" fmla="*/ 0 w 12700"/>
                <a:gd name="connsiteY1" fmla="*/ 1603883 h 160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3882">
                  <a:moveTo>
                    <a:pt x="0" y="0"/>
                  </a:moveTo>
                  <a:lnTo>
                    <a:pt x="0" y="160388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3B1C9AFD-20C1-4C3D-9729-65D0BC465C65}"/>
                </a:ext>
              </a:extLst>
            </p:cNvPr>
            <p:cNvSpPr/>
            <p:nvPr/>
          </p:nvSpPr>
          <p:spPr>
            <a:xfrm>
              <a:off x="5775197" y="522185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EB04B9B4-7051-4731-9A4F-B4AF8996DB6F}"/>
                </a:ext>
              </a:extLst>
            </p:cNvPr>
            <p:cNvSpPr/>
            <p:nvPr/>
          </p:nvSpPr>
          <p:spPr>
            <a:xfrm>
              <a:off x="5754243" y="3670173"/>
              <a:ext cx="12700" cy="1151509"/>
            </a:xfrm>
            <a:custGeom>
              <a:avLst/>
              <a:gdLst>
                <a:gd name="connsiteX0" fmla="*/ 0 w 12700"/>
                <a:gd name="connsiteY0" fmla="*/ 0 h 1151509"/>
                <a:gd name="connsiteX1" fmla="*/ 0 w 12700"/>
                <a:gd name="connsiteY1" fmla="*/ 1151509 h 115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1509">
                  <a:moveTo>
                    <a:pt x="0" y="0"/>
                  </a:moveTo>
                  <a:lnTo>
                    <a:pt x="0" y="115150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2691798E-4E15-47B4-8541-B01BFDABBFCD}"/>
                </a:ext>
              </a:extLst>
            </p:cNvPr>
            <p:cNvSpPr/>
            <p:nvPr/>
          </p:nvSpPr>
          <p:spPr>
            <a:xfrm>
              <a:off x="5740272" y="476948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4E144B37-E189-42F0-A260-3C6602EF9E58}"/>
                </a:ext>
              </a:extLst>
            </p:cNvPr>
            <p:cNvSpPr/>
            <p:nvPr/>
          </p:nvSpPr>
          <p:spPr>
            <a:xfrm>
              <a:off x="5826252" y="3670173"/>
              <a:ext cx="12700" cy="33147"/>
            </a:xfrm>
            <a:custGeom>
              <a:avLst/>
              <a:gdLst>
                <a:gd name="connsiteX0" fmla="*/ 0 w 12700"/>
                <a:gd name="connsiteY0" fmla="*/ 0 h 33147"/>
                <a:gd name="connsiteX1" fmla="*/ 0 w 12700"/>
                <a:gd name="connsiteY1" fmla="*/ 33147 h 3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147">
                  <a:moveTo>
                    <a:pt x="0" y="0"/>
                  </a:moveTo>
                  <a:lnTo>
                    <a:pt x="0" y="331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186A50C6-16B5-4573-AE77-0D9A7BE0060E}"/>
                </a:ext>
              </a:extLst>
            </p:cNvPr>
            <p:cNvSpPr/>
            <p:nvPr/>
          </p:nvSpPr>
          <p:spPr>
            <a:xfrm>
              <a:off x="5812282" y="365112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FD05F29C-F988-4E38-B61E-2E98F504BB93}"/>
                </a:ext>
              </a:extLst>
            </p:cNvPr>
            <p:cNvSpPr/>
            <p:nvPr/>
          </p:nvSpPr>
          <p:spPr>
            <a:xfrm>
              <a:off x="5720588" y="3077464"/>
              <a:ext cx="12700" cy="592709"/>
            </a:xfrm>
            <a:custGeom>
              <a:avLst/>
              <a:gdLst>
                <a:gd name="connsiteX0" fmla="*/ 0 w 12700"/>
                <a:gd name="connsiteY0" fmla="*/ 592709 h 592709"/>
                <a:gd name="connsiteX1" fmla="*/ 0 w 12700"/>
                <a:gd name="connsiteY1" fmla="*/ 0 h 59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2709">
                  <a:moveTo>
                    <a:pt x="0" y="5927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AC17C801-EF29-4920-8764-E94B97701F6B}"/>
                </a:ext>
              </a:extLst>
            </p:cNvPr>
            <p:cNvSpPr/>
            <p:nvPr/>
          </p:nvSpPr>
          <p:spPr>
            <a:xfrm>
              <a:off x="5706617" y="307746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1910DA31-2D94-47A9-8ADB-793D38AA5B3E}"/>
                </a:ext>
              </a:extLst>
            </p:cNvPr>
            <p:cNvSpPr/>
            <p:nvPr/>
          </p:nvSpPr>
          <p:spPr>
            <a:xfrm>
              <a:off x="5686298" y="3670173"/>
              <a:ext cx="12700" cy="783463"/>
            </a:xfrm>
            <a:custGeom>
              <a:avLst/>
              <a:gdLst>
                <a:gd name="connsiteX0" fmla="*/ 0 w 12700"/>
                <a:gd name="connsiteY0" fmla="*/ 0 h 783463"/>
                <a:gd name="connsiteX1" fmla="*/ 0 w 12700"/>
                <a:gd name="connsiteY1" fmla="*/ 783463 h 78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3463">
                  <a:moveTo>
                    <a:pt x="0" y="0"/>
                  </a:moveTo>
                  <a:lnTo>
                    <a:pt x="0" y="78346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0FB61B2C-D9CE-49D2-888E-49E92C46E63D}"/>
                </a:ext>
              </a:extLst>
            </p:cNvPr>
            <p:cNvSpPr/>
            <p:nvPr/>
          </p:nvSpPr>
          <p:spPr>
            <a:xfrm>
              <a:off x="5672328" y="440143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DA0CC95C-CB97-4F69-A2B3-D5E3DF8B3445}"/>
                </a:ext>
              </a:extLst>
            </p:cNvPr>
            <p:cNvSpPr/>
            <p:nvPr/>
          </p:nvSpPr>
          <p:spPr>
            <a:xfrm>
              <a:off x="5879973" y="3670173"/>
              <a:ext cx="12700" cy="456438"/>
            </a:xfrm>
            <a:custGeom>
              <a:avLst/>
              <a:gdLst>
                <a:gd name="connsiteX0" fmla="*/ 0 w 12700"/>
                <a:gd name="connsiteY0" fmla="*/ 0 h 456438"/>
                <a:gd name="connsiteX1" fmla="*/ 0 w 12700"/>
                <a:gd name="connsiteY1" fmla="*/ 456438 h 45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6438">
                  <a:moveTo>
                    <a:pt x="0" y="0"/>
                  </a:moveTo>
                  <a:lnTo>
                    <a:pt x="0" y="45643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459143B6-16E2-4BAF-B7D2-9CC37307F108}"/>
                </a:ext>
              </a:extLst>
            </p:cNvPr>
            <p:cNvSpPr/>
            <p:nvPr/>
          </p:nvSpPr>
          <p:spPr>
            <a:xfrm>
              <a:off x="5866003" y="407441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3C5B7A2A-2E48-4F67-99B3-15E267C6FECF}"/>
                </a:ext>
              </a:extLst>
            </p:cNvPr>
            <p:cNvSpPr/>
            <p:nvPr/>
          </p:nvSpPr>
          <p:spPr>
            <a:xfrm>
              <a:off x="5707253" y="3670173"/>
              <a:ext cx="12700" cy="34925"/>
            </a:xfrm>
            <a:custGeom>
              <a:avLst/>
              <a:gdLst>
                <a:gd name="connsiteX0" fmla="*/ 0 w 12700"/>
                <a:gd name="connsiteY0" fmla="*/ 0 h 34925"/>
                <a:gd name="connsiteX1" fmla="*/ 0 w 12700"/>
                <a:gd name="connsiteY1" fmla="*/ 34925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925">
                  <a:moveTo>
                    <a:pt x="0" y="0"/>
                  </a:moveTo>
                  <a:lnTo>
                    <a:pt x="0" y="3492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D32EFD76-4EF5-4E93-9C13-D8D2D60EF183}"/>
                </a:ext>
              </a:extLst>
            </p:cNvPr>
            <p:cNvSpPr/>
            <p:nvPr/>
          </p:nvSpPr>
          <p:spPr>
            <a:xfrm>
              <a:off x="5693283" y="365290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9329187-20B6-4089-83AE-00357E3D307B}"/>
                </a:ext>
              </a:extLst>
            </p:cNvPr>
            <p:cNvSpPr/>
            <p:nvPr/>
          </p:nvSpPr>
          <p:spPr>
            <a:xfrm>
              <a:off x="5844159" y="3670173"/>
              <a:ext cx="12700" cy="391794"/>
            </a:xfrm>
            <a:custGeom>
              <a:avLst/>
              <a:gdLst>
                <a:gd name="connsiteX0" fmla="*/ 0 w 12700"/>
                <a:gd name="connsiteY0" fmla="*/ 0 h 391794"/>
                <a:gd name="connsiteX1" fmla="*/ 0 w 12700"/>
                <a:gd name="connsiteY1" fmla="*/ 391795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794">
                  <a:moveTo>
                    <a:pt x="0" y="0"/>
                  </a:moveTo>
                  <a:lnTo>
                    <a:pt x="0" y="39179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E0DAC067-8D2B-4C6C-90C7-2E948A8DA953}"/>
                </a:ext>
              </a:extLst>
            </p:cNvPr>
            <p:cNvSpPr/>
            <p:nvPr/>
          </p:nvSpPr>
          <p:spPr>
            <a:xfrm>
              <a:off x="5830189" y="400977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C1FD666C-AED9-40C5-BD40-298009D81109}"/>
                </a:ext>
              </a:extLst>
            </p:cNvPr>
            <p:cNvSpPr/>
            <p:nvPr/>
          </p:nvSpPr>
          <p:spPr>
            <a:xfrm>
              <a:off x="5846318" y="2960878"/>
              <a:ext cx="12700" cy="709295"/>
            </a:xfrm>
            <a:custGeom>
              <a:avLst/>
              <a:gdLst>
                <a:gd name="connsiteX0" fmla="*/ 0 w 12700"/>
                <a:gd name="connsiteY0" fmla="*/ 709295 h 709295"/>
                <a:gd name="connsiteX1" fmla="*/ 0 w 12700"/>
                <a:gd name="connsiteY1" fmla="*/ 0 h 70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9295">
                  <a:moveTo>
                    <a:pt x="0" y="70929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10B91ED7-7F3C-4971-BFC3-C77B2B54A96D}"/>
                </a:ext>
              </a:extLst>
            </p:cNvPr>
            <p:cNvSpPr/>
            <p:nvPr/>
          </p:nvSpPr>
          <p:spPr>
            <a:xfrm>
              <a:off x="5832347" y="296087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742A48E9-083D-475C-B12D-FE21D47A76B8}"/>
                </a:ext>
              </a:extLst>
            </p:cNvPr>
            <p:cNvSpPr/>
            <p:nvPr/>
          </p:nvSpPr>
          <p:spPr>
            <a:xfrm>
              <a:off x="5734812" y="3670173"/>
              <a:ext cx="12700" cy="473328"/>
            </a:xfrm>
            <a:custGeom>
              <a:avLst/>
              <a:gdLst>
                <a:gd name="connsiteX0" fmla="*/ 0 w 12700"/>
                <a:gd name="connsiteY0" fmla="*/ 0 h 473328"/>
                <a:gd name="connsiteX1" fmla="*/ 0 w 12700"/>
                <a:gd name="connsiteY1" fmla="*/ 473329 h 47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328">
                  <a:moveTo>
                    <a:pt x="0" y="0"/>
                  </a:moveTo>
                  <a:lnTo>
                    <a:pt x="0" y="47332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8307061C-8C0E-47EF-82DE-87D3BB154BC2}"/>
                </a:ext>
              </a:extLst>
            </p:cNvPr>
            <p:cNvSpPr/>
            <p:nvPr/>
          </p:nvSpPr>
          <p:spPr>
            <a:xfrm>
              <a:off x="5720841" y="40914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E2AE3D2A-234C-434C-A5AC-5B136F5CB620}"/>
                </a:ext>
              </a:extLst>
            </p:cNvPr>
            <p:cNvSpPr/>
            <p:nvPr/>
          </p:nvSpPr>
          <p:spPr>
            <a:xfrm>
              <a:off x="5804916" y="3061843"/>
              <a:ext cx="12700" cy="608330"/>
            </a:xfrm>
            <a:custGeom>
              <a:avLst/>
              <a:gdLst>
                <a:gd name="connsiteX0" fmla="*/ 0 w 12700"/>
                <a:gd name="connsiteY0" fmla="*/ 608330 h 608330"/>
                <a:gd name="connsiteX1" fmla="*/ 0 w 12700"/>
                <a:gd name="connsiteY1" fmla="*/ 0 h 6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8330">
                  <a:moveTo>
                    <a:pt x="0" y="6083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18BCD0D2-6A51-4871-8AA8-E9CDD39E13C6}"/>
                </a:ext>
              </a:extLst>
            </p:cNvPr>
            <p:cNvSpPr/>
            <p:nvPr/>
          </p:nvSpPr>
          <p:spPr>
            <a:xfrm>
              <a:off x="5790946" y="3061842"/>
              <a:ext cx="27939" cy="52070"/>
            </a:xfrm>
            <a:custGeom>
              <a:avLst/>
              <a:gdLst>
                <a:gd name="connsiteX0" fmla="*/ 27940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7FCB3719-9C57-45C4-A850-F0B45F8C0860}"/>
                </a:ext>
              </a:extLst>
            </p:cNvPr>
            <p:cNvSpPr/>
            <p:nvPr/>
          </p:nvSpPr>
          <p:spPr>
            <a:xfrm>
              <a:off x="5818124" y="2709037"/>
              <a:ext cx="12700" cy="961136"/>
            </a:xfrm>
            <a:custGeom>
              <a:avLst/>
              <a:gdLst>
                <a:gd name="connsiteX0" fmla="*/ 0 w 12700"/>
                <a:gd name="connsiteY0" fmla="*/ 961136 h 961136"/>
                <a:gd name="connsiteX1" fmla="*/ 0 w 12700"/>
                <a:gd name="connsiteY1" fmla="*/ 0 h 96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1136">
                  <a:moveTo>
                    <a:pt x="0" y="9611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273A2777-4B81-48FD-B014-86BAA1CB0481}"/>
                </a:ext>
              </a:extLst>
            </p:cNvPr>
            <p:cNvSpPr/>
            <p:nvPr/>
          </p:nvSpPr>
          <p:spPr>
            <a:xfrm>
              <a:off x="5804153" y="270903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D6ED349D-9284-4112-9B08-E3A07873D71C}"/>
                </a:ext>
              </a:extLst>
            </p:cNvPr>
            <p:cNvSpPr/>
            <p:nvPr/>
          </p:nvSpPr>
          <p:spPr>
            <a:xfrm>
              <a:off x="5876544" y="3670173"/>
              <a:ext cx="12700" cy="791590"/>
            </a:xfrm>
            <a:custGeom>
              <a:avLst/>
              <a:gdLst>
                <a:gd name="connsiteX0" fmla="*/ 0 w 12700"/>
                <a:gd name="connsiteY0" fmla="*/ 0 h 791590"/>
                <a:gd name="connsiteX1" fmla="*/ 0 w 12700"/>
                <a:gd name="connsiteY1" fmla="*/ 791591 h 79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1590">
                  <a:moveTo>
                    <a:pt x="0" y="0"/>
                  </a:moveTo>
                  <a:lnTo>
                    <a:pt x="0" y="791591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BE954B07-B2C1-4E18-BDFF-B25CC139CFDB}"/>
                </a:ext>
              </a:extLst>
            </p:cNvPr>
            <p:cNvSpPr/>
            <p:nvPr/>
          </p:nvSpPr>
          <p:spPr>
            <a:xfrm>
              <a:off x="5862573" y="440969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F17AD0B0-897B-4873-8751-8BB57343BD3E}"/>
                </a:ext>
              </a:extLst>
            </p:cNvPr>
            <p:cNvSpPr/>
            <p:nvPr/>
          </p:nvSpPr>
          <p:spPr>
            <a:xfrm>
              <a:off x="5807075" y="3670173"/>
              <a:ext cx="12700" cy="490347"/>
            </a:xfrm>
            <a:custGeom>
              <a:avLst/>
              <a:gdLst>
                <a:gd name="connsiteX0" fmla="*/ 0 w 12700"/>
                <a:gd name="connsiteY0" fmla="*/ 0 h 490347"/>
                <a:gd name="connsiteX1" fmla="*/ 0 w 12700"/>
                <a:gd name="connsiteY1" fmla="*/ 490347 h 49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347">
                  <a:moveTo>
                    <a:pt x="0" y="0"/>
                  </a:moveTo>
                  <a:lnTo>
                    <a:pt x="0" y="49034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B183722C-350F-4879-9AB1-6B165D62AC68}"/>
                </a:ext>
              </a:extLst>
            </p:cNvPr>
            <p:cNvSpPr/>
            <p:nvPr/>
          </p:nvSpPr>
          <p:spPr>
            <a:xfrm>
              <a:off x="5793104" y="410845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2F57E2F9-16F9-4ADF-8FB6-8E100F806354}"/>
                </a:ext>
              </a:extLst>
            </p:cNvPr>
            <p:cNvSpPr/>
            <p:nvPr/>
          </p:nvSpPr>
          <p:spPr>
            <a:xfrm>
              <a:off x="5697347" y="3670173"/>
              <a:ext cx="12700" cy="393700"/>
            </a:xfrm>
            <a:custGeom>
              <a:avLst/>
              <a:gdLst>
                <a:gd name="connsiteX0" fmla="*/ 0 w 12700"/>
                <a:gd name="connsiteY0" fmla="*/ 0 h 393700"/>
                <a:gd name="connsiteX1" fmla="*/ 0 w 12700"/>
                <a:gd name="connsiteY1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3700">
                  <a:moveTo>
                    <a:pt x="0" y="0"/>
                  </a:moveTo>
                  <a:lnTo>
                    <a:pt x="0" y="39370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DEA225F8-8CFE-469D-8CF8-2D74A4ED6BA9}"/>
                </a:ext>
              </a:extLst>
            </p:cNvPr>
            <p:cNvSpPr/>
            <p:nvPr/>
          </p:nvSpPr>
          <p:spPr>
            <a:xfrm>
              <a:off x="5683377" y="401167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E9218A93-6CC8-4731-9EB7-944C0BA8A768}"/>
                </a:ext>
              </a:extLst>
            </p:cNvPr>
            <p:cNvSpPr/>
            <p:nvPr/>
          </p:nvSpPr>
          <p:spPr>
            <a:xfrm>
              <a:off x="5786374" y="2511679"/>
              <a:ext cx="12700" cy="1158494"/>
            </a:xfrm>
            <a:custGeom>
              <a:avLst/>
              <a:gdLst>
                <a:gd name="connsiteX0" fmla="*/ 0 w 12700"/>
                <a:gd name="connsiteY0" fmla="*/ 1158494 h 1158494"/>
                <a:gd name="connsiteX1" fmla="*/ 0 w 12700"/>
                <a:gd name="connsiteY1" fmla="*/ 0 h 1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8494">
                  <a:moveTo>
                    <a:pt x="0" y="11584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725B3808-ED58-4368-A290-42B2296AD7F3}"/>
                </a:ext>
              </a:extLst>
            </p:cNvPr>
            <p:cNvSpPr/>
            <p:nvPr/>
          </p:nvSpPr>
          <p:spPr>
            <a:xfrm>
              <a:off x="5772403" y="25116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E43BE724-7F6E-46E2-B60B-5720E4764714}"/>
                </a:ext>
              </a:extLst>
            </p:cNvPr>
            <p:cNvSpPr/>
            <p:nvPr/>
          </p:nvSpPr>
          <p:spPr>
            <a:xfrm>
              <a:off x="5762879" y="3000756"/>
              <a:ext cx="12700" cy="669417"/>
            </a:xfrm>
            <a:custGeom>
              <a:avLst/>
              <a:gdLst>
                <a:gd name="connsiteX0" fmla="*/ 0 w 12700"/>
                <a:gd name="connsiteY0" fmla="*/ 669417 h 669417"/>
                <a:gd name="connsiteX1" fmla="*/ 0 w 12700"/>
                <a:gd name="connsiteY1" fmla="*/ 0 h 66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69417">
                  <a:moveTo>
                    <a:pt x="0" y="6694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DFFFFE13-D3AD-4962-AEEF-07681D9060A1}"/>
                </a:ext>
              </a:extLst>
            </p:cNvPr>
            <p:cNvSpPr/>
            <p:nvPr/>
          </p:nvSpPr>
          <p:spPr>
            <a:xfrm>
              <a:off x="5748909" y="3000755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EDAB1FF7-AB95-4634-955E-59E3DFB061E1}"/>
                </a:ext>
              </a:extLst>
            </p:cNvPr>
            <p:cNvSpPr/>
            <p:nvPr/>
          </p:nvSpPr>
          <p:spPr>
            <a:xfrm>
              <a:off x="5772658" y="3421253"/>
              <a:ext cx="12700" cy="248920"/>
            </a:xfrm>
            <a:custGeom>
              <a:avLst/>
              <a:gdLst>
                <a:gd name="connsiteX0" fmla="*/ 0 w 12700"/>
                <a:gd name="connsiteY0" fmla="*/ 248920 h 248920"/>
                <a:gd name="connsiteX1" fmla="*/ 0 w 12700"/>
                <a:gd name="connsiteY1" fmla="*/ 0 h 24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920">
                  <a:moveTo>
                    <a:pt x="0" y="2489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A77DCCE2-CE90-4599-88B5-C4426EC07FCE}"/>
                </a:ext>
              </a:extLst>
            </p:cNvPr>
            <p:cNvSpPr/>
            <p:nvPr/>
          </p:nvSpPr>
          <p:spPr>
            <a:xfrm>
              <a:off x="5758688" y="34212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707FCBC5-2C73-419A-A7AE-3AF3DDD43503}"/>
                </a:ext>
              </a:extLst>
            </p:cNvPr>
            <p:cNvSpPr/>
            <p:nvPr/>
          </p:nvSpPr>
          <p:spPr>
            <a:xfrm>
              <a:off x="5733796" y="3670173"/>
              <a:ext cx="12700" cy="89662"/>
            </a:xfrm>
            <a:custGeom>
              <a:avLst/>
              <a:gdLst>
                <a:gd name="connsiteX0" fmla="*/ 0 w 12700"/>
                <a:gd name="connsiteY0" fmla="*/ 0 h 89662"/>
                <a:gd name="connsiteX1" fmla="*/ 0 w 12700"/>
                <a:gd name="connsiteY1" fmla="*/ 89662 h 8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662">
                  <a:moveTo>
                    <a:pt x="0" y="0"/>
                  </a:moveTo>
                  <a:lnTo>
                    <a:pt x="0" y="89662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D5CFF8C7-82ED-4FB4-B6AD-5FE8F853345C}"/>
                </a:ext>
              </a:extLst>
            </p:cNvPr>
            <p:cNvSpPr/>
            <p:nvPr/>
          </p:nvSpPr>
          <p:spPr>
            <a:xfrm>
              <a:off x="5719826" y="370763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0CF34B9A-1507-46D4-BFEF-2F984C41366A}"/>
                </a:ext>
              </a:extLst>
            </p:cNvPr>
            <p:cNvSpPr/>
            <p:nvPr/>
          </p:nvSpPr>
          <p:spPr>
            <a:xfrm>
              <a:off x="5828030" y="3670173"/>
              <a:ext cx="12700" cy="1091946"/>
            </a:xfrm>
            <a:custGeom>
              <a:avLst/>
              <a:gdLst>
                <a:gd name="connsiteX0" fmla="*/ 0 w 12700"/>
                <a:gd name="connsiteY0" fmla="*/ 0 h 1091946"/>
                <a:gd name="connsiteX1" fmla="*/ 0 w 12700"/>
                <a:gd name="connsiteY1" fmla="*/ 1091946 h 109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1946">
                  <a:moveTo>
                    <a:pt x="0" y="0"/>
                  </a:moveTo>
                  <a:lnTo>
                    <a:pt x="0" y="109194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10CCC5B7-995D-49DB-9659-B6F666658F78}"/>
                </a:ext>
              </a:extLst>
            </p:cNvPr>
            <p:cNvSpPr/>
            <p:nvPr/>
          </p:nvSpPr>
          <p:spPr>
            <a:xfrm>
              <a:off x="5814059" y="471004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5" name="Freeform: Shape 2464">
              <a:extLst>
                <a:ext uri="{FF2B5EF4-FFF2-40B4-BE49-F238E27FC236}">
                  <a16:creationId xmlns:a16="http://schemas.microsoft.com/office/drawing/2014/main" id="{2AFCD59B-17BF-47D8-AD05-DECEFC7EF85B}"/>
                </a:ext>
              </a:extLst>
            </p:cNvPr>
            <p:cNvSpPr/>
            <p:nvPr/>
          </p:nvSpPr>
          <p:spPr>
            <a:xfrm>
              <a:off x="5797550" y="3670173"/>
              <a:ext cx="12700" cy="159257"/>
            </a:xfrm>
            <a:custGeom>
              <a:avLst/>
              <a:gdLst>
                <a:gd name="connsiteX0" fmla="*/ 0 w 12700"/>
                <a:gd name="connsiteY0" fmla="*/ 0 h 159257"/>
                <a:gd name="connsiteX1" fmla="*/ 0 w 12700"/>
                <a:gd name="connsiteY1" fmla="*/ 159258 h 15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257">
                  <a:moveTo>
                    <a:pt x="0" y="0"/>
                  </a:moveTo>
                  <a:lnTo>
                    <a:pt x="0" y="159258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6" name="Freeform: Shape 2465">
              <a:extLst>
                <a:ext uri="{FF2B5EF4-FFF2-40B4-BE49-F238E27FC236}">
                  <a16:creationId xmlns:a16="http://schemas.microsoft.com/office/drawing/2014/main" id="{31EBFB4F-3413-438B-9669-2846124EB5C2}"/>
                </a:ext>
              </a:extLst>
            </p:cNvPr>
            <p:cNvSpPr/>
            <p:nvPr/>
          </p:nvSpPr>
          <p:spPr>
            <a:xfrm>
              <a:off x="5783579" y="377736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3" name="Freeform: Shape 2492">
              <a:extLst>
                <a:ext uri="{FF2B5EF4-FFF2-40B4-BE49-F238E27FC236}">
                  <a16:creationId xmlns:a16="http://schemas.microsoft.com/office/drawing/2014/main" id="{170C3798-124A-41A4-80C5-C61BF0E88BB6}"/>
                </a:ext>
              </a:extLst>
            </p:cNvPr>
            <p:cNvSpPr/>
            <p:nvPr/>
          </p:nvSpPr>
          <p:spPr>
            <a:xfrm>
              <a:off x="5814568" y="3670173"/>
              <a:ext cx="12700" cy="911605"/>
            </a:xfrm>
            <a:custGeom>
              <a:avLst/>
              <a:gdLst>
                <a:gd name="connsiteX0" fmla="*/ 0 w 12700"/>
                <a:gd name="connsiteY0" fmla="*/ 0 h 911605"/>
                <a:gd name="connsiteX1" fmla="*/ 0 w 12700"/>
                <a:gd name="connsiteY1" fmla="*/ 911606 h 91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1605">
                  <a:moveTo>
                    <a:pt x="0" y="0"/>
                  </a:moveTo>
                  <a:lnTo>
                    <a:pt x="0" y="911606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4" name="Freeform: Shape 2493">
              <a:extLst>
                <a:ext uri="{FF2B5EF4-FFF2-40B4-BE49-F238E27FC236}">
                  <a16:creationId xmlns:a16="http://schemas.microsoft.com/office/drawing/2014/main" id="{1B2DAAE1-8B3B-4FC5-9486-B8853F3445B1}"/>
                </a:ext>
              </a:extLst>
            </p:cNvPr>
            <p:cNvSpPr/>
            <p:nvPr/>
          </p:nvSpPr>
          <p:spPr>
            <a:xfrm>
              <a:off x="5800597" y="452970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1" name="Freeform: Shape 2520">
              <a:extLst>
                <a:ext uri="{FF2B5EF4-FFF2-40B4-BE49-F238E27FC236}">
                  <a16:creationId xmlns:a16="http://schemas.microsoft.com/office/drawing/2014/main" id="{50C2A08B-B22E-4EFE-8B56-E501F28B0EEA}"/>
                </a:ext>
              </a:extLst>
            </p:cNvPr>
            <p:cNvSpPr/>
            <p:nvPr/>
          </p:nvSpPr>
          <p:spPr>
            <a:xfrm>
              <a:off x="5917565" y="3670173"/>
              <a:ext cx="12700" cy="352932"/>
            </a:xfrm>
            <a:custGeom>
              <a:avLst/>
              <a:gdLst>
                <a:gd name="connsiteX0" fmla="*/ 0 w 12700"/>
                <a:gd name="connsiteY0" fmla="*/ 0 h 352932"/>
                <a:gd name="connsiteX1" fmla="*/ 0 w 12700"/>
                <a:gd name="connsiteY1" fmla="*/ 352933 h 35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32">
                  <a:moveTo>
                    <a:pt x="0" y="0"/>
                  </a:moveTo>
                  <a:lnTo>
                    <a:pt x="0" y="352933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221670E3-FDCD-4954-A0B7-88CA19B0A81A}"/>
                </a:ext>
              </a:extLst>
            </p:cNvPr>
            <p:cNvSpPr/>
            <p:nvPr/>
          </p:nvSpPr>
          <p:spPr>
            <a:xfrm>
              <a:off x="5903595" y="397090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40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4E4D2252-73F3-4BCD-95D4-770738BFE0D4}"/>
                </a:ext>
              </a:extLst>
            </p:cNvPr>
            <p:cNvSpPr/>
            <p:nvPr/>
          </p:nvSpPr>
          <p:spPr>
            <a:xfrm>
              <a:off x="5770753" y="3670173"/>
              <a:ext cx="12700" cy="365378"/>
            </a:xfrm>
            <a:custGeom>
              <a:avLst/>
              <a:gdLst>
                <a:gd name="connsiteX0" fmla="*/ 0 w 12700"/>
                <a:gd name="connsiteY0" fmla="*/ 0 h 365378"/>
                <a:gd name="connsiteX1" fmla="*/ 0 w 12700"/>
                <a:gd name="connsiteY1" fmla="*/ 365379 h 36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378">
                  <a:moveTo>
                    <a:pt x="0" y="0"/>
                  </a:moveTo>
                  <a:lnTo>
                    <a:pt x="0" y="365379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67F4FA26-5EF0-40E3-A344-D42716FE5923}"/>
                </a:ext>
              </a:extLst>
            </p:cNvPr>
            <p:cNvSpPr/>
            <p:nvPr/>
          </p:nvSpPr>
          <p:spPr>
            <a:xfrm>
              <a:off x="5756783" y="398335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7" name="Freeform: Shape 2576">
              <a:extLst>
                <a:ext uri="{FF2B5EF4-FFF2-40B4-BE49-F238E27FC236}">
                  <a16:creationId xmlns:a16="http://schemas.microsoft.com/office/drawing/2014/main" id="{DE7F2E94-5908-49F8-AF70-D58C512AC4EE}"/>
                </a:ext>
              </a:extLst>
            </p:cNvPr>
            <p:cNvSpPr/>
            <p:nvPr/>
          </p:nvSpPr>
          <p:spPr>
            <a:xfrm>
              <a:off x="5749036" y="2760980"/>
              <a:ext cx="12700" cy="909193"/>
            </a:xfrm>
            <a:custGeom>
              <a:avLst/>
              <a:gdLst>
                <a:gd name="connsiteX0" fmla="*/ 0 w 12700"/>
                <a:gd name="connsiteY0" fmla="*/ 909193 h 909193"/>
                <a:gd name="connsiteX1" fmla="*/ 0 w 12700"/>
                <a:gd name="connsiteY1" fmla="*/ 0 h 9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9193">
                  <a:moveTo>
                    <a:pt x="0" y="9091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8" name="Freeform: Shape 2577">
              <a:extLst>
                <a:ext uri="{FF2B5EF4-FFF2-40B4-BE49-F238E27FC236}">
                  <a16:creationId xmlns:a16="http://schemas.microsoft.com/office/drawing/2014/main" id="{C86F1F4D-D549-48D6-91D4-85F3AA209017}"/>
                </a:ext>
              </a:extLst>
            </p:cNvPr>
            <p:cNvSpPr/>
            <p:nvPr/>
          </p:nvSpPr>
          <p:spPr>
            <a:xfrm>
              <a:off x="5734939" y="2760979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4097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CF933252-ED6D-4FE1-B75F-C888EBD0BD74}"/>
                </a:ext>
              </a:extLst>
            </p:cNvPr>
            <p:cNvSpPr/>
            <p:nvPr/>
          </p:nvSpPr>
          <p:spPr>
            <a:xfrm>
              <a:off x="5857621" y="3084576"/>
              <a:ext cx="12700" cy="585597"/>
            </a:xfrm>
            <a:custGeom>
              <a:avLst/>
              <a:gdLst>
                <a:gd name="connsiteX0" fmla="*/ 0 w 12700"/>
                <a:gd name="connsiteY0" fmla="*/ 585597 h 585597"/>
                <a:gd name="connsiteX1" fmla="*/ 0 w 12700"/>
                <a:gd name="connsiteY1" fmla="*/ 0 h 5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5597">
                  <a:moveTo>
                    <a:pt x="0" y="5855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CFE35810-A513-476D-95DE-3DD77BE4996C}"/>
                </a:ext>
              </a:extLst>
            </p:cNvPr>
            <p:cNvSpPr/>
            <p:nvPr/>
          </p:nvSpPr>
          <p:spPr>
            <a:xfrm>
              <a:off x="5843651" y="308457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C81A7ADC-5B9E-4667-9C6F-0A96DAECFE52}"/>
                </a:ext>
              </a:extLst>
            </p:cNvPr>
            <p:cNvSpPr/>
            <p:nvPr/>
          </p:nvSpPr>
          <p:spPr>
            <a:xfrm>
              <a:off x="5857494" y="3670173"/>
              <a:ext cx="12700" cy="52324"/>
            </a:xfrm>
            <a:custGeom>
              <a:avLst/>
              <a:gdLst>
                <a:gd name="connsiteX0" fmla="*/ 0 w 12700"/>
                <a:gd name="connsiteY0" fmla="*/ 0 h 52324"/>
                <a:gd name="connsiteX1" fmla="*/ 0 w 12700"/>
                <a:gd name="connsiteY1" fmla="*/ 52324 h 5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324">
                  <a:moveTo>
                    <a:pt x="0" y="0"/>
                  </a:moveTo>
                  <a:lnTo>
                    <a:pt x="0" y="52324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BC61F2D3-F476-46F8-B584-9CA3675DD272}"/>
                </a:ext>
              </a:extLst>
            </p:cNvPr>
            <p:cNvSpPr/>
            <p:nvPr/>
          </p:nvSpPr>
          <p:spPr>
            <a:xfrm>
              <a:off x="5843523" y="36703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FBF36284-B87B-4347-90FF-29E6E52AA3A8}"/>
                </a:ext>
              </a:extLst>
            </p:cNvPr>
            <p:cNvSpPr/>
            <p:nvPr/>
          </p:nvSpPr>
          <p:spPr>
            <a:xfrm>
              <a:off x="5761482" y="3670173"/>
              <a:ext cx="12700" cy="842137"/>
            </a:xfrm>
            <a:custGeom>
              <a:avLst/>
              <a:gdLst>
                <a:gd name="connsiteX0" fmla="*/ 0 w 12700"/>
                <a:gd name="connsiteY0" fmla="*/ 0 h 842137"/>
                <a:gd name="connsiteX1" fmla="*/ 0 w 12700"/>
                <a:gd name="connsiteY1" fmla="*/ 842137 h 8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2137">
                  <a:moveTo>
                    <a:pt x="0" y="0"/>
                  </a:moveTo>
                  <a:lnTo>
                    <a:pt x="0" y="842137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2" name="Freeform: Shape 2661">
              <a:extLst>
                <a:ext uri="{FF2B5EF4-FFF2-40B4-BE49-F238E27FC236}">
                  <a16:creationId xmlns:a16="http://schemas.microsoft.com/office/drawing/2014/main" id="{870302A4-2FD1-4ABC-B6B7-BDCD2CD36BCA}"/>
                </a:ext>
              </a:extLst>
            </p:cNvPr>
            <p:cNvSpPr/>
            <p:nvPr/>
          </p:nvSpPr>
          <p:spPr>
            <a:xfrm>
              <a:off x="5747511" y="44601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A8BE7FF2-BE63-4F09-BEFE-63EEEF5D921D}"/>
                </a:ext>
              </a:extLst>
            </p:cNvPr>
            <p:cNvSpPr/>
            <p:nvPr/>
          </p:nvSpPr>
          <p:spPr>
            <a:xfrm>
              <a:off x="5715254" y="3670173"/>
              <a:ext cx="12700" cy="939164"/>
            </a:xfrm>
            <a:custGeom>
              <a:avLst/>
              <a:gdLst>
                <a:gd name="connsiteX0" fmla="*/ 0 w 12700"/>
                <a:gd name="connsiteY0" fmla="*/ 0 h 939164"/>
                <a:gd name="connsiteX1" fmla="*/ 0 w 12700"/>
                <a:gd name="connsiteY1" fmla="*/ 939165 h 93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9164">
                  <a:moveTo>
                    <a:pt x="0" y="0"/>
                  </a:moveTo>
                  <a:lnTo>
                    <a:pt x="0" y="939165"/>
                  </a:lnTo>
                </a:path>
              </a:pathLst>
            </a:custGeom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1DB73313-8C57-4CCB-87A6-29043BEA47ED}"/>
                </a:ext>
              </a:extLst>
            </p:cNvPr>
            <p:cNvSpPr/>
            <p:nvPr/>
          </p:nvSpPr>
          <p:spPr>
            <a:xfrm>
              <a:off x="5701284" y="455714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3F6C99">
                <a:alpha val="50000"/>
              </a:srgbClr>
            </a:solidFill>
            <a:ln w="13589" cap="flat">
              <a:solidFill>
                <a:srgbClr val="3F6C99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9" name="!!g15">
            <a:extLst>
              <a:ext uri="{FF2B5EF4-FFF2-40B4-BE49-F238E27FC236}">
                <a16:creationId xmlns:a16="http://schemas.microsoft.com/office/drawing/2014/main" id="{5E476D82-6C13-45EC-955E-724690C31E8F}"/>
              </a:ext>
            </a:extLst>
          </p:cNvPr>
          <p:cNvGrpSpPr/>
          <p:nvPr/>
        </p:nvGrpSpPr>
        <p:grpSpPr>
          <a:xfrm>
            <a:off x="6178550" y="1923160"/>
            <a:ext cx="330580" cy="3807080"/>
            <a:chOff x="6178550" y="1923160"/>
            <a:chExt cx="330580" cy="3807080"/>
          </a:xfrm>
        </p:grpSpPr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9D616D34-22A0-4D88-ACC1-937656899628}"/>
                </a:ext>
              </a:extLst>
            </p:cNvPr>
            <p:cNvSpPr/>
            <p:nvPr/>
          </p:nvSpPr>
          <p:spPr>
            <a:xfrm>
              <a:off x="6178550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64BC5881-8099-4A48-9939-5AEAB80B9F88}"/>
                </a:ext>
              </a:extLst>
            </p:cNvPr>
            <p:cNvSpPr/>
            <p:nvPr/>
          </p:nvSpPr>
          <p:spPr>
            <a:xfrm>
              <a:off x="6246622" y="3279521"/>
              <a:ext cx="12700" cy="390651"/>
            </a:xfrm>
            <a:custGeom>
              <a:avLst/>
              <a:gdLst>
                <a:gd name="connsiteX0" fmla="*/ 0 w 12700"/>
                <a:gd name="connsiteY0" fmla="*/ 390652 h 390651"/>
                <a:gd name="connsiteX1" fmla="*/ 0 w 12700"/>
                <a:gd name="connsiteY1" fmla="*/ 0 h 39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0651">
                  <a:moveTo>
                    <a:pt x="0" y="3906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787F4835-F501-4E65-A947-35F5F46F3FF0}"/>
                </a:ext>
              </a:extLst>
            </p:cNvPr>
            <p:cNvSpPr/>
            <p:nvPr/>
          </p:nvSpPr>
          <p:spPr>
            <a:xfrm>
              <a:off x="6232652" y="3279521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B7C65CFC-04F4-4AD2-8A92-29AD35BE8E13}"/>
                </a:ext>
              </a:extLst>
            </p:cNvPr>
            <p:cNvSpPr/>
            <p:nvPr/>
          </p:nvSpPr>
          <p:spPr>
            <a:xfrm>
              <a:off x="6322695" y="3670173"/>
              <a:ext cx="12700" cy="616585"/>
            </a:xfrm>
            <a:custGeom>
              <a:avLst/>
              <a:gdLst>
                <a:gd name="connsiteX0" fmla="*/ 0 w 12700"/>
                <a:gd name="connsiteY0" fmla="*/ 0 h 616585"/>
                <a:gd name="connsiteX1" fmla="*/ 0 w 12700"/>
                <a:gd name="connsiteY1" fmla="*/ 616585 h 6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6585">
                  <a:moveTo>
                    <a:pt x="0" y="0"/>
                  </a:moveTo>
                  <a:lnTo>
                    <a:pt x="0" y="61658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59276D0D-BAC5-4CE9-823C-DF66FBD4907A}"/>
                </a:ext>
              </a:extLst>
            </p:cNvPr>
            <p:cNvSpPr/>
            <p:nvPr/>
          </p:nvSpPr>
          <p:spPr>
            <a:xfrm>
              <a:off x="6308725" y="42345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EBADB781-3B04-4245-B30E-636292550038}"/>
                </a:ext>
              </a:extLst>
            </p:cNvPr>
            <p:cNvSpPr/>
            <p:nvPr/>
          </p:nvSpPr>
          <p:spPr>
            <a:xfrm>
              <a:off x="6262624" y="3670173"/>
              <a:ext cx="12700" cy="513714"/>
            </a:xfrm>
            <a:custGeom>
              <a:avLst/>
              <a:gdLst>
                <a:gd name="connsiteX0" fmla="*/ 0 w 12700"/>
                <a:gd name="connsiteY0" fmla="*/ 0 h 513714"/>
                <a:gd name="connsiteX1" fmla="*/ 0 w 12700"/>
                <a:gd name="connsiteY1" fmla="*/ 513715 h 51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3714">
                  <a:moveTo>
                    <a:pt x="0" y="0"/>
                  </a:moveTo>
                  <a:lnTo>
                    <a:pt x="0" y="5137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AF2160F0-8D59-4CE0-B5A0-DF50273986FF}"/>
                </a:ext>
              </a:extLst>
            </p:cNvPr>
            <p:cNvSpPr/>
            <p:nvPr/>
          </p:nvSpPr>
          <p:spPr>
            <a:xfrm>
              <a:off x="6248653" y="41316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4CD08426-1C02-4893-A196-483E4E7935F4}"/>
                </a:ext>
              </a:extLst>
            </p:cNvPr>
            <p:cNvSpPr/>
            <p:nvPr/>
          </p:nvSpPr>
          <p:spPr>
            <a:xfrm>
              <a:off x="6425184" y="3337814"/>
              <a:ext cx="12700" cy="332359"/>
            </a:xfrm>
            <a:custGeom>
              <a:avLst/>
              <a:gdLst>
                <a:gd name="connsiteX0" fmla="*/ 0 w 12700"/>
                <a:gd name="connsiteY0" fmla="*/ 332359 h 332359"/>
                <a:gd name="connsiteX1" fmla="*/ 0 w 12700"/>
                <a:gd name="connsiteY1" fmla="*/ 0 h 3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2359">
                  <a:moveTo>
                    <a:pt x="0" y="3323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E314764F-386C-436A-BC1F-3E4995FED823}"/>
                </a:ext>
              </a:extLst>
            </p:cNvPr>
            <p:cNvSpPr/>
            <p:nvPr/>
          </p:nvSpPr>
          <p:spPr>
            <a:xfrm>
              <a:off x="6411214" y="3337814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5A686634-F7B7-4F9A-9D3A-6D4AE0C0AEE9}"/>
                </a:ext>
              </a:extLst>
            </p:cNvPr>
            <p:cNvSpPr/>
            <p:nvPr/>
          </p:nvSpPr>
          <p:spPr>
            <a:xfrm>
              <a:off x="6314694" y="2835910"/>
              <a:ext cx="12700" cy="834263"/>
            </a:xfrm>
            <a:custGeom>
              <a:avLst/>
              <a:gdLst>
                <a:gd name="connsiteX0" fmla="*/ 0 w 12700"/>
                <a:gd name="connsiteY0" fmla="*/ 834263 h 834263"/>
                <a:gd name="connsiteX1" fmla="*/ 0 w 12700"/>
                <a:gd name="connsiteY1" fmla="*/ 0 h 83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4263">
                  <a:moveTo>
                    <a:pt x="0" y="8342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D10E6DD0-9FBC-496A-897B-95FFF2B5D21C}"/>
                </a:ext>
              </a:extLst>
            </p:cNvPr>
            <p:cNvSpPr/>
            <p:nvPr/>
          </p:nvSpPr>
          <p:spPr>
            <a:xfrm>
              <a:off x="6300723" y="28359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7F704DD0-3DC6-4D70-9B31-0EF159F00A2C}"/>
                </a:ext>
              </a:extLst>
            </p:cNvPr>
            <p:cNvSpPr/>
            <p:nvPr/>
          </p:nvSpPr>
          <p:spPr>
            <a:xfrm>
              <a:off x="6293104" y="3670173"/>
              <a:ext cx="12700" cy="802386"/>
            </a:xfrm>
            <a:custGeom>
              <a:avLst/>
              <a:gdLst>
                <a:gd name="connsiteX0" fmla="*/ 0 w 12700"/>
                <a:gd name="connsiteY0" fmla="*/ 0 h 802386"/>
                <a:gd name="connsiteX1" fmla="*/ 0 w 12700"/>
                <a:gd name="connsiteY1" fmla="*/ 802386 h 8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2386">
                  <a:moveTo>
                    <a:pt x="0" y="0"/>
                  </a:moveTo>
                  <a:lnTo>
                    <a:pt x="0" y="8023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5E668A50-776D-483D-91F0-B1AF1656CC79}"/>
                </a:ext>
              </a:extLst>
            </p:cNvPr>
            <p:cNvSpPr/>
            <p:nvPr/>
          </p:nvSpPr>
          <p:spPr>
            <a:xfrm>
              <a:off x="6279134" y="4420361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40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E64E50CE-2D78-4892-BC60-65C6448F9BFB}"/>
                </a:ext>
              </a:extLst>
            </p:cNvPr>
            <p:cNvSpPr/>
            <p:nvPr/>
          </p:nvSpPr>
          <p:spPr>
            <a:xfrm>
              <a:off x="6471539" y="3520186"/>
              <a:ext cx="12700" cy="149987"/>
            </a:xfrm>
            <a:custGeom>
              <a:avLst/>
              <a:gdLst>
                <a:gd name="connsiteX0" fmla="*/ 0 w 12700"/>
                <a:gd name="connsiteY0" fmla="*/ 149987 h 149987"/>
                <a:gd name="connsiteX1" fmla="*/ 0 w 12700"/>
                <a:gd name="connsiteY1" fmla="*/ 0 h 14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987">
                  <a:moveTo>
                    <a:pt x="0" y="1499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14CDEE21-F133-47E9-BAAF-500DB048ABE2}"/>
                </a:ext>
              </a:extLst>
            </p:cNvPr>
            <p:cNvSpPr/>
            <p:nvPr/>
          </p:nvSpPr>
          <p:spPr>
            <a:xfrm>
              <a:off x="6457569" y="352018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AFC1CE3C-0137-43C4-8E51-5FB7B1BB6BA4}"/>
                </a:ext>
              </a:extLst>
            </p:cNvPr>
            <p:cNvSpPr/>
            <p:nvPr/>
          </p:nvSpPr>
          <p:spPr>
            <a:xfrm>
              <a:off x="6365621" y="3023616"/>
              <a:ext cx="12700" cy="646557"/>
            </a:xfrm>
            <a:custGeom>
              <a:avLst/>
              <a:gdLst>
                <a:gd name="connsiteX0" fmla="*/ 0 w 12700"/>
                <a:gd name="connsiteY0" fmla="*/ 646557 h 646557"/>
                <a:gd name="connsiteX1" fmla="*/ 0 w 12700"/>
                <a:gd name="connsiteY1" fmla="*/ 0 h 64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6557">
                  <a:moveTo>
                    <a:pt x="0" y="6465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EFBD1398-3D29-421A-AF71-D57535FBA926}"/>
                </a:ext>
              </a:extLst>
            </p:cNvPr>
            <p:cNvSpPr/>
            <p:nvPr/>
          </p:nvSpPr>
          <p:spPr>
            <a:xfrm>
              <a:off x="6351651" y="3023616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B208C03E-C5AF-41C7-8B85-C7E0F743565C}"/>
                </a:ext>
              </a:extLst>
            </p:cNvPr>
            <p:cNvSpPr/>
            <p:nvPr/>
          </p:nvSpPr>
          <p:spPr>
            <a:xfrm>
              <a:off x="6325997" y="3591179"/>
              <a:ext cx="12700" cy="78994"/>
            </a:xfrm>
            <a:custGeom>
              <a:avLst/>
              <a:gdLst>
                <a:gd name="connsiteX0" fmla="*/ 0 w 12700"/>
                <a:gd name="connsiteY0" fmla="*/ 78994 h 78994"/>
                <a:gd name="connsiteX1" fmla="*/ 0 w 12700"/>
                <a:gd name="connsiteY1" fmla="*/ 0 h 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994">
                  <a:moveTo>
                    <a:pt x="0" y="789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61306F4A-293E-4440-8B4E-92921DFC275D}"/>
                </a:ext>
              </a:extLst>
            </p:cNvPr>
            <p:cNvSpPr/>
            <p:nvPr/>
          </p:nvSpPr>
          <p:spPr>
            <a:xfrm>
              <a:off x="6312027" y="359117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59F3C933-A3BE-4D9B-B8F4-A371C48813D6}"/>
                </a:ext>
              </a:extLst>
            </p:cNvPr>
            <p:cNvSpPr/>
            <p:nvPr/>
          </p:nvSpPr>
          <p:spPr>
            <a:xfrm>
              <a:off x="6249289" y="3024886"/>
              <a:ext cx="12700" cy="645287"/>
            </a:xfrm>
            <a:custGeom>
              <a:avLst/>
              <a:gdLst>
                <a:gd name="connsiteX0" fmla="*/ 0 w 12700"/>
                <a:gd name="connsiteY0" fmla="*/ 645287 h 645287"/>
                <a:gd name="connsiteX1" fmla="*/ 0 w 12700"/>
                <a:gd name="connsiteY1" fmla="*/ 0 h 64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5287">
                  <a:moveTo>
                    <a:pt x="0" y="64528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54CCD9FE-B2C6-4DA8-A1BB-5991C0558502}"/>
                </a:ext>
              </a:extLst>
            </p:cNvPr>
            <p:cNvSpPr/>
            <p:nvPr/>
          </p:nvSpPr>
          <p:spPr>
            <a:xfrm>
              <a:off x="6235319" y="302488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C3312C24-7AE9-45CE-93F2-D98F11596BE3}"/>
                </a:ext>
              </a:extLst>
            </p:cNvPr>
            <p:cNvSpPr/>
            <p:nvPr/>
          </p:nvSpPr>
          <p:spPr>
            <a:xfrm>
              <a:off x="6395212" y="3670173"/>
              <a:ext cx="12700" cy="11937"/>
            </a:xfrm>
            <a:custGeom>
              <a:avLst/>
              <a:gdLst>
                <a:gd name="connsiteX0" fmla="*/ 0 w 12700"/>
                <a:gd name="connsiteY0" fmla="*/ 0 h 11937"/>
                <a:gd name="connsiteX1" fmla="*/ 0 w 12700"/>
                <a:gd name="connsiteY1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37">
                  <a:moveTo>
                    <a:pt x="0" y="0"/>
                  </a:moveTo>
                  <a:lnTo>
                    <a:pt x="0" y="119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CA75B526-ABC6-4924-8318-8B05E942F804}"/>
                </a:ext>
              </a:extLst>
            </p:cNvPr>
            <p:cNvSpPr/>
            <p:nvPr/>
          </p:nvSpPr>
          <p:spPr>
            <a:xfrm>
              <a:off x="6381115" y="362991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87B2B1D6-C99D-4E13-B56E-2623E25575E1}"/>
                </a:ext>
              </a:extLst>
            </p:cNvPr>
            <p:cNvSpPr/>
            <p:nvPr/>
          </p:nvSpPr>
          <p:spPr>
            <a:xfrm>
              <a:off x="6295644" y="3670173"/>
              <a:ext cx="12700" cy="106044"/>
            </a:xfrm>
            <a:custGeom>
              <a:avLst/>
              <a:gdLst>
                <a:gd name="connsiteX0" fmla="*/ 0 w 12700"/>
                <a:gd name="connsiteY0" fmla="*/ 0 h 106044"/>
                <a:gd name="connsiteX1" fmla="*/ 0 w 12700"/>
                <a:gd name="connsiteY1" fmla="*/ 106045 h 10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044">
                  <a:moveTo>
                    <a:pt x="0" y="0"/>
                  </a:moveTo>
                  <a:lnTo>
                    <a:pt x="0" y="1060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F0052834-3D27-46EF-8E19-17408805A224}"/>
                </a:ext>
              </a:extLst>
            </p:cNvPr>
            <p:cNvSpPr/>
            <p:nvPr/>
          </p:nvSpPr>
          <p:spPr>
            <a:xfrm>
              <a:off x="6281673" y="372414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64713D51-3FD7-40A6-A5A9-6E2438FC924A}"/>
                </a:ext>
              </a:extLst>
            </p:cNvPr>
            <p:cNvSpPr/>
            <p:nvPr/>
          </p:nvSpPr>
          <p:spPr>
            <a:xfrm>
              <a:off x="6372733" y="3670173"/>
              <a:ext cx="12700" cy="897763"/>
            </a:xfrm>
            <a:custGeom>
              <a:avLst/>
              <a:gdLst>
                <a:gd name="connsiteX0" fmla="*/ 0 w 12700"/>
                <a:gd name="connsiteY0" fmla="*/ 0 h 897763"/>
                <a:gd name="connsiteX1" fmla="*/ 0 w 12700"/>
                <a:gd name="connsiteY1" fmla="*/ 897763 h 89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7763">
                  <a:moveTo>
                    <a:pt x="0" y="0"/>
                  </a:moveTo>
                  <a:lnTo>
                    <a:pt x="0" y="89776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CD9BDD15-8A73-4178-9C8E-F985E954791A}"/>
                </a:ext>
              </a:extLst>
            </p:cNvPr>
            <p:cNvSpPr/>
            <p:nvPr/>
          </p:nvSpPr>
          <p:spPr>
            <a:xfrm>
              <a:off x="6358763" y="451586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FEAAA506-07FB-469C-8E39-CA92192D10B6}"/>
                </a:ext>
              </a:extLst>
            </p:cNvPr>
            <p:cNvSpPr/>
            <p:nvPr/>
          </p:nvSpPr>
          <p:spPr>
            <a:xfrm>
              <a:off x="6343904" y="3670173"/>
              <a:ext cx="12700" cy="2060066"/>
            </a:xfrm>
            <a:custGeom>
              <a:avLst/>
              <a:gdLst>
                <a:gd name="connsiteX0" fmla="*/ 0 w 12700"/>
                <a:gd name="connsiteY0" fmla="*/ 0 h 2060066"/>
                <a:gd name="connsiteX1" fmla="*/ 0 w 12700"/>
                <a:gd name="connsiteY1" fmla="*/ 2060067 h 206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60066">
                  <a:moveTo>
                    <a:pt x="0" y="0"/>
                  </a:moveTo>
                  <a:lnTo>
                    <a:pt x="0" y="20600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567612F5-CD2D-4CD2-B17B-0286FF17C911}"/>
                </a:ext>
              </a:extLst>
            </p:cNvPr>
            <p:cNvSpPr/>
            <p:nvPr/>
          </p:nvSpPr>
          <p:spPr>
            <a:xfrm>
              <a:off x="6329934" y="567817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8BF9BAA0-1C3C-4A7C-8B57-AD22045E8B28}"/>
                </a:ext>
              </a:extLst>
            </p:cNvPr>
            <p:cNvSpPr/>
            <p:nvPr/>
          </p:nvSpPr>
          <p:spPr>
            <a:xfrm>
              <a:off x="6307963" y="2566924"/>
              <a:ext cx="12700" cy="1103249"/>
            </a:xfrm>
            <a:custGeom>
              <a:avLst/>
              <a:gdLst>
                <a:gd name="connsiteX0" fmla="*/ 0 w 12700"/>
                <a:gd name="connsiteY0" fmla="*/ 1103249 h 1103249"/>
                <a:gd name="connsiteX1" fmla="*/ 0 w 12700"/>
                <a:gd name="connsiteY1" fmla="*/ 0 h 110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3249">
                  <a:moveTo>
                    <a:pt x="0" y="11032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B61E276A-A9E2-4A20-9BF7-8F1ABE126F3B}"/>
                </a:ext>
              </a:extLst>
            </p:cNvPr>
            <p:cNvSpPr/>
            <p:nvPr/>
          </p:nvSpPr>
          <p:spPr>
            <a:xfrm>
              <a:off x="6293992" y="25669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4EB5F3A9-7744-447E-9316-8A1389E8FCC5}"/>
                </a:ext>
              </a:extLst>
            </p:cNvPr>
            <p:cNvSpPr/>
            <p:nvPr/>
          </p:nvSpPr>
          <p:spPr>
            <a:xfrm>
              <a:off x="6279642" y="3418840"/>
              <a:ext cx="12700" cy="251333"/>
            </a:xfrm>
            <a:custGeom>
              <a:avLst/>
              <a:gdLst>
                <a:gd name="connsiteX0" fmla="*/ 0 w 12700"/>
                <a:gd name="connsiteY0" fmla="*/ 251333 h 251333"/>
                <a:gd name="connsiteX1" fmla="*/ 0 w 12700"/>
                <a:gd name="connsiteY1" fmla="*/ 0 h 25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1333">
                  <a:moveTo>
                    <a:pt x="0" y="2513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7527BA32-CCE7-436E-81A6-313A4225C801}"/>
                </a:ext>
              </a:extLst>
            </p:cNvPr>
            <p:cNvSpPr/>
            <p:nvPr/>
          </p:nvSpPr>
          <p:spPr>
            <a:xfrm>
              <a:off x="6265671" y="34188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64991B23-632F-470C-ADA5-D187E116C9C6}"/>
                </a:ext>
              </a:extLst>
            </p:cNvPr>
            <p:cNvSpPr/>
            <p:nvPr/>
          </p:nvSpPr>
          <p:spPr>
            <a:xfrm>
              <a:off x="6366129" y="2430018"/>
              <a:ext cx="12700" cy="1240155"/>
            </a:xfrm>
            <a:custGeom>
              <a:avLst/>
              <a:gdLst>
                <a:gd name="connsiteX0" fmla="*/ 0 w 12700"/>
                <a:gd name="connsiteY0" fmla="*/ 1240155 h 1240155"/>
                <a:gd name="connsiteX1" fmla="*/ 0 w 12700"/>
                <a:gd name="connsiteY1" fmla="*/ 0 h 124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0155">
                  <a:moveTo>
                    <a:pt x="0" y="12401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4137699C-6231-443B-BEAA-1C0286D36704}"/>
                </a:ext>
              </a:extLst>
            </p:cNvPr>
            <p:cNvSpPr/>
            <p:nvPr/>
          </p:nvSpPr>
          <p:spPr>
            <a:xfrm>
              <a:off x="6352159" y="2430017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DA7BFBE4-16EA-47B2-B642-8B0BF0A77863}"/>
                </a:ext>
              </a:extLst>
            </p:cNvPr>
            <p:cNvSpPr/>
            <p:nvPr/>
          </p:nvSpPr>
          <p:spPr>
            <a:xfrm>
              <a:off x="6342634" y="1923161"/>
              <a:ext cx="12700" cy="1747012"/>
            </a:xfrm>
            <a:custGeom>
              <a:avLst/>
              <a:gdLst>
                <a:gd name="connsiteX0" fmla="*/ 0 w 12700"/>
                <a:gd name="connsiteY0" fmla="*/ 1747012 h 1747012"/>
                <a:gd name="connsiteX1" fmla="*/ 0 w 12700"/>
                <a:gd name="connsiteY1" fmla="*/ 0 h 174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47012">
                  <a:moveTo>
                    <a:pt x="0" y="17470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639005F8-9694-43B9-824A-22B73A32AABF}"/>
                </a:ext>
              </a:extLst>
            </p:cNvPr>
            <p:cNvSpPr/>
            <p:nvPr/>
          </p:nvSpPr>
          <p:spPr>
            <a:xfrm>
              <a:off x="6328664" y="1923160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5C309EA2-09DF-41B2-9451-8EF4C3DCA527}"/>
                </a:ext>
              </a:extLst>
            </p:cNvPr>
            <p:cNvSpPr/>
            <p:nvPr/>
          </p:nvSpPr>
          <p:spPr>
            <a:xfrm>
              <a:off x="6334125" y="3670173"/>
              <a:ext cx="12700" cy="1798574"/>
            </a:xfrm>
            <a:custGeom>
              <a:avLst/>
              <a:gdLst>
                <a:gd name="connsiteX0" fmla="*/ 0 w 12700"/>
                <a:gd name="connsiteY0" fmla="*/ 0 h 1798574"/>
                <a:gd name="connsiteX1" fmla="*/ 0 w 12700"/>
                <a:gd name="connsiteY1" fmla="*/ 1798574 h 17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98574">
                  <a:moveTo>
                    <a:pt x="0" y="0"/>
                  </a:moveTo>
                  <a:lnTo>
                    <a:pt x="0" y="179857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FD7CE632-71B7-4423-B04F-7CB2AA41A9E2}"/>
                </a:ext>
              </a:extLst>
            </p:cNvPr>
            <p:cNvSpPr/>
            <p:nvPr/>
          </p:nvSpPr>
          <p:spPr>
            <a:xfrm>
              <a:off x="6320154" y="541667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404EDC03-7A0B-4060-9550-8771170FE13E}"/>
                </a:ext>
              </a:extLst>
            </p:cNvPr>
            <p:cNvSpPr/>
            <p:nvPr/>
          </p:nvSpPr>
          <p:spPr>
            <a:xfrm>
              <a:off x="6390259" y="2604389"/>
              <a:ext cx="12700" cy="1065784"/>
            </a:xfrm>
            <a:custGeom>
              <a:avLst/>
              <a:gdLst>
                <a:gd name="connsiteX0" fmla="*/ 0 w 12700"/>
                <a:gd name="connsiteY0" fmla="*/ 1065784 h 1065784"/>
                <a:gd name="connsiteX1" fmla="*/ 0 w 12700"/>
                <a:gd name="connsiteY1" fmla="*/ 0 h 10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5784">
                  <a:moveTo>
                    <a:pt x="0" y="10657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7E0FDA7E-9B9E-4873-B381-7FBF6EE194BB}"/>
                </a:ext>
              </a:extLst>
            </p:cNvPr>
            <p:cNvSpPr/>
            <p:nvPr/>
          </p:nvSpPr>
          <p:spPr>
            <a:xfrm>
              <a:off x="6376289" y="2604389"/>
              <a:ext cx="27939" cy="52196"/>
            </a:xfrm>
            <a:custGeom>
              <a:avLst/>
              <a:gdLst>
                <a:gd name="connsiteX0" fmla="*/ 27940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67745C59-6AF3-46B6-B070-2E96C4580E9F}"/>
                </a:ext>
              </a:extLst>
            </p:cNvPr>
            <p:cNvSpPr/>
            <p:nvPr/>
          </p:nvSpPr>
          <p:spPr>
            <a:xfrm>
              <a:off x="6363716" y="3670173"/>
              <a:ext cx="12700" cy="678052"/>
            </a:xfrm>
            <a:custGeom>
              <a:avLst/>
              <a:gdLst>
                <a:gd name="connsiteX0" fmla="*/ 0 w 12700"/>
                <a:gd name="connsiteY0" fmla="*/ 0 h 678052"/>
                <a:gd name="connsiteX1" fmla="*/ 0 w 12700"/>
                <a:gd name="connsiteY1" fmla="*/ 678053 h 6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8052">
                  <a:moveTo>
                    <a:pt x="0" y="0"/>
                  </a:moveTo>
                  <a:lnTo>
                    <a:pt x="0" y="6780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99AEEBB5-5BEF-4110-9653-DA766891D48B}"/>
                </a:ext>
              </a:extLst>
            </p:cNvPr>
            <p:cNvSpPr/>
            <p:nvPr/>
          </p:nvSpPr>
          <p:spPr>
            <a:xfrm>
              <a:off x="6349746" y="429615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40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2E0BD934-9565-4ED6-B382-88E58250B979}"/>
                </a:ext>
              </a:extLst>
            </p:cNvPr>
            <p:cNvSpPr/>
            <p:nvPr/>
          </p:nvSpPr>
          <p:spPr>
            <a:xfrm>
              <a:off x="6318758" y="3183255"/>
              <a:ext cx="12700" cy="486918"/>
            </a:xfrm>
            <a:custGeom>
              <a:avLst/>
              <a:gdLst>
                <a:gd name="connsiteX0" fmla="*/ 0 w 12700"/>
                <a:gd name="connsiteY0" fmla="*/ 486918 h 486918"/>
                <a:gd name="connsiteX1" fmla="*/ 0 w 12700"/>
                <a:gd name="connsiteY1" fmla="*/ 0 h 48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6918">
                  <a:moveTo>
                    <a:pt x="0" y="4869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856816C2-2F2C-42BB-A92F-DFF1571DA34C}"/>
                </a:ext>
              </a:extLst>
            </p:cNvPr>
            <p:cNvSpPr/>
            <p:nvPr/>
          </p:nvSpPr>
          <p:spPr>
            <a:xfrm>
              <a:off x="6304788" y="31832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C37C0997-1340-4F27-AB69-C8000FF19274}"/>
                </a:ext>
              </a:extLst>
            </p:cNvPr>
            <p:cNvSpPr/>
            <p:nvPr/>
          </p:nvSpPr>
          <p:spPr>
            <a:xfrm>
              <a:off x="6206617" y="3497453"/>
              <a:ext cx="12700" cy="172720"/>
            </a:xfrm>
            <a:custGeom>
              <a:avLst/>
              <a:gdLst>
                <a:gd name="connsiteX0" fmla="*/ 0 w 12700"/>
                <a:gd name="connsiteY0" fmla="*/ 172720 h 172720"/>
                <a:gd name="connsiteX1" fmla="*/ 0 w 12700"/>
                <a:gd name="connsiteY1" fmla="*/ 0 h 1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2720">
                  <a:moveTo>
                    <a:pt x="0" y="1727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4AD20006-F8ED-4849-AD7F-5D7B787A5950}"/>
                </a:ext>
              </a:extLst>
            </p:cNvPr>
            <p:cNvSpPr/>
            <p:nvPr/>
          </p:nvSpPr>
          <p:spPr>
            <a:xfrm>
              <a:off x="6192646" y="34974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:a16="http://schemas.microsoft.com/office/drawing/2014/main" id="{ADE4E6B9-789B-4E76-BCE7-DEE72DFA0C05}"/>
                </a:ext>
              </a:extLst>
            </p:cNvPr>
            <p:cNvSpPr/>
            <p:nvPr/>
          </p:nvSpPr>
          <p:spPr>
            <a:xfrm>
              <a:off x="6357493" y="3670173"/>
              <a:ext cx="12700" cy="310388"/>
            </a:xfrm>
            <a:custGeom>
              <a:avLst/>
              <a:gdLst>
                <a:gd name="connsiteX0" fmla="*/ 0 w 12700"/>
                <a:gd name="connsiteY0" fmla="*/ 0 h 310388"/>
                <a:gd name="connsiteX1" fmla="*/ 0 w 12700"/>
                <a:gd name="connsiteY1" fmla="*/ 310388 h 31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0388">
                  <a:moveTo>
                    <a:pt x="0" y="0"/>
                  </a:moveTo>
                  <a:lnTo>
                    <a:pt x="0" y="3103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:a16="http://schemas.microsoft.com/office/drawing/2014/main" id="{2D06BB20-0CB5-4415-AE6F-F9CAF75FE4ED}"/>
                </a:ext>
              </a:extLst>
            </p:cNvPr>
            <p:cNvSpPr/>
            <p:nvPr/>
          </p:nvSpPr>
          <p:spPr>
            <a:xfrm>
              <a:off x="6343522" y="392836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:a16="http://schemas.microsoft.com/office/drawing/2014/main" id="{8CE88ACB-73F9-4995-A255-CDDBB290BDF9}"/>
                </a:ext>
              </a:extLst>
            </p:cNvPr>
            <p:cNvSpPr/>
            <p:nvPr/>
          </p:nvSpPr>
          <p:spPr>
            <a:xfrm>
              <a:off x="6439916" y="3040507"/>
              <a:ext cx="12700" cy="629666"/>
            </a:xfrm>
            <a:custGeom>
              <a:avLst/>
              <a:gdLst>
                <a:gd name="connsiteX0" fmla="*/ 0 w 12700"/>
                <a:gd name="connsiteY0" fmla="*/ 629666 h 629666"/>
                <a:gd name="connsiteX1" fmla="*/ 0 w 12700"/>
                <a:gd name="connsiteY1" fmla="*/ 0 h 62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9666">
                  <a:moveTo>
                    <a:pt x="0" y="6296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:a16="http://schemas.microsoft.com/office/drawing/2014/main" id="{1DFAC3A5-43EA-41EF-BE6A-232DFEF02F48}"/>
                </a:ext>
              </a:extLst>
            </p:cNvPr>
            <p:cNvSpPr/>
            <p:nvPr/>
          </p:nvSpPr>
          <p:spPr>
            <a:xfrm>
              <a:off x="6425946" y="3040507"/>
              <a:ext cx="27939" cy="52069"/>
            </a:xfrm>
            <a:custGeom>
              <a:avLst/>
              <a:gdLst>
                <a:gd name="connsiteX0" fmla="*/ 27940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DE1848A8-2759-4D31-A1B4-F4CC7F92FBE8}"/>
                </a:ext>
              </a:extLst>
            </p:cNvPr>
            <p:cNvSpPr/>
            <p:nvPr/>
          </p:nvSpPr>
          <p:spPr>
            <a:xfrm>
              <a:off x="6426581" y="3670173"/>
              <a:ext cx="12700" cy="65786"/>
            </a:xfrm>
            <a:custGeom>
              <a:avLst/>
              <a:gdLst>
                <a:gd name="connsiteX0" fmla="*/ 0 w 12700"/>
                <a:gd name="connsiteY0" fmla="*/ 0 h 65786"/>
                <a:gd name="connsiteX1" fmla="*/ 0 w 12700"/>
                <a:gd name="connsiteY1" fmla="*/ 65786 h 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786">
                  <a:moveTo>
                    <a:pt x="0" y="0"/>
                  </a:moveTo>
                  <a:lnTo>
                    <a:pt x="0" y="657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:a16="http://schemas.microsoft.com/office/drawing/2014/main" id="{798A2CFB-FE2F-4269-9F00-B8B02D7E355A}"/>
                </a:ext>
              </a:extLst>
            </p:cNvPr>
            <p:cNvSpPr/>
            <p:nvPr/>
          </p:nvSpPr>
          <p:spPr>
            <a:xfrm>
              <a:off x="6412610" y="368388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:a16="http://schemas.microsoft.com/office/drawing/2014/main" id="{EFC1FFDA-5116-4900-B313-E43E37DE502D}"/>
                </a:ext>
              </a:extLst>
            </p:cNvPr>
            <p:cNvSpPr/>
            <p:nvPr/>
          </p:nvSpPr>
          <p:spPr>
            <a:xfrm>
              <a:off x="6408420" y="3670173"/>
              <a:ext cx="12700" cy="599313"/>
            </a:xfrm>
            <a:custGeom>
              <a:avLst/>
              <a:gdLst>
                <a:gd name="connsiteX0" fmla="*/ 0 w 12700"/>
                <a:gd name="connsiteY0" fmla="*/ 0 h 599313"/>
                <a:gd name="connsiteX1" fmla="*/ 0 w 12700"/>
                <a:gd name="connsiteY1" fmla="*/ 599313 h 5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9313">
                  <a:moveTo>
                    <a:pt x="0" y="0"/>
                  </a:moveTo>
                  <a:lnTo>
                    <a:pt x="0" y="5993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8D92DC21-B3BB-494D-A72E-F3DEC61006B4}"/>
                </a:ext>
              </a:extLst>
            </p:cNvPr>
            <p:cNvSpPr/>
            <p:nvPr/>
          </p:nvSpPr>
          <p:spPr>
            <a:xfrm>
              <a:off x="6394450" y="421741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:a16="http://schemas.microsoft.com/office/drawing/2014/main" id="{FE7F5B5C-8205-45E5-AAFC-064B91FD1239}"/>
                </a:ext>
              </a:extLst>
            </p:cNvPr>
            <p:cNvSpPr/>
            <p:nvPr/>
          </p:nvSpPr>
          <p:spPr>
            <a:xfrm>
              <a:off x="6387719" y="3264789"/>
              <a:ext cx="12700" cy="405384"/>
            </a:xfrm>
            <a:custGeom>
              <a:avLst/>
              <a:gdLst>
                <a:gd name="connsiteX0" fmla="*/ 0 w 12700"/>
                <a:gd name="connsiteY0" fmla="*/ 405384 h 405384"/>
                <a:gd name="connsiteX1" fmla="*/ 0 w 12700"/>
                <a:gd name="connsiteY1" fmla="*/ 0 h 40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5384">
                  <a:moveTo>
                    <a:pt x="0" y="4053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:a16="http://schemas.microsoft.com/office/drawing/2014/main" id="{12FBC125-D44F-4DC1-B946-4F08D6F5067B}"/>
                </a:ext>
              </a:extLst>
            </p:cNvPr>
            <p:cNvSpPr/>
            <p:nvPr/>
          </p:nvSpPr>
          <p:spPr>
            <a:xfrm>
              <a:off x="6373748" y="32647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B1F898C2-B2E5-45AE-A4A6-EB9DEA2CB4FE}"/>
                </a:ext>
              </a:extLst>
            </p:cNvPr>
            <p:cNvSpPr/>
            <p:nvPr/>
          </p:nvSpPr>
          <p:spPr>
            <a:xfrm>
              <a:off x="6259703" y="3670173"/>
              <a:ext cx="12700" cy="37337"/>
            </a:xfrm>
            <a:custGeom>
              <a:avLst/>
              <a:gdLst>
                <a:gd name="connsiteX0" fmla="*/ 0 w 12700"/>
                <a:gd name="connsiteY0" fmla="*/ 0 h 37337"/>
                <a:gd name="connsiteX1" fmla="*/ 0 w 12700"/>
                <a:gd name="connsiteY1" fmla="*/ 37338 h 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337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:a16="http://schemas.microsoft.com/office/drawing/2014/main" id="{169797C4-9F40-4DFC-864E-D04C1F23C9E1}"/>
                </a:ext>
              </a:extLst>
            </p:cNvPr>
            <p:cNvSpPr/>
            <p:nvPr/>
          </p:nvSpPr>
          <p:spPr>
            <a:xfrm>
              <a:off x="6245605" y="365531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4" name="Freeform: Shape 3663">
              <a:extLst>
                <a:ext uri="{FF2B5EF4-FFF2-40B4-BE49-F238E27FC236}">
                  <a16:creationId xmlns:a16="http://schemas.microsoft.com/office/drawing/2014/main" id="{2698D75D-CA45-4236-B16E-277C693F9911}"/>
                </a:ext>
              </a:extLst>
            </p:cNvPr>
            <p:cNvSpPr/>
            <p:nvPr/>
          </p:nvSpPr>
          <p:spPr>
            <a:xfrm>
              <a:off x="6353048" y="3470529"/>
              <a:ext cx="12700" cy="199644"/>
            </a:xfrm>
            <a:custGeom>
              <a:avLst/>
              <a:gdLst>
                <a:gd name="connsiteX0" fmla="*/ 0 w 12700"/>
                <a:gd name="connsiteY0" fmla="*/ 199644 h 199644"/>
                <a:gd name="connsiteX1" fmla="*/ 0 w 12700"/>
                <a:gd name="connsiteY1" fmla="*/ 0 h 19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644">
                  <a:moveTo>
                    <a:pt x="0" y="19964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5" name="Freeform: Shape 3664">
              <a:extLst>
                <a:ext uri="{FF2B5EF4-FFF2-40B4-BE49-F238E27FC236}">
                  <a16:creationId xmlns:a16="http://schemas.microsoft.com/office/drawing/2014/main" id="{DAD5FE38-5205-483C-83E5-2151D32A5267}"/>
                </a:ext>
              </a:extLst>
            </p:cNvPr>
            <p:cNvSpPr/>
            <p:nvPr/>
          </p:nvSpPr>
          <p:spPr>
            <a:xfrm>
              <a:off x="6339078" y="3470528"/>
              <a:ext cx="27939" cy="52197"/>
            </a:xfrm>
            <a:custGeom>
              <a:avLst/>
              <a:gdLst>
                <a:gd name="connsiteX0" fmla="*/ 27940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0" name="!!g16">
            <a:extLst>
              <a:ext uri="{FF2B5EF4-FFF2-40B4-BE49-F238E27FC236}">
                <a16:creationId xmlns:a16="http://schemas.microsoft.com/office/drawing/2014/main" id="{AD124F82-7DD5-4DEB-BF87-D1E3FB05B72B}"/>
              </a:ext>
            </a:extLst>
          </p:cNvPr>
          <p:cNvGrpSpPr/>
          <p:nvPr/>
        </p:nvGrpSpPr>
        <p:grpSpPr>
          <a:xfrm>
            <a:off x="6545960" y="2428367"/>
            <a:ext cx="330581" cy="3105404"/>
            <a:chOff x="6545960" y="2428367"/>
            <a:chExt cx="330581" cy="3105404"/>
          </a:xfrm>
        </p:grpSpPr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58267B35-05DC-4666-84B3-F22CDA37CD26}"/>
                </a:ext>
              </a:extLst>
            </p:cNvPr>
            <p:cNvSpPr/>
            <p:nvPr/>
          </p:nvSpPr>
          <p:spPr>
            <a:xfrm>
              <a:off x="6545960" y="3670173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3A227F8A-5A84-49B6-A8DC-4DAD64F8553C}"/>
                </a:ext>
              </a:extLst>
            </p:cNvPr>
            <p:cNvSpPr/>
            <p:nvPr/>
          </p:nvSpPr>
          <p:spPr>
            <a:xfrm>
              <a:off x="6629908" y="3670173"/>
              <a:ext cx="12700" cy="70230"/>
            </a:xfrm>
            <a:custGeom>
              <a:avLst/>
              <a:gdLst>
                <a:gd name="connsiteX0" fmla="*/ 0 w 12700"/>
                <a:gd name="connsiteY0" fmla="*/ 0 h 70230"/>
                <a:gd name="connsiteX1" fmla="*/ 0 w 12700"/>
                <a:gd name="connsiteY1" fmla="*/ 70231 h 7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230">
                  <a:moveTo>
                    <a:pt x="0" y="0"/>
                  </a:moveTo>
                  <a:lnTo>
                    <a:pt x="0" y="702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7800490B-0A5D-4781-ACA7-D94A72391F89}"/>
                </a:ext>
              </a:extLst>
            </p:cNvPr>
            <p:cNvSpPr/>
            <p:nvPr/>
          </p:nvSpPr>
          <p:spPr>
            <a:xfrm>
              <a:off x="6615938" y="36882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C7B80E1D-024B-4F34-8262-3655609BB962}"/>
                </a:ext>
              </a:extLst>
            </p:cNvPr>
            <p:cNvSpPr/>
            <p:nvPr/>
          </p:nvSpPr>
          <p:spPr>
            <a:xfrm>
              <a:off x="6688455" y="3293872"/>
              <a:ext cx="12700" cy="376300"/>
            </a:xfrm>
            <a:custGeom>
              <a:avLst/>
              <a:gdLst>
                <a:gd name="connsiteX0" fmla="*/ 0 w 12700"/>
                <a:gd name="connsiteY0" fmla="*/ 376301 h 376300"/>
                <a:gd name="connsiteX1" fmla="*/ 0 w 12700"/>
                <a:gd name="connsiteY1" fmla="*/ 0 h 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6300">
                  <a:moveTo>
                    <a:pt x="0" y="3763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AC85EEDA-8144-41C2-8D98-C865C837C60D}"/>
                </a:ext>
              </a:extLst>
            </p:cNvPr>
            <p:cNvSpPr/>
            <p:nvPr/>
          </p:nvSpPr>
          <p:spPr>
            <a:xfrm>
              <a:off x="6674484" y="329387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9D0854EE-74DA-4F74-8E3F-FD5A5144D908}"/>
                </a:ext>
              </a:extLst>
            </p:cNvPr>
            <p:cNvSpPr/>
            <p:nvPr/>
          </p:nvSpPr>
          <p:spPr>
            <a:xfrm>
              <a:off x="6738874" y="2640076"/>
              <a:ext cx="12700" cy="1030097"/>
            </a:xfrm>
            <a:custGeom>
              <a:avLst/>
              <a:gdLst>
                <a:gd name="connsiteX0" fmla="*/ 0 w 12700"/>
                <a:gd name="connsiteY0" fmla="*/ 1030097 h 1030097"/>
                <a:gd name="connsiteX1" fmla="*/ 0 w 12700"/>
                <a:gd name="connsiteY1" fmla="*/ 0 h 103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0097">
                  <a:moveTo>
                    <a:pt x="0" y="1030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12E1CA2A-64BD-453C-9B75-D694C4463531}"/>
                </a:ext>
              </a:extLst>
            </p:cNvPr>
            <p:cNvSpPr/>
            <p:nvPr/>
          </p:nvSpPr>
          <p:spPr>
            <a:xfrm>
              <a:off x="6724904" y="264007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9722DF93-15E2-42FF-86A6-80E45F2AC362}"/>
                </a:ext>
              </a:extLst>
            </p:cNvPr>
            <p:cNvSpPr/>
            <p:nvPr/>
          </p:nvSpPr>
          <p:spPr>
            <a:xfrm>
              <a:off x="6737096" y="3670173"/>
              <a:ext cx="12700" cy="1278763"/>
            </a:xfrm>
            <a:custGeom>
              <a:avLst/>
              <a:gdLst>
                <a:gd name="connsiteX0" fmla="*/ 0 w 12700"/>
                <a:gd name="connsiteY0" fmla="*/ 0 h 1278763"/>
                <a:gd name="connsiteX1" fmla="*/ 0 w 12700"/>
                <a:gd name="connsiteY1" fmla="*/ 1278763 h 127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8763">
                  <a:moveTo>
                    <a:pt x="0" y="0"/>
                  </a:moveTo>
                  <a:lnTo>
                    <a:pt x="0" y="127876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30ABF7ED-FDCA-40A9-887C-60536DE36FF0}"/>
                </a:ext>
              </a:extLst>
            </p:cNvPr>
            <p:cNvSpPr/>
            <p:nvPr/>
          </p:nvSpPr>
          <p:spPr>
            <a:xfrm>
              <a:off x="6723126" y="48967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EA0076AA-14C9-4161-A984-88509C8A4B38}"/>
                </a:ext>
              </a:extLst>
            </p:cNvPr>
            <p:cNvSpPr/>
            <p:nvPr/>
          </p:nvSpPr>
          <p:spPr>
            <a:xfrm>
              <a:off x="6762369" y="3670173"/>
              <a:ext cx="12700" cy="24891"/>
            </a:xfrm>
            <a:custGeom>
              <a:avLst/>
              <a:gdLst>
                <a:gd name="connsiteX0" fmla="*/ 0 w 12700"/>
                <a:gd name="connsiteY0" fmla="*/ 0 h 24891"/>
                <a:gd name="connsiteX1" fmla="*/ 0 w 12700"/>
                <a:gd name="connsiteY1" fmla="*/ 24892 h 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91">
                  <a:moveTo>
                    <a:pt x="0" y="0"/>
                  </a:moveTo>
                  <a:lnTo>
                    <a:pt x="0" y="248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087F3376-1EA9-42DA-A9F6-45CCE1B167B3}"/>
                </a:ext>
              </a:extLst>
            </p:cNvPr>
            <p:cNvSpPr/>
            <p:nvPr/>
          </p:nvSpPr>
          <p:spPr>
            <a:xfrm>
              <a:off x="6748398" y="36428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6A5F934B-34D7-4593-B7EE-849B19E106F5}"/>
                </a:ext>
              </a:extLst>
            </p:cNvPr>
            <p:cNvSpPr/>
            <p:nvPr/>
          </p:nvSpPr>
          <p:spPr>
            <a:xfrm>
              <a:off x="6711188" y="3670173"/>
              <a:ext cx="12700" cy="1863598"/>
            </a:xfrm>
            <a:custGeom>
              <a:avLst/>
              <a:gdLst>
                <a:gd name="connsiteX0" fmla="*/ 0 w 12700"/>
                <a:gd name="connsiteY0" fmla="*/ 0 h 1863598"/>
                <a:gd name="connsiteX1" fmla="*/ 0 w 12700"/>
                <a:gd name="connsiteY1" fmla="*/ 1863598 h 186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63598">
                  <a:moveTo>
                    <a:pt x="0" y="0"/>
                  </a:moveTo>
                  <a:lnTo>
                    <a:pt x="0" y="18635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9084DB27-E86D-4A75-A289-CAD4B10310D6}"/>
                </a:ext>
              </a:extLst>
            </p:cNvPr>
            <p:cNvSpPr/>
            <p:nvPr/>
          </p:nvSpPr>
          <p:spPr>
            <a:xfrm>
              <a:off x="6697218" y="5481701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36F62D80-727B-45DD-BFA0-8D4FBF3962B0}"/>
                </a:ext>
              </a:extLst>
            </p:cNvPr>
            <p:cNvSpPr/>
            <p:nvPr/>
          </p:nvSpPr>
          <p:spPr>
            <a:xfrm>
              <a:off x="6751701" y="3339338"/>
              <a:ext cx="12700" cy="330835"/>
            </a:xfrm>
            <a:custGeom>
              <a:avLst/>
              <a:gdLst>
                <a:gd name="connsiteX0" fmla="*/ 0 w 12700"/>
                <a:gd name="connsiteY0" fmla="*/ 330835 h 330835"/>
                <a:gd name="connsiteX1" fmla="*/ 0 w 12700"/>
                <a:gd name="connsiteY1" fmla="*/ 0 h 33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0835">
                  <a:moveTo>
                    <a:pt x="0" y="3308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1BC34402-6C3E-4A86-823E-0D4D94F87BBF}"/>
                </a:ext>
              </a:extLst>
            </p:cNvPr>
            <p:cNvSpPr/>
            <p:nvPr/>
          </p:nvSpPr>
          <p:spPr>
            <a:xfrm>
              <a:off x="6737731" y="3339338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39909567-DD72-4F60-BF5C-A6083DA1D7C5}"/>
                </a:ext>
              </a:extLst>
            </p:cNvPr>
            <p:cNvSpPr/>
            <p:nvPr/>
          </p:nvSpPr>
          <p:spPr>
            <a:xfrm>
              <a:off x="6751193" y="3670173"/>
              <a:ext cx="12700" cy="535686"/>
            </a:xfrm>
            <a:custGeom>
              <a:avLst/>
              <a:gdLst>
                <a:gd name="connsiteX0" fmla="*/ 0 w 12700"/>
                <a:gd name="connsiteY0" fmla="*/ 0 h 535686"/>
                <a:gd name="connsiteX1" fmla="*/ 0 w 12700"/>
                <a:gd name="connsiteY1" fmla="*/ 535686 h 53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5686">
                  <a:moveTo>
                    <a:pt x="0" y="0"/>
                  </a:moveTo>
                  <a:lnTo>
                    <a:pt x="0" y="5356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F38B6068-33D0-4974-8899-DC2399055870}"/>
                </a:ext>
              </a:extLst>
            </p:cNvPr>
            <p:cNvSpPr/>
            <p:nvPr/>
          </p:nvSpPr>
          <p:spPr>
            <a:xfrm>
              <a:off x="6737222" y="415366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FEB63906-3356-4248-B4F3-F5FA6D45C64D}"/>
                </a:ext>
              </a:extLst>
            </p:cNvPr>
            <p:cNvSpPr/>
            <p:nvPr/>
          </p:nvSpPr>
          <p:spPr>
            <a:xfrm>
              <a:off x="6690486" y="3670173"/>
              <a:ext cx="12700" cy="1460118"/>
            </a:xfrm>
            <a:custGeom>
              <a:avLst/>
              <a:gdLst>
                <a:gd name="connsiteX0" fmla="*/ 0 w 12700"/>
                <a:gd name="connsiteY0" fmla="*/ 0 h 1460118"/>
                <a:gd name="connsiteX1" fmla="*/ 0 w 12700"/>
                <a:gd name="connsiteY1" fmla="*/ 1460119 h 146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0118">
                  <a:moveTo>
                    <a:pt x="0" y="0"/>
                  </a:moveTo>
                  <a:lnTo>
                    <a:pt x="0" y="14601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84857A18-3405-4366-8D88-223CB11918EF}"/>
                </a:ext>
              </a:extLst>
            </p:cNvPr>
            <p:cNvSpPr/>
            <p:nvPr/>
          </p:nvSpPr>
          <p:spPr>
            <a:xfrm>
              <a:off x="6676517" y="507809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A7BE2C07-2C4E-4DD9-87BA-D6A840991327}"/>
                </a:ext>
              </a:extLst>
            </p:cNvPr>
            <p:cNvSpPr/>
            <p:nvPr/>
          </p:nvSpPr>
          <p:spPr>
            <a:xfrm>
              <a:off x="6671818" y="3670173"/>
              <a:ext cx="12700" cy="1212596"/>
            </a:xfrm>
            <a:custGeom>
              <a:avLst/>
              <a:gdLst>
                <a:gd name="connsiteX0" fmla="*/ 0 w 12700"/>
                <a:gd name="connsiteY0" fmla="*/ 0 h 1212596"/>
                <a:gd name="connsiteX1" fmla="*/ 0 w 12700"/>
                <a:gd name="connsiteY1" fmla="*/ 1212596 h 121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12596">
                  <a:moveTo>
                    <a:pt x="0" y="0"/>
                  </a:moveTo>
                  <a:lnTo>
                    <a:pt x="0" y="12125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53F15199-CEB0-4871-A2AA-DA6235C498EC}"/>
                </a:ext>
              </a:extLst>
            </p:cNvPr>
            <p:cNvSpPr/>
            <p:nvPr/>
          </p:nvSpPr>
          <p:spPr>
            <a:xfrm>
              <a:off x="6657847" y="483057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8A6D0FB2-6065-4034-83D2-246D4A614E26}"/>
                </a:ext>
              </a:extLst>
            </p:cNvPr>
            <p:cNvSpPr/>
            <p:nvPr/>
          </p:nvSpPr>
          <p:spPr>
            <a:xfrm>
              <a:off x="6647053" y="3512566"/>
              <a:ext cx="12700" cy="157607"/>
            </a:xfrm>
            <a:custGeom>
              <a:avLst/>
              <a:gdLst>
                <a:gd name="connsiteX0" fmla="*/ 0 w 12700"/>
                <a:gd name="connsiteY0" fmla="*/ 157607 h 157607"/>
                <a:gd name="connsiteX1" fmla="*/ 0 w 12700"/>
                <a:gd name="connsiteY1" fmla="*/ 0 h 1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607">
                  <a:moveTo>
                    <a:pt x="0" y="15760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17247E31-3612-40C9-960B-019150AA4888}"/>
                </a:ext>
              </a:extLst>
            </p:cNvPr>
            <p:cNvSpPr/>
            <p:nvPr/>
          </p:nvSpPr>
          <p:spPr>
            <a:xfrm>
              <a:off x="6633082" y="351256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C8E9D5FB-EDE7-4AF3-96F5-C35B369D8C93}"/>
                </a:ext>
              </a:extLst>
            </p:cNvPr>
            <p:cNvSpPr/>
            <p:nvPr/>
          </p:nvSpPr>
          <p:spPr>
            <a:xfrm>
              <a:off x="6675120" y="2662555"/>
              <a:ext cx="12700" cy="1007618"/>
            </a:xfrm>
            <a:custGeom>
              <a:avLst/>
              <a:gdLst>
                <a:gd name="connsiteX0" fmla="*/ 0 w 12700"/>
                <a:gd name="connsiteY0" fmla="*/ 1007618 h 1007618"/>
                <a:gd name="connsiteX1" fmla="*/ 0 w 12700"/>
                <a:gd name="connsiteY1" fmla="*/ 0 h 100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7618">
                  <a:moveTo>
                    <a:pt x="0" y="10076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C34E2CB7-E1EA-4098-B828-AAB123FA5DC4}"/>
                </a:ext>
              </a:extLst>
            </p:cNvPr>
            <p:cNvSpPr/>
            <p:nvPr/>
          </p:nvSpPr>
          <p:spPr>
            <a:xfrm>
              <a:off x="6661150" y="26625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E48BE11A-31F8-4FF8-9B29-877DB8119C86}"/>
                </a:ext>
              </a:extLst>
            </p:cNvPr>
            <p:cNvSpPr/>
            <p:nvPr/>
          </p:nvSpPr>
          <p:spPr>
            <a:xfrm>
              <a:off x="6652259" y="3670173"/>
              <a:ext cx="12700" cy="433450"/>
            </a:xfrm>
            <a:custGeom>
              <a:avLst/>
              <a:gdLst>
                <a:gd name="connsiteX0" fmla="*/ 0 w 12700"/>
                <a:gd name="connsiteY0" fmla="*/ 0 h 433450"/>
                <a:gd name="connsiteX1" fmla="*/ 0 w 12700"/>
                <a:gd name="connsiteY1" fmla="*/ 433451 h 4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3450">
                  <a:moveTo>
                    <a:pt x="0" y="0"/>
                  </a:moveTo>
                  <a:lnTo>
                    <a:pt x="0" y="4334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237F88A5-964A-4F31-A5DB-6B4849FCC9E0}"/>
                </a:ext>
              </a:extLst>
            </p:cNvPr>
            <p:cNvSpPr/>
            <p:nvPr/>
          </p:nvSpPr>
          <p:spPr>
            <a:xfrm>
              <a:off x="6638290" y="405155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9FE0AA20-904D-44FE-99DA-2C140892FB30}"/>
                </a:ext>
              </a:extLst>
            </p:cNvPr>
            <p:cNvSpPr/>
            <p:nvPr/>
          </p:nvSpPr>
          <p:spPr>
            <a:xfrm>
              <a:off x="6755765" y="2679192"/>
              <a:ext cx="12700" cy="990981"/>
            </a:xfrm>
            <a:custGeom>
              <a:avLst/>
              <a:gdLst>
                <a:gd name="connsiteX0" fmla="*/ 0 w 12700"/>
                <a:gd name="connsiteY0" fmla="*/ 990981 h 990981"/>
                <a:gd name="connsiteX1" fmla="*/ 0 w 12700"/>
                <a:gd name="connsiteY1" fmla="*/ 0 h 99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0981">
                  <a:moveTo>
                    <a:pt x="0" y="99098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2C066747-CCB0-401F-A29A-35AB9D37F54A}"/>
                </a:ext>
              </a:extLst>
            </p:cNvPr>
            <p:cNvSpPr/>
            <p:nvPr/>
          </p:nvSpPr>
          <p:spPr>
            <a:xfrm>
              <a:off x="6741794" y="26791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EE90E68E-105F-4DB7-BFC4-0B8D49958C99}"/>
                </a:ext>
              </a:extLst>
            </p:cNvPr>
            <p:cNvSpPr/>
            <p:nvPr/>
          </p:nvSpPr>
          <p:spPr>
            <a:xfrm>
              <a:off x="6672960" y="3670173"/>
              <a:ext cx="12700" cy="233044"/>
            </a:xfrm>
            <a:custGeom>
              <a:avLst/>
              <a:gdLst>
                <a:gd name="connsiteX0" fmla="*/ 0 w 12700"/>
                <a:gd name="connsiteY0" fmla="*/ 0 h 233044"/>
                <a:gd name="connsiteX1" fmla="*/ 0 w 12700"/>
                <a:gd name="connsiteY1" fmla="*/ 233045 h 23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3044">
                  <a:moveTo>
                    <a:pt x="0" y="0"/>
                  </a:moveTo>
                  <a:lnTo>
                    <a:pt x="0" y="2330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2B53296E-0F66-41C5-868C-135D542E9C92}"/>
                </a:ext>
              </a:extLst>
            </p:cNvPr>
            <p:cNvSpPr/>
            <p:nvPr/>
          </p:nvSpPr>
          <p:spPr>
            <a:xfrm>
              <a:off x="6658991" y="38510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5F024454-76FD-4E69-B3D4-07108898B055}"/>
                </a:ext>
              </a:extLst>
            </p:cNvPr>
            <p:cNvSpPr/>
            <p:nvPr/>
          </p:nvSpPr>
          <p:spPr>
            <a:xfrm>
              <a:off x="6690614" y="2711577"/>
              <a:ext cx="12700" cy="958596"/>
            </a:xfrm>
            <a:custGeom>
              <a:avLst/>
              <a:gdLst>
                <a:gd name="connsiteX0" fmla="*/ 0 w 12700"/>
                <a:gd name="connsiteY0" fmla="*/ 958596 h 958596"/>
                <a:gd name="connsiteX1" fmla="*/ 0 w 12700"/>
                <a:gd name="connsiteY1" fmla="*/ 0 h 95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8596">
                  <a:moveTo>
                    <a:pt x="0" y="9585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337E4DBB-1B45-4A3A-A9C9-0794C318E7E2}"/>
                </a:ext>
              </a:extLst>
            </p:cNvPr>
            <p:cNvSpPr/>
            <p:nvPr/>
          </p:nvSpPr>
          <p:spPr>
            <a:xfrm>
              <a:off x="6676643" y="27115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27AE0A62-D282-4275-8349-DA9D32550AFB}"/>
                </a:ext>
              </a:extLst>
            </p:cNvPr>
            <p:cNvSpPr/>
            <p:nvPr/>
          </p:nvSpPr>
          <p:spPr>
            <a:xfrm>
              <a:off x="6787133" y="3670173"/>
              <a:ext cx="12700" cy="123571"/>
            </a:xfrm>
            <a:custGeom>
              <a:avLst/>
              <a:gdLst>
                <a:gd name="connsiteX0" fmla="*/ 0 w 12700"/>
                <a:gd name="connsiteY0" fmla="*/ 0 h 123571"/>
                <a:gd name="connsiteX1" fmla="*/ 0 w 12700"/>
                <a:gd name="connsiteY1" fmla="*/ 123571 h 12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571">
                  <a:moveTo>
                    <a:pt x="0" y="0"/>
                  </a:moveTo>
                  <a:lnTo>
                    <a:pt x="0" y="1235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CC7BDC90-E93C-49EB-BA05-6C7EB67245EA}"/>
                </a:ext>
              </a:extLst>
            </p:cNvPr>
            <p:cNvSpPr/>
            <p:nvPr/>
          </p:nvSpPr>
          <p:spPr>
            <a:xfrm>
              <a:off x="6773164" y="3741546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BFE5E247-4172-41D9-AB52-9A2EE090491C}"/>
                </a:ext>
              </a:extLst>
            </p:cNvPr>
            <p:cNvSpPr/>
            <p:nvPr/>
          </p:nvSpPr>
          <p:spPr>
            <a:xfrm>
              <a:off x="6612001" y="3463671"/>
              <a:ext cx="12700" cy="206501"/>
            </a:xfrm>
            <a:custGeom>
              <a:avLst/>
              <a:gdLst>
                <a:gd name="connsiteX0" fmla="*/ 0 w 12700"/>
                <a:gd name="connsiteY0" fmla="*/ 206502 h 206501"/>
                <a:gd name="connsiteX1" fmla="*/ 0 w 12700"/>
                <a:gd name="connsiteY1" fmla="*/ 0 h 20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6501">
                  <a:moveTo>
                    <a:pt x="0" y="2065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48B193FE-E279-478C-8595-FCD6A51E3979}"/>
                </a:ext>
              </a:extLst>
            </p:cNvPr>
            <p:cNvSpPr/>
            <p:nvPr/>
          </p:nvSpPr>
          <p:spPr>
            <a:xfrm>
              <a:off x="6598031" y="3463671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F0D82D23-F6B9-4522-B1F6-DB93640186C5}"/>
                </a:ext>
              </a:extLst>
            </p:cNvPr>
            <p:cNvSpPr/>
            <p:nvPr/>
          </p:nvSpPr>
          <p:spPr>
            <a:xfrm>
              <a:off x="6722109" y="3670173"/>
              <a:ext cx="12700" cy="318642"/>
            </a:xfrm>
            <a:custGeom>
              <a:avLst/>
              <a:gdLst>
                <a:gd name="connsiteX0" fmla="*/ 0 w 12700"/>
                <a:gd name="connsiteY0" fmla="*/ 0 h 318642"/>
                <a:gd name="connsiteX1" fmla="*/ 0 w 12700"/>
                <a:gd name="connsiteY1" fmla="*/ 318643 h 31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8642">
                  <a:moveTo>
                    <a:pt x="0" y="0"/>
                  </a:moveTo>
                  <a:lnTo>
                    <a:pt x="0" y="318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E74551A5-534C-449D-AF4B-FA35B0D0CF6E}"/>
                </a:ext>
              </a:extLst>
            </p:cNvPr>
            <p:cNvSpPr/>
            <p:nvPr/>
          </p:nvSpPr>
          <p:spPr>
            <a:xfrm>
              <a:off x="6708013" y="3936619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4097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A1D662D8-86E3-4881-9362-DDEA1313AA24}"/>
                </a:ext>
              </a:extLst>
            </p:cNvPr>
            <p:cNvSpPr/>
            <p:nvPr/>
          </p:nvSpPr>
          <p:spPr>
            <a:xfrm>
              <a:off x="6699123" y="3670173"/>
              <a:ext cx="12700" cy="1061719"/>
            </a:xfrm>
            <a:custGeom>
              <a:avLst/>
              <a:gdLst>
                <a:gd name="connsiteX0" fmla="*/ 0 w 12700"/>
                <a:gd name="connsiteY0" fmla="*/ 0 h 1061719"/>
                <a:gd name="connsiteX1" fmla="*/ 0 w 12700"/>
                <a:gd name="connsiteY1" fmla="*/ 1061720 h 10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1719">
                  <a:moveTo>
                    <a:pt x="0" y="0"/>
                  </a:moveTo>
                  <a:lnTo>
                    <a:pt x="0" y="10617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039C88FF-9354-4BC7-8071-2388889BD391}"/>
                </a:ext>
              </a:extLst>
            </p:cNvPr>
            <p:cNvSpPr/>
            <p:nvPr/>
          </p:nvSpPr>
          <p:spPr>
            <a:xfrm>
              <a:off x="6685153" y="46796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8FD6C861-8A10-4FA5-B7B5-768B17A3444C}"/>
                </a:ext>
              </a:extLst>
            </p:cNvPr>
            <p:cNvSpPr/>
            <p:nvPr/>
          </p:nvSpPr>
          <p:spPr>
            <a:xfrm>
              <a:off x="6708521" y="2428367"/>
              <a:ext cx="12700" cy="1241806"/>
            </a:xfrm>
            <a:custGeom>
              <a:avLst/>
              <a:gdLst>
                <a:gd name="connsiteX0" fmla="*/ 0 w 12700"/>
                <a:gd name="connsiteY0" fmla="*/ 1241806 h 1241806"/>
                <a:gd name="connsiteX1" fmla="*/ 0 w 12700"/>
                <a:gd name="connsiteY1" fmla="*/ 0 h 1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41806">
                  <a:moveTo>
                    <a:pt x="0" y="12418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0E809207-757D-4750-A0C5-B2170AE5044C}"/>
                </a:ext>
              </a:extLst>
            </p:cNvPr>
            <p:cNvSpPr/>
            <p:nvPr/>
          </p:nvSpPr>
          <p:spPr>
            <a:xfrm>
              <a:off x="6694551" y="24283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4467295D-0B72-476E-9538-1B7C344B21D8}"/>
                </a:ext>
              </a:extLst>
            </p:cNvPr>
            <p:cNvSpPr/>
            <p:nvPr/>
          </p:nvSpPr>
          <p:spPr>
            <a:xfrm>
              <a:off x="6839711" y="3559302"/>
              <a:ext cx="12700" cy="110871"/>
            </a:xfrm>
            <a:custGeom>
              <a:avLst/>
              <a:gdLst>
                <a:gd name="connsiteX0" fmla="*/ 0 w 12700"/>
                <a:gd name="connsiteY0" fmla="*/ 110871 h 110871"/>
                <a:gd name="connsiteX1" fmla="*/ 0 w 12700"/>
                <a:gd name="connsiteY1" fmla="*/ 0 h 1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871">
                  <a:moveTo>
                    <a:pt x="0" y="1108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E0D6FF13-783E-459C-9AA8-33FB9252F58F}"/>
                </a:ext>
              </a:extLst>
            </p:cNvPr>
            <p:cNvSpPr/>
            <p:nvPr/>
          </p:nvSpPr>
          <p:spPr>
            <a:xfrm>
              <a:off x="6825742" y="3559302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46971148-21A5-44D4-BEB9-9758A4008136}"/>
                </a:ext>
              </a:extLst>
            </p:cNvPr>
            <p:cNvSpPr/>
            <p:nvPr/>
          </p:nvSpPr>
          <p:spPr>
            <a:xfrm>
              <a:off x="6723888" y="3670173"/>
              <a:ext cx="12700" cy="1116838"/>
            </a:xfrm>
            <a:custGeom>
              <a:avLst/>
              <a:gdLst>
                <a:gd name="connsiteX0" fmla="*/ 0 w 12700"/>
                <a:gd name="connsiteY0" fmla="*/ 0 h 1116838"/>
                <a:gd name="connsiteX1" fmla="*/ 0 w 12700"/>
                <a:gd name="connsiteY1" fmla="*/ 1116838 h 11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6838">
                  <a:moveTo>
                    <a:pt x="0" y="0"/>
                  </a:moveTo>
                  <a:lnTo>
                    <a:pt x="0" y="11168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8B530C5A-6ABA-47A2-8446-4573E92A038A}"/>
                </a:ext>
              </a:extLst>
            </p:cNvPr>
            <p:cNvSpPr/>
            <p:nvPr/>
          </p:nvSpPr>
          <p:spPr>
            <a:xfrm>
              <a:off x="6709918" y="473481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:a16="http://schemas.microsoft.com/office/drawing/2014/main" id="{3C2DEA82-5A33-4261-969F-2619D2513F73}"/>
                </a:ext>
              </a:extLst>
            </p:cNvPr>
            <p:cNvSpPr/>
            <p:nvPr/>
          </p:nvSpPr>
          <p:spPr>
            <a:xfrm>
              <a:off x="6720458" y="3530854"/>
              <a:ext cx="12700" cy="139319"/>
            </a:xfrm>
            <a:custGeom>
              <a:avLst/>
              <a:gdLst>
                <a:gd name="connsiteX0" fmla="*/ 0 w 12700"/>
                <a:gd name="connsiteY0" fmla="*/ 139319 h 139319"/>
                <a:gd name="connsiteX1" fmla="*/ 0 w 12700"/>
                <a:gd name="connsiteY1" fmla="*/ 0 h 13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319">
                  <a:moveTo>
                    <a:pt x="0" y="1393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:a16="http://schemas.microsoft.com/office/drawing/2014/main" id="{7D36B39E-028D-40D1-9787-86FC81EB131D}"/>
                </a:ext>
              </a:extLst>
            </p:cNvPr>
            <p:cNvSpPr/>
            <p:nvPr/>
          </p:nvSpPr>
          <p:spPr>
            <a:xfrm>
              <a:off x="6706489" y="353085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:a16="http://schemas.microsoft.com/office/drawing/2014/main" id="{75F8928D-E47C-46AA-BF11-30F35F72504F}"/>
                </a:ext>
              </a:extLst>
            </p:cNvPr>
            <p:cNvSpPr/>
            <p:nvPr/>
          </p:nvSpPr>
          <p:spPr>
            <a:xfrm>
              <a:off x="6692900" y="3567429"/>
              <a:ext cx="12700" cy="102743"/>
            </a:xfrm>
            <a:custGeom>
              <a:avLst/>
              <a:gdLst>
                <a:gd name="connsiteX0" fmla="*/ 0 w 12700"/>
                <a:gd name="connsiteY0" fmla="*/ 102743 h 102743"/>
                <a:gd name="connsiteX1" fmla="*/ 0 w 12700"/>
                <a:gd name="connsiteY1" fmla="*/ 0 h 10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2743">
                  <a:moveTo>
                    <a:pt x="0" y="1027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775EFC52-E173-439D-B53F-437065336D9C}"/>
                </a:ext>
              </a:extLst>
            </p:cNvPr>
            <p:cNvSpPr/>
            <p:nvPr/>
          </p:nvSpPr>
          <p:spPr>
            <a:xfrm>
              <a:off x="6678930" y="3567429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:a16="http://schemas.microsoft.com/office/drawing/2014/main" id="{4272EE5A-D24A-4D66-B333-FE666B3BC4C0}"/>
                </a:ext>
              </a:extLst>
            </p:cNvPr>
            <p:cNvSpPr/>
            <p:nvPr/>
          </p:nvSpPr>
          <p:spPr>
            <a:xfrm>
              <a:off x="6725284" y="2977261"/>
              <a:ext cx="12700" cy="692912"/>
            </a:xfrm>
            <a:custGeom>
              <a:avLst/>
              <a:gdLst>
                <a:gd name="connsiteX0" fmla="*/ 0 w 12700"/>
                <a:gd name="connsiteY0" fmla="*/ 692912 h 692912"/>
                <a:gd name="connsiteX1" fmla="*/ 0 w 12700"/>
                <a:gd name="connsiteY1" fmla="*/ 0 h 6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2912">
                  <a:moveTo>
                    <a:pt x="0" y="6929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:a16="http://schemas.microsoft.com/office/drawing/2014/main" id="{C3CACB61-E851-4259-B4E7-77C0EF3D52A9}"/>
                </a:ext>
              </a:extLst>
            </p:cNvPr>
            <p:cNvSpPr/>
            <p:nvPr/>
          </p:nvSpPr>
          <p:spPr>
            <a:xfrm>
              <a:off x="6711188" y="2977260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1B470E31-EA70-472E-9551-D8C81623513C}"/>
                </a:ext>
              </a:extLst>
            </p:cNvPr>
            <p:cNvSpPr/>
            <p:nvPr/>
          </p:nvSpPr>
          <p:spPr>
            <a:xfrm>
              <a:off x="6622160" y="3227705"/>
              <a:ext cx="12700" cy="442468"/>
            </a:xfrm>
            <a:custGeom>
              <a:avLst/>
              <a:gdLst>
                <a:gd name="connsiteX0" fmla="*/ 0 w 12700"/>
                <a:gd name="connsiteY0" fmla="*/ 442468 h 442468"/>
                <a:gd name="connsiteX1" fmla="*/ 0 w 12700"/>
                <a:gd name="connsiteY1" fmla="*/ 0 h 44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2468">
                  <a:moveTo>
                    <a:pt x="0" y="442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:a16="http://schemas.microsoft.com/office/drawing/2014/main" id="{4DA61EC5-2917-4664-AC44-1E5E00C7BCB5}"/>
                </a:ext>
              </a:extLst>
            </p:cNvPr>
            <p:cNvSpPr/>
            <p:nvPr/>
          </p:nvSpPr>
          <p:spPr>
            <a:xfrm>
              <a:off x="6608191" y="322770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CA1C505B-1A80-4B55-8305-EF4B3BE16C7F}"/>
                </a:ext>
              </a:extLst>
            </p:cNvPr>
            <p:cNvSpPr/>
            <p:nvPr/>
          </p:nvSpPr>
          <p:spPr>
            <a:xfrm>
              <a:off x="6793483" y="3500247"/>
              <a:ext cx="12700" cy="169925"/>
            </a:xfrm>
            <a:custGeom>
              <a:avLst/>
              <a:gdLst>
                <a:gd name="connsiteX0" fmla="*/ 0 w 12700"/>
                <a:gd name="connsiteY0" fmla="*/ 169926 h 169925"/>
                <a:gd name="connsiteX1" fmla="*/ 0 w 12700"/>
                <a:gd name="connsiteY1" fmla="*/ 0 h 16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9925">
                  <a:moveTo>
                    <a:pt x="0" y="1699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:a16="http://schemas.microsoft.com/office/drawing/2014/main" id="{2A0897F6-BD1F-4950-86A8-D574A6BA5F7B}"/>
                </a:ext>
              </a:extLst>
            </p:cNvPr>
            <p:cNvSpPr/>
            <p:nvPr/>
          </p:nvSpPr>
          <p:spPr>
            <a:xfrm>
              <a:off x="6779514" y="350024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:a16="http://schemas.microsoft.com/office/drawing/2014/main" id="{175A7F51-813C-4D9C-A8C5-8C74A972C455}"/>
                </a:ext>
              </a:extLst>
            </p:cNvPr>
            <p:cNvSpPr/>
            <p:nvPr/>
          </p:nvSpPr>
          <p:spPr>
            <a:xfrm>
              <a:off x="6573647" y="3556762"/>
              <a:ext cx="12700" cy="113411"/>
            </a:xfrm>
            <a:custGeom>
              <a:avLst/>
              <a:gdLst>
                <a:gd name="connsiteX0" fmla="*/ 0 w 12700"/>
                <a:gd name="connsiteY0" fmla="*/ 113411 h 113411"/>
                <a:gd name="connsiteX1" fmla="*/ 0 w 12700"/>
                <a:gd name="connsiteY1" fmla="*/ 0 h 1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411">
                  <a:moveTo>
                    <a:pt x="0" y="11341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:a16="http://schemas.microsoft.com/office/drawing/2014/main" id="{45F21C9A-D7F4-4BA9-AB64-2B44F7D87BDB}"/>
                </a:ext>
              </a:extLst>
            </p:cNvPr>
            <p:cNvSpPr/>
            <p:nvPr/>
          </p:nvSpPr>
          <p:spPr>
            <a:xfrm>
              <a:off x="6559677" y="355676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8" name="Freeform: Shape 3667">
              <a:extLst>
                <a:ext uri="{FF2B5EF4-FFF2-40B4-BE49-F238E27FC236}">
                  <a16:creationId xmlns:a16="http://schemas.microsoft.com/office/drawing/2014/main" id="{9426ED5D-01BF-4B2C-B397-0174B1DE4B08}"/>
                </a:ext>
              </a:extLst>
            </p:cNvPr>
            <p:cNvSpPr/>
            <p:nvPr/>
          </p:nvSpPr>
          <p:spPr>
            <a:xfrm>
              <a:off x="6805803" y="3264535"/>
              <a:ext cx="12700" cy="405638"/>
            </a:xfrm>
            <a:custGeom>
              <a:avLst/>
              <a:gdLst>
                <a:gd name="connsiteX0" fmla="*/ 0 w 12700"/>
                <a:gd name="connsiteY0" fmla="*/ 405638 h 405638"/>
                <a:gd name="connsiteX1" fmla="*/ 0 w 12700"/>
                <a:gd name="connsiteY1" fmla="*/ 0 h 40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5638">
                  <a:moveTo>
                    <a:pt x="0" y="4056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44F14E56-D55D-43E4-8E19-C5E8066602E7}"/>
                </a:ext>
              </a:extLst>
            </p:cNvPr>
            <p:cNvSpPr/>
            <p:nvPr/>
          </p:nvSpPr>
          <p:spPr>
            <a:xfrm>
              <a:off x="6791832" y="326453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1" name="!!g17">
            <a:extLst>
              <a:ext uri="{FF2B5EF4-FFF2-40B4-BE49-F238E27FC236}">
                <a16:creationId xmlns:a16="http://schemas.microsoft.com/office/drawing/2014/main" id="{E64F03DD-4FDB-4A03-B849-424E640E6869}"/>
              </a:ext>
            </a:extLst>
          </p:cNvPr>
          <p:cNvGrpSpPr/>
          <p:nvPr/>
        </p:nvGrpSpPr>
        <p:grpSpPr>
          <a:xfrm>
            <a:off x="6913245" y="1731645"/>
            <a:ext cx="330707" cy="4176268"/>
            <a:chOff x="6913245" y="1731645"/>
            <a:chExt cx="330707" cy="4176268"/>
          </a:xfrm>
        </p:grpSpPr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66299015-C432-4CC1-9E80-653F1A1A1F04}"/>
                </a:ext>
              </a:extLst>
            </p:cNvPr>
            <p:cNvSpPr/>
            <p:nvPr/>
          </p:nvSpPr>
          <p:spPr>
            <a:xfrm>
              <a:off x="6913245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DF811BAF-B834-4881-9498-D62B750B14D7}"/>
                </a:ext>
              </a:extLst>
            </p:cNvPr>
            <p:cNvSpPr/>
            <p:nvPr/>
          </p:nvSpPr>
          <p:spPr>
            <a:xfrm>
              <a:off x="7109841" y="3670173"/>
              <a:ext cx="12700" cy="707643"/>
            </a:xfrm>
            <a:custGeom>
              <a:avLst/>
              <a:gdLst>
                <a:gd name="connsiteX0" fmla="*/ 0 w 12700"/>
                <a:gd name="connsiteY0" fmla="*/ 0 h 707643"/>
                <a:gd name="connsiteX1" fmla="*/ 0 w 12700"/>
                <a:gd name="connsiteY1" fmla="*/ 707644 h 707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7643">
                  <a:moveTo>
                    <a:pt x="0" y="0"/>
                  </a:moveTo>
                  <a:lnTo>
                    <a:pt x="0" y="70764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D222AF19-E5B9-4819-B630-2D8E8FAB1905}"/>
                </a:ext>
              </a:extLst>
            </p:cNvPr>
            <p:cNvSpPr/>
            <p:nvPr/>
          </p:nvSpPr>
          <p:spPr>
            <a:xfrm>
              <a:off x="7095870" y="43256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E2576B16-622E-4788-AFCE-B3DDE5696BF2}"/>
                </a:ext>
              </a:extLst>
            </p:cNvPr>
            <p:cNvSpPr/>
            <p:nvPr/>
          </p:nvSpPr>
          <p:spPr>
            <a:xfrm>
              <a:off x="7203185" y="3670173"/>
              <a:ext cx="12700" cy="208279"/>
            </a:xfrm>
            <a:custGeom>
              <a:avLst/>
              <a:gdLst>
                <a:gd name="connsiteX0" fmla="*/ 0 w 12700"/>
                <a:gd name="connsiteY0" fmla="*/ 0 h 208279"/>
                <a:gd name="connsiteX1" fmla="*/ 0 w 12700"/>
                <a:gd name="connsiteY1" fmla="*/ 208280 h 2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8279">
                  <a:moveTo>
                    <a:pt x="0" y="0"/>
                  </a:moveTo>
                  <a:lnTo>
                    <a:pt x="0" y="20828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DDD64748-85F9-428C-9552-5721B8C70234}"/>
                </a:ext>
              </a:extLst>
            </p:cNvPr>
            <p:cNvSpPr/>
            <p:nvPr/>
          </p:nvSpPr>
          <p:spPr>
            <a:xfrm>
              <a:off x="7189216" y="382625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15C13C0D-86DF-4EBC-9D2D-250507B6DC4B}"/>
                </a:ext>
              </a:extLst>
            </p:cNvPr>
            <p:cNvSpPr/>
            <p:nvPr/>
          </p:nvSpPr>
          <p:spPr>
            <a:xfrm>
              <a:off x="7045959" y="2375789"/>
              <a:ext cx="12700" cy="1294384"/>
            </a:xfrm>
            <a:custGeom>
              <a:avLst/>
              <a:gdLst>
                <a:gd name="connsiteX0" fmla="*/ 0 w 12700"/>
                <a:gd name="connsiteY0" fmla="*/ 1294384 h 1294384"/>
                <a:gd name="connsiteX1" fmla="*/ 0 w 12700"/>
                <a:gd name="connsiteY1" fmla="*/ 0 h 129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4384">
                  <a:moveTo>
                    <a:pt x="0" y="12943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9AFF049B-6BEA-48DA-BD0B-BECBEEE0F834}"/>
                </a:ext>
              </a:extLst>
            </p:cNvPr>
            <p:cNvSpPr/>
            <p:nvPr/>
          </p:nvSpPr>
          <p:spPr>
            <a:xfrm>
              <a:off x="7031990" y="23757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CACE5DA8-BA66-4049-9BD6-6173A33B260B}"/>
                </a:ext>
              </a:extLst>
            </p:cNvPr>
            <p:cNvSpPr/>
            <p:nvPr/>
          </p:nvSpPr>
          <p:spPr>
            <a:xfrm>
              <a:off x="7078599" y="3670173"/>
              <a:ext cx="12700" cy="2237740"/>
            </a:xfrm>
            <a:custGeom>
              <a:avLst/>
              <a:gdLst>
                <a:gd name="connsiteX0" fmla="*/ 0 w 12700"/>
                <a:gd name="connsiteY0" fmla="*/ 0 h 2237740"/>
                <a:gd name="connsiteX1" fmla="*/ 0 w 12700"/>
                <a:gd name="connsiteY1" fmla="*/ 2237740 h 223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37740">
                  <a:moveTo>
                    <a:pt x="0" y="0"/>
                  </a:moveTo>
                  <a:lnTo>
                    <a:pt x="0" y="22377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5CFAD5C5-5534-46FE-AE78-EA64DC95968E}"/>
                </a:ext>
              </a:extLst>
            </p:cNvPr>
            <p:cNvSpPr/>
            <p:nvPr/>
          </p:nvSpPr>
          <p:spPr>
            <a:xfrm>
              <a:off x="7064629" y="5855842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00EBF660-5C04-4C5E-B03A-BFD04FE10978}"/>
                </a:ext>
              </a:extLst>
            </p:cNvPr>
            <p:cNvSpPr/>
            <p:nvPr/>
          </p:nvSpPr>
          <p:spPr>
            <a:xfrm>
              <a:off x="7096252" y="3670173"/>
              <a:ext cx="12700" cy="557276"/>
            </a:xfrm>
            <a:custGeom>
              <a:avLst/>
              <a:gdLst>
                <a:gd name="connsiteX0" fmla="*/ 0 w 12700"/>
                <a:gd name="connsiteY0" fmla="*/ 0 h 557276"/>
                <a:gd name="connsiteX1" fmla="*/ 0 w 12700"/>
                <a:gd name="connsiteY1" fmla="*/ 557276 h 5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7276">
                  <a:moveTo>
                    <a:pt x="0" y="0"/>
                  </a:moveTo>
                  <a:lnTo>
                    <a:pt x="0" y="5572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C79A177F-8DE8-4368-B310-0A1A1A5C3B46}"/>
                </a:ext>
              </a:extLst>
            </p:cNvPr>
            <p:cNvSpPr/>
            <p:nvPr/>
          </p:nvSpPr>
          <p:spPr>
            <a:xfrm>
              <a:off x="7082155" y="4175378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13762C5E-66E2-4086-A1BE-95B3A081AA3B}"/>
                </a:ext>
              </a:extLst>
            </p:cNvPr>
            <p:cNvSpPr/>
            <p:nvPr/>
          </p:nvSpPr>
          <p:spPr>
            <a:xfrm>
              <a:off x="7001002" y="3270504"/>
              <a:ext cx="12700" cy="399669"/>
            </a:xfrm>
            <a:custGeom>
              <a:avLst/>
              <a:gdLst>
                <a:gd name="connsiteX0" fmla="*/ 0 w 12700"/>
                <a:gd name="connsiteY0" fmla="*/ 399669 h 399669"/>
                <a:gd name="connsiteX1" fmla="*/ 0 w 12700"/>
                <a:gd name="connsiteY1" fmla="*/ 0 h 3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9669">
                  <a:moveTo>
                    <a:pt x="0" y="3996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202B8D65-02E2-4880-848F-C842D250EE13}"/>
                </a:ext>
              </a:extLst>
            </p:cNvPr>
            <p:cNvSpPr/>
            <p:nvPr/>
          </p:nvSpPr>
          <p:spPr>
            <a:xfrm>
              <a:off x="6987031" y="327050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52B41EBB-9C9C-478A-BB71-69EDE6CD045F}"/>
                </a:ext>
              </a:extLst>
            </p:cNvPr>
            <p:cNvSpPr/>
            <p:nvPr/>
          </p:nvSpPr>
          <p:spPr>
            <a:xfrm>
              <a:off x="7095490" y="2827655"/>
              <a:ext cx="12700" cy="842518"/>
            </a:xfrm>
            <a:custGeom>
              <a:avLst/>
              <a:gdLst>
                <a:gd name="connsiteX0" fmla="*/ 0 w 12700"/>
                <a:gd name="connsiteY0" fmla="*/ 842518 h 842518"/>
                <a:gd name="connsiteX1" fmla="*/ 0 w 12700"/>
                <a:gd name="connsiteY1" fmla="*/ 0 h 8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2518">
                  <a:moveTo>
                    <a:pt x="0" y="8425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CC8BD16F-4AB8-46D7-8CE4-AB44AE5BE914}"/>
                </a:ext>
              </a:extLst>
            </p:cNvPr>
            <p:cNvSpPr/>
            <p:nvPr/>
          </p:nvSpPr>
          <p:spPr>
            <a:xfrm>
              <a:off x="7081519" y="28276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C9358867-B691-491D-B106-9F7840BE59B4}"/>
                </a:ext>
              </a:extLst>
            </p:cNvPr>
            <p:cNvSpPr/>
            <p:nvPr/>
          </p:nvSpPr>
          <p:spPr>
            <a:xfrm>
              <a:off x="7058279" y="3165221"/>
              <a:ext cx="12700" cy="504952"/>
            </a:xfrm>
            <a:custGeom>
              <a:avLst/>
              <a:gdLst>
                <a:gd name="connsiteX0" fmla="*/ 0 w 12700"/>
                <a:gd name="connsiteY0" fmla="*/ 504952 h 504952"/>
                <a:gd name="connsiteX1" fmla="*/ 0 w 12700"/>
                <a:gd name="connsiteY1" fmla="*/ 0 h 50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4952">
                  <a:moveTo>
                    <a:pt x="0" y="5049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2B20400A-B8B6-46C7-85AB-CB330B07D3EC}"/>
                </a:ext>
              </a:extLst>
            </p:cNvPr>
            <p:cNvSpPr/>
            <p:nvPr/>
          </p:nvSpPr>
          <p:spPr>
            <a:xfrm>
              <a:off x="7044308" y="316522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BA87CA5B-C800-4AA3-9467-B15E7E5FECC1}"/>
                </a:ext>
              </a:extLst>
            </p:cNvPr>
            <p:cNvSpPr/>
            <p:nvPr/>
          </p:nvSpPr>
          <p:spPr>
            <a:xfrm>
              <a:off x="7025513" y="3670173"/>
              <a:ext cx="12700" cy="543305"/>
            </a:xfrm>
            <a:custGeom>
              <a:avLst/>
              <a:gdLst>
                <a:gd name="connsiteX0" fmla="*/ 0 w 12700"/>
                <a:gd name="connsiteY0" fmla="*/ 0 h 543305"/>
                <a:gd name="connsiteX1" fmla="*/ 0 w 12700"/>
                <a:gd name="connsiteY1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43305">
                  <a:moveTo>
                    <a:pt x="0" y="0"/>
                  </a:moveTo>
                  <a:lnTo>
                    <a:pt x="0" y="5433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12723227-FFE9-48F2-A2BC-074074E02FF7}"/>
                </a:ext>
              </a:extLst>
            </p:cNvPr>
            <p:cNvSpPr/>
            <p:nvPr/>
          </p:nvSpPr>
          <p:spPr>
            <a:xfrm>
              <a:off x="7011543" y="4161282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CBBE8518-A833-4C6B-AE1F-3A9F3A8177F4}"/>
                </a:ext>
              </a:extLst>
            </p:cNvPr>
            <p:cNvSpPr/>
            <p:nvPr/>
          </p:nvSpPr>
          <p:spPr>
            <a:xfrm>
              <a:off x="6959092" y="3670173"/>
              <a:ext cx="12700" cy="602614"/>
            </a:xfrm>
            <a:custGeom>
              <a:avLst/>
              <a:gdLst>
                <a:gd name="connsiteX0" fmla="*/ 0 w 12700"/>
                <a:gd name="connsiteY0" fmla="*/ 0 h 602614"/>
                <a:gd name="connsiteX1" fmla="*/ 0 w 12700"/>
                <a:gd name="connsiteY1" fmla="*/ 602615 h 6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614">
                  <a:moveTo>
                    <a:pt x="0" y="0"/>
                  </a:moveTo>
                  <a:lnTo>
                    <a:pt x="0" y="6026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13A3549C-24FD-4E16-82CF-BD3C1C053B75}"/>
                </a:ext>
              </a:extLst>
            </p:cNvPr>
            <p:cNvSpPr/>
            <p:nvPr/>
          </p:nvSpPr>
          <p:spPr>
            <a:xfrm>
              <a:off x="6945121" y="422059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0EE29910-13B8-40AF-AF82-5C49FBE88265}"/>
                </a:ext>
              </a:extLst>
            </p:cNvPr>
            <p:cNvSpPr/>
            <p:nvPr/>
          </p:nvSpPr>
          <p:spPr>
            <a:xfrm>
              <a:off x="7170166" y="3670173"/>
              <a:ext cx="12700" cy="432307"/>
            </a:xfrm>
            <a:custGeom>
              <a:avLst/>
              <a:gdLst>
                <a:gd name="connsiteX0" fmla="*/ 0 w 12700"/>
                <a:gd name="connsiteY0" fmla="*/ 0 h 432307"/>
                <a:gd name="connsiteX1" fmla="*/ 0 w 12700"/>
                <a:gd name="connsiteY1" fmla="*/ 432308 h 43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2307">
                  <a:moveTo>
                    <a:pt x="0" y="0"/>
                  </a:moveTo>
                  <a:lnTo>
                    <a:pt x="0" y="4323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F12150A5-4A31-40C2-9CF5-422FEB98A27F}"/>
                </a:ext>
              </a:extLst>
            </p:cNvPr>
            <p:cNvSpPr/>
            <p:nvPr/>
          </p:nvSpPr>
          <p:spPr>
            <a:xfrm>
              <a:off x="7156195" y="40502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793A4B9C-0244-4505-B260-83713268DC49}"/>
                </a:ext>
              </a:extLst>
            </p:cNvPr>
            <p:cNvSpPr/>
            <p:nvPr/>
          </p:nvSpPr>
          <p:spPr>
            <a:xfrm>
              <a:off x="7086473" y="3565016"/>
              <a:ext cx="12700" cy="105156"/>
            </a:xfrm>
            <a:custGeom>
              <a:avLst/>
              <a:gdLst>
                <a:gd name="connsiteX0" fmla="*/ 0 w 12700"/>
                <a:gd name="connsiteY0" fmla="*/ 105156 h 105156"/>
                <a:gd name="connsiteX1" fmla="*/ 0 w 12700"/>
                <a:gd name="connsiteY1" fmla="*/ 0 h 10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156">
                  <a:moveTo>
                    <a:pt x="0" y="1051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6D7A2C4F-5CDA-4B19-B263-8A0A4DAAC24B}"/>
                </a:ext>
              </a:extLst>
            </p:cNvPr>
            <p:cNvSpPr/>
            <p:nvPr/>
          </p:nvSpPr>
          <p:spPr>
            <a:xfrm>
              <a:off x="7072503" y="35650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C1CB3550-730E-4F66-A118-81903C5563C4}"/>
                </a:ext>
              </a:extLst>
            </p:cNvPr>
            <p:cNvSpPr/>
            <p:nvPr/>
          </p:nvSpPr>
          <p:spPr>
            <a:xfrm>
              <a:off x="7098665" y="2188083"/>
              <a:ext cx="12700" cy="1482090"/>
            </a:xfrm>
            <a:custGeom>
              <a:avLst/>
              <a:gdLst>
                <a:gd name="connsiteX0" fmla="*/ 0 w 12700"/>
                <a:gd name="connsiteY0" fmla="*/ 1482090 h 1482090"/>
                <a:gd name="connsiteX1" fmla="*/ 0 w 12700"/>
                <a:gd name="connsiteY1" fmla="*/ 0 h 148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2090">
                  <a:moveTo>
                    <a:pt x="0" y="1482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E692B76C-9479-4F8E-9D50-BB4A0849F684}"/>
                </a:ext>
              </a:extLst>
            </p:cNvPr>
            <p:cNvSpPr/>
            <p:nvPr/>
          </p:nvSpPr>
          <p:spPr>
            <a:xfrm>
              <a:off x="7084694" y="218808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76CD289D-52A7-4F89-833F-6BF2BC2540B0}"/>
                </a:ext>
              </a:extLst>
            </p:cNvPr>
            <p:cNvSpPr/>
            <p:nvPr/>
          </p:nvSpPr>
          <p:spPr>
            <a:xfrm>
              <a:off x="7077202" y="1731645"/>
              <a:ext cx="12700" cy="1938528"/>
            </a:xfrm>
            <a:custGeom>
              <a:avLst/>
              <a:gdLst>
                <a:gd name="connsiteX0" fmla="*/ 0 w 12700"/>
                <a:gd name="connsiteY0" fmla="*/ 1938528 h 1938528"/>
                <a:gd name="connsiteX1" fmla="*/ 0 w 12700"/>
                <a:gd name="connsiteY1" fmla="*/ 0 h 193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38528">
                  <a:moveTo>
                    <a:pt x="0" y="19385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466B2B35-5AC3-4748-8A09-59AA3C7E4D71}"/>
                </a:ext>
              </a:extLst>
            </p:cNvPr>
            <p:cNvSpPr/>
            <p:nvPr/>
          </p:nvSpPr>
          <p:spPr>
            <a:xfrm>
              <a:off x="7063231" y="173164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DFF11C8E-5B83-43DD-B9F8-10396CEFCF9C}"/>
                </a:ext>
              </a:extLst>
            </p:cNvPr>
            <p:cNvSpPr/>
            <p:nvPr/>
          </p:nvSpPr>
          <p:spPr>
            <a:xfrm>
              <a:off x="7024878" y="3522599"/>
              <a:ext cx="12700" cy="147574"/>
            </a:xfrm>
            <a:custGeom>
              <a:avLst/>
              <a:gdLst>
                <a:gd name="connsiteX0" fmla="*/ 0 w 12700"/>
                <a:gd name="connsiteY0" fmla="*/ 147574 h 147574"/>
                <a:gd name="connsiteX1" fmla="*/ 0 w 12700"/>
                <a:gd name="connsiteY1" fmla="*/ 0 h 14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7574">
                  <a:moveTo>
                    <a:pt x="0" y="1475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1EC37414-70A8-4B6D-9EC2-408280391331}"/>
                </a:ext>
              </a:extLst>
            </p:cNvPr>
            <p:cNvSpPr/>
            <p:nvPr/>
          </p:nvSpPr>
          <p:spPr>
            <a:xfrm>
              <a:off x="7010907" y="35225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2A62E9BF-7E9E-4179-87ED-70DC871EBE1B}"/>
                </a:ext>
              </a:extLst>
            </p:cNvPr>
            <p:cNvSpPr/>
            <p:nvPr/>
          </p:nvSpPr>
          <p:spPr>
            <a:xfrm>
              <a:off x="7175627" y="3670173"/>
              <a:ext cx="12700" cy="670560"/>
            </a:xfrm>
            <a:custGeom>
              <a:avLst/>
              <a:gdLst>
                <a:gd name="connsiteX0" fmla="*/ 0 w 12700"/>
                <a:gd name="connsiteY0" fmla="*/ 0 h 670560"/>
                <a:gd name="connsiteX1" fmla="*/ 0 w 12700"/>
                <a:gd name="connsiteY1" fmla="*/ 67056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0560">
                  <a:moveTo>
                    <a:pt x="0" y="0"/>
                  </a:moveTo>
                  <a:lnTo>
                    <a:pt x="0" y="6705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3A913F2D-51DF-420A-B8D3-9DCBC3F3428C}"/>
                </a:ext>
              </a:extLst>
            </p:cNvPr>
            <p:cNvSpPr/>
            <p:nvPr/>
          </p:nvSpPr>
          <p:spPr>
            <a:xfrm>
              <a:off x="7161656" y="4288663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3D072D90-1F19-4B8F-82EB-BCDA3BE46D11}"/>
                </a:ext>
              </a:extLst>
            </p:cNvPr>
            <p:cNvSpPr/>
            <p:nvPr/>
          </p:nvSpPr>
          <p:spPr>
            <a:xfrm>
              <a:off x="6987032" y="3670173"/>
              <a:ext cx="12700" cy="337312"/>
            </a:xfrm>
            <a:custGeom>
              <a:avLst/>
              <a:gdLst>
                <a:gd name="connsiteX0" fmla="*/ 0 w 12700"/>
                <a:gd name="connsiteY0" fmla="*/ 0 h 337312"/>
                <a:gd name="connsiteX1" fmla="*/ 0 w 12700"/>
                <a:gd name="connsiteY1" fmla="*/ 337312 h 33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7312">
                  <a:moveTo>
                    <a:pt x="0" y="0"/>
                  </a:moveTo>
                  <a:lnTo>
                    <a:pt x="0" y="3373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4F1E24C1-2A93-4B2A-A418-BB3DCF73D02E}"/>
                </a:ext>
              </a:extLst>
            </p:cNvPr>
            <p:cNvSpPr/>
            <p:nvPr/>
          </p:nvSpPr>
          <p:spPr>
            <a:xfrm>
              <a:off x="6973061" y="39552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9224C867-448C-41DD-9211-0E4F756D0647}"/>
                </a:ext>
              </a:extLst>
            </p:cNvPr>
            <p:cNvSpPr/>
            <p:nvPr/>
          </p:nvSpPr>
          <p:spPr>
            <a:xfrm>
              <a:off x="7145782" y="3439033"/>
              <a:ext cx="12700" cy="231139"/>
            </a:xfrm>
            <a:custGeom>
              <a:avLst/>
              <a:gdLst>
                <a:gd name="connsiteX0" fmla="*/ 0 w 12700"/>
                <a:gd name="connsiteY0" fmla="*/ 231140 h 231139"/>
                <a:gd name="connsiteX1" fmla="*/ 0 w 12700"/>
                <a:gd name="connsiteY1" fmla="*/ 0 h 23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1139">
                  <a:moveTo>
                    <a:pt x="0" y="2311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B418DF6E-CC6A-4E8C-93AA-235977E6DE32}"/>
                </a:ext>
              </a:extLst>
            </p:cNvPr>
            <p:cNvSpPr/>
            <p:nvPr/>
          </p:nvSpPr>
          <p:spPr>
            <a:xfrm>
              <a:off x="7131811" y="343903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E7DA6569-DEA1-4A20-9BD4-2C1462C83634}"/>
                </a:ext>
              </a:extLst>
            </p:cNvPr>
            <p:cNvSpPr/>
            <p:nvPr/>
          </p:nvSpPr>
          <p:spPr>
            <a:xfrm>
              <a:off x="7047103" y="3670173"/>
              <a:ext cx="12700" cy="698880"/>
            </a:xfrm>
            <a:custGeom>
              <a:avLst/>
              <a:gdLst>
                <a:gd name="connsiteX0" fmla="*/ 0 w 12700"/>
                <a:gd name="connsiteY0" fmla="*/ 0 h 698880"/>
                <a:gd name="connsiteX1" fmla="*/ 0 w 12700"/>
                <a:gd name="connsiteY1" fmla="*/ 698881 h 69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8880">
                  <a:moveTo>
                    <a:pt x="0" y="0"/>
                  </a:moveTo>
                  <a:lnTo>
                    <a:pt x="0" y="6988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4F159D94-9AC3-476A-8F6E-A18DF63997CF}"/>
                </a:ext>
              </a:extLst>
            </p:cNvPr>
            <p:cNvSpPr/>
            <p:nvPr/>
          </p:nvSpPr>
          <p:spPr>
            <a:xfrm>
              <a:off x="7033132" y="43168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4DBC4F4F-341F-4AA4-BD6A-60E291442296}"/>
                </a:ext>
              </a:extLst>
            </p:cNvPr>
            <p:cNvSpPr/>
            <p:nvPr/>
          </p:nvSpPr>
          <p:spPr>
            <a:xfrm>
              <a:off x="7061327" y="3670173"/>
              <a:ext cx="12700" cy="1449831"/>
            </a:xfrm>
            <a:custGeom>
              <a:avLst/>
              <a:gdLst>
                <a:gd name="connsiteX0" fmla="*/ 0 w 12700"/>
                <a:gd name="connsiteY0" fmla="*/ 0 h 1449831"/>
                <a:gd name="connsiteX1" fmla="*/ 0 w 12700"/>
                <a:gd name="connsiteY1" fmla="*/ 1449832 h 144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9831">
                  <a:moveTo>
                    <a:pt x="0" y="0"/>
                  </a:moveTo>
                  <a:lnTo>
                    <a:pt x="0" y="14498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4C8D5B69-228E-4CBD-A908-7857CFC349A6}"/>
                </a:ext>
              </a:extLst>
            </p:cNvPr>
            <p:cNvSpPr/>
            <p:nvPr/>
          </p:nvSpPr>
          <p:spPr>
            <a:xfrm>
              <a:off x="7047356" y="50678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7BB32A2D-ABF0-4759-93D4-77780DAECDB6}"/>
                </a:ext>
              </a:extLst>
            </p:cNvPr>
            <p:cNvSpPr/>
            <p:nvPr/>
          </p:nvSpPr>
          <p:spPr>
            <a:xfrm>
              <a:off x="7164705" y="3108579"/>
              <a:ext cx="12700" cy="561594"/>
            </a:xfrm>
            <a:custGeom>
              <a:avLst/>
              <a:gdLst>
                <a:gd name="connsiteX0" fmla="*/ 0 w 12700"/>
                <a:gd name="connsiteY0" fmla="*/ 561594 h 561594"/>
                <a:gd name="connsiteX1" fmla="*/ 0 w 12700"/>
                <a:gd name="connsiteY1" fmla="*/ 0 h 56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1594">
                  <a:moveTo>
                    <a:pt x="0" y="5615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4180CD85-F1BF-46BC-BFB4-0BC8669C561B}"/>
                </a:ext>
              </a:extLst>
            </p:cNvPr>
            <p:cNvSpPr/>
            <p:nvPr/>
          </p:nvSpPr>
          <p:spPr>
            <a:xfrm>
              <a:off x="7150734" y="310857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CB7788DE-91DA-4CFD-8025-4FF82C83453C}"/>
                </a:ext>
              </a:extLst>
            </p:cNvPr>
            <p:cNvSpPr/>
            <p:nvPr/>
          </p:nvSpPr>
          <p:spPr>
            <a:xfrm>
              <a:off x="7053072" y="2706751"/>
              <a:ext cx="12700" cy="963422"/>
            </a:xfrm>
            <a:custGeom>
              <a:avLst/>
              <a:gdLst>
                <a:gd name="connsiteX0" fmla="*/ 0 w 12700"/>
                <a:gd name="connsiteY0" fmla="*/ 963422 h 963422"/>
                <a:gd name="connsiteX1" fmla="*/ 0 w 12700"/>
                <a:gd name="connsiteY1" fmla="*/ 0 h 96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3422">
                  <a:moveTo>
                    <a:pt x="0" y="9634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16319E42-3281-4E87-B882-2C1E1902F21F}"/>
                </a:ext>
              </a:extLst>
            </p:cNvPr>
            <p:cNvSpPr/>
            <p:nvPr/>
          </p:nvSpPr>
          <p:spPr>
            <a:xfrm>
              <a:off x="7039102" y="2706751"/>
              <a:ext cx="28066" cy="52069"/>
            </a:xfrm>
            <a:custGeom>
              <a:avLst/>
              <a:gdLst>
                <a:gd name="connsiteX0" fmla="*/ 28067 w 28066"/>
                <a:gd name="connsiteY0" fmla="*/ 52070 h 52069"/>
                <a:gd name="connsiteX1" fmla="*/ 13970 w 28066"/>
                <a:gd name="connsiteY1" fmla="*/ 0 h 52069"/>
                <a:gd name="connsiteX2" fmla="*/ 0 w 28066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5387224F-434F-4D86-B510-D70616C9AF09}"/>
                </a:ext>
              </a:extLst>
            </p:cNvPr>
            <p:cNvSpPr/>
            <p:nvPr/>
          </p:nvSpPr>
          <p:spPr>
            <a:xfrm>
              <a:off x="6987158" y="3670173"/>
              <a:ext cx="12700" cy="729234"/>
            </a:xfrm>
            <a:custGeom>
              <a:avLst/>
              <a:gdLst>
                <a:gd name="connsiteX0" fmla="*/ 0 w 12700"/>
                <a:gd name="connsiteY0" fmla="*/ 0 h 729234"/>
                <a:gd name="connsiteX1" fmla="*/ 0 w 12700"/>
                <a:gd name="connsiteY1" fmla="*/ 729234 h 72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9234">
                  <a:moveTo>
                    <a:pt x="0" y="0"/>
                  </a:moveTo>
                  <a:lnTo>
                    <a:pt x="0" y="7292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43178667-2832-4DEE-9B81-E9AC45550C0A}"/>
                </a:ext>
              </a:extLst>
            </p:cNvPr>
            <p:cNvSpPr/>
            <p:nvPr/>
          </p:nvSpPr>
          <p:spPr>
            <a:xfrm>
              <a:off x="6973189" y="434733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84308C86-C86F-49EB-970D-7D3F98BD1AA2}"/>
                </a:ext>
              </a:extLst>
            </p:cNvPr>
            <p:cNvSpPr/>
            <p:nvPr/>
          </p:nvSpPr>
          <p:spPr>
            <a:xfrm>
              <a:off x="7060692" y="3670173"/>
              <a:ext cx="12700" cy="239267"/>
            </a:xfrm>
            <a:custGeom>
              <a:avLst/>
              <a:gdLst>
                <a:gd name="connsiteX0" fmla="*/ 0 w 12700"/>
                <a:gd name="connsiteY0" fmla="*/ 0 h 239267"/>
                <a:gd name="connsiteX1" fmla="*/ 0 w 12700"/>
                <a:gd name="connsiteY1" fmla="*/ 239268 h 23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9267">
                  <a:moveTo>
                    <a:pt x="0" y="0"/>
                  </a:moveTo>
                  <a:lnTo>
                    <a:pt x="0" y="2392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:a16="http://schemas.microsoft.com/office/drawing/2014/main" id="{DF7F389F-1BCD-4BAD-A290-A47761DFD1D8}"/>
                </a:ext>
              </a:extLst>
            </p:cNvPr>
            <p:cNvSpPr/>
            <p:nvPr/>
          </p:nvSpPr>
          <p:spPr>
            <a:xfrm>
              <a:off x="7046721" y="3857371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:a16="http://schemas.microsoft.com/office/drawing/2014/main" id="{A4237DF5-AB56-4AEF-A48E-9134DB7DDE8B}"/>
                </a:ext>
              </a:extLst>
            </p:cNvPr>
            <p:cNvSpPr/>
            <p:nvPr/>
          </p:nvSpPr>
          <p:spPr>
            <a:xfrm>
              <a:off x="7100824" y="3670173"/>
              <a:ext cx="12700" cy="1310004"/>
            </a:xfrm>
            <a:custGeom>
              <a:avLst/>
              <a:gdLst>
                <a:gd name="connsiteX0" fmla="*/ 0 w 12700"/>
                <a:gd name="connsiteY0" fmla="*/ 0 h 1310004"/>
                <a:gd name="connsiteX1" fmla="*/ 0 w 12700"/>
                <a:gd name="connsiteY1" fmla="*/ 1310005 h 13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0004">
                  <a:moveTo>
                    <a:pt x="0" y="0"/>
                  </a:moveTo>
                  <a:lnTo>
                    <a:pt x="0" y="13100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:a16="http://schemas.microsoft.com/office/drawing/2014/main" id="{62796B51-BA33-4390-82D5-E90E74E6416A}"/>
                </a:ext>
              </a:extLst>
            </p:cNvPr>
            <p:cNvSpPr/>
            <p:nvPr/>
          </p:nvSpPr>
          <p:spPr>
            <a:xfrm>
              <a:off x="7086854" y="492798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:a16="http://schemas.microsoft.com/office/drawing/2014/main" id="{09DEBDBD-8561-4C69-BDF7-78B1C410E546}"/>
                </a:ext>
              </a:extLst>
            </p:cNvPr>
            <p:cNvSpPr/>
            <p:nvPr/>
          </p:nvSpPr>
          <p:spPr>
            <a:xfrm>
              <a:off x="7113397" y="3227705"/>
              <a:ext cx="12700" cy="442468"/>
            </a:xfrm>
            <a:custGeom>
              <a:avLst/>
              <a:gdLst>
                <a:gd name="connsiteX0" fmla="*/ 0 w 12700"/>
                <a:gd name="connsiteY0" fmla="*/ 442468 h 442468"/>
                <a:gd name="connsiteX1" fmla="*/ 0 w 12700"/>
                <a:gd name="connsiteY1" fmla="*/ 0 h 44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2468">
                  <a:moveTo>
                    <a:pt x="0" y="442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:a16="http://schemas.microsoft.com/office/drawing/2014/main" id="{E4504D4E-5F34-468D-838E-2BCFBFCC1ECA}"/>
                </a:ext>
              </a:extLst>
            </p:cNvPr>
            <p:cNvSpPr/>
            <p:nvPr/>
          </p:nvSpPr>
          <p:spPr>
            <a:xfrm>
              <a:off x="7099427" y="322770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6957B1A1-D281-4378-A24C-5E2E6649E6CC}"/>
                </a:ext>
              </a:extLst>
            </p:cNvPr>
            <p:cNvSpPr/>
            <p:nvPr/>
          </p:nvSpPr>
          <p:spPr>
            <a:xfrm>
              <a:off x="6948297" y="3670173"/>
              <a:ext cx="12700" cy="144017"/>
            </a:xfrm>
            <a:custGeom>
              <a:avLst/>
              <a:gdLst>
                <a:gd name="connsiteX0" fmla="*/ 0 w 12700"/>
                <a:gd name="connsiteY0" fmla="*/ 0 h 144017"/>
                <a:gd name="connsiteX1" fmla="*/ 0 w 12700"/>
                <a:gd name="connsiteY1" fmla="*/ 144018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017">
                  <a:moveTo>
                    <a:pt x="0" y="0"/>
                  </a:moveTo>
                  <a:lnTo>
                    <a:pt x="0" y="1440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54A1F796-7698-4898-943E-4ACDFF3B4201}"/>
                </a:ext>
              </a:extLst>
            </p:cNvPr>
            <p:cNvSpPr/>
            <p:nvPr/>
          </p:nvSpPr>
          <p:spPr>
            <a:xfrm>
              <a:off x="6934327" y="3762121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:a16="http://schemas.microsoft.com/office/drawing/2014/main" id="{969738EB-F3FF-4F97-A779-7968E3D5345C}"/>
                </a:ext>
              </a:extLst>
            </p:cNvPr>
            <p:cNvSpPr/>
            <p:nvPr/>
          </p:nvSpPr>
          <p:spPr>
            <a:xfrm>
              <a:off x="7133463" y="3670173"/>
              <a:ext cx="12700" cy="317246"/>
            </a:xfrm>
            <a:custGeom>
              <a:avLst/>
              <a:gdLst>
                <a:gd name="connsiteX0" fmla="*/ 0 w 12700"/>
                <a:gd name="connsiteY0" fmla="*/ 0 h 317246"/>
                <a:gd name="connsiteX1" fmla="*/ 0 w 12700"/>
                <a:gd name="connsiteY1" fmla="*/ 317246 h 31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246">
                  <a:moveTo>
                    <a:pt x="0" y="0"/>
                  </a:moveTo>
                  <a:lnTo>
                    <a:pt x="0" y="31724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:a16="http://schemas.microsoft.com/office/drawing/2014/main" id="{57A6A9C0-B6A6-4BA7-85BB-2A45535532B1}"/>
                </a:ext>
              </a:extLst>
            </p:cNvPr>
            <p:cNvSpPr/>
            <p:nvPr/>
          </p:nvSpPr>
          <p:spPr>
            <a:xfrm>
              <a:off x="7119493" y="3935348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3AF8A9CF-B7B4-46BD-878A-E0FD6A9E3495}"/>
                </a:ext>
              </a:extLst>
            </p:cNvPr>
            <p:cNvSpPr/>
            <p:nvPr/>
          </p:nvSpPr>
          <p:spPr>
            <a:xfrm>
              <a:off x="6998716" y="2962021"/>
              <a:ext cx="12700" cy="708152"/>
            </a:xfrm>
            <a:custGeom>
              <a:avLst/>
              <a:gdLst>
                <a:gd name="connsiteX0" fmla="*/ 0 w 12700"/>
                <a:gd name="connsiteY0" fmla="*/ 708152 h 708152"/>
                <a:gd name="connsiteX1" fmla="*/ 0 w 12700"/>
                <a:gd name="connsiteY1" fmla="*/ 0 h 70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8152">
                  <a:moveTo>
                    <a:pt x="0" y="7081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F1B7E485-48DE-4336-971D-DA9373EF3CF7}"/>
                </a:ext>
              </a:extLst>
            </p:cNvPr>
            <p:cNvSpPr/>
            <p:nvPr/>
          </p:nvSpPr>
          <p:spPr>
            <a:xfrm>
              <a:off x="6984745" y="2962020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2" name="Freeform: Shape 3671">
              <a:extLst>
                <a:ext uri="{FF2B5EF4-FFF2-40B4-BE49-F238E27FC236}">
                  <a16:creationId xmlns:a16="http://schemas.microsoft.com/office/drawing/2014/main" id="{409A39D9-EBF1-4B96-B246-4069D44FC3C5}"/>
                </a:ext>
              </a:extLst>
            </p:cNvPr>
            <p:cNvSpPr/>
            <p:nvPr/>
          </p:nvSpPr>
          <p:spPr>
            <a:xfrm>
              <a:off x="7127748" y="2565527"/>
              <a:ext cx="12700" cy="1104646"/>
            </a:xfrm>
            <a:custGeom>
              <a:avLst/>
              <a:gdLst>
                <a:gd name="connsiteX0" fmla="*/ 0 w 12700"/>
                <a:gd name="connsiteY0" fmla="*/ 1104646 h 1104646"/>
                <a:gd name="connsiteX1" fmla="*/ 0 w 12700"/>
                <a:gd name="connsiteY1" fmla="*/ 0 h 110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04646">
                  <a:moveTo>
                    <a:pt x="0" y="11046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D8C501FA-7F81-48BE-AAC0-9DC69E0CF0E5}"/>
                </a:ext>
              </a:extLst>
            </p:cNvPr>
            <p:cNvSpPr/>
            <p:nvPr/>
          </p:nvSpPr>
          <p:spPr>
            <a:xfrm>
              <a:off x="7113778" y="2565526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2" name="!!g18">
            <a:extLst>
              <a:ext uri="{FF2B5EF4-FFF2-40B4-BE49-F238E27FC236}">
                <a16:creationId xmlns:a16="http://schemas.microsoft.com/office/drawing/2014/main" id="{D9340A32-B92F-465F-A15E-BEACD5CFA4B3}"/>
              </a:ext>
            </a:extLst>
          </p:cNvPr>
          <p:cNvGrpSpPr/>
          <p:nvPr/>
        </p:nvGrpSpPr>
        <p:grpSpPr>
          <a:xfrm>
            <a:off x="7280656" y="2099817"/>
            <a:ext cx="330708" cy="3137917"/>
            <a:chOff x="7280656" y="2099817"/>
            <a:chExt cx="330708" cy="3137917"/>
          </a:xfrm>
        </p:grpSpPr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F52D5BF5-BD04-4BFC-A517-BDA1FC33DE56}"/>
                </a:ext>
              </a:extLst>
            </p:cNvPr>
            <p:cNvSpPr/>
            <p:nvPr/>
          </p:nvSpPr>
          <p:spPr>
            <a:xfrm>
              <a:off x="7280656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27C6388D-4F18-416F-B645-E5A5BD2FB13F}"/>
                </a:ext>
              </a:extLst>
            </p:cNvPr>
            <p:cNvSpPr/>
            <p:nvPr/>
          </p:nvSpPr>
          <p:spPr>
            <a:xfrm>
              <a:off x="7468489" y="3670173"/>
              <a:ext cx="12700" cy="709040"/>
            </a:xfrm>
            <a:custGeom>
              <a:avLst/>
              <a:gdLst>
                <a:gd name="connsiteX0" fmla="*/ 0 w 12700"/>
                <a:gd name="connsiteY0" fmla="*/ 0 h 709040"/>
                <a:gd name="connsiteX1" fmla="*/ 0 w 12700"/>
                <a:gd name="connsiteY1" fmla="*/ 709041 h 7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9040">
                  <a:moveTo>
                    <a:pt x="0" y="0"/>
                  </a:moveTo>
                  <a:lnTo>
                    <a:pt x="0" y="7090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1EE48BED-41E4-46B4-8D3A-EC9F41980304}"/>
                </a:ext>
              </a:extLst>
            </p:cNvPr>
            <p:cNvSpPr/>
            <p:nvPr/>
          </p:nvSpPr>
          <p:spPr>
            <a:xfrm>
              <a:off x="7454518" y="432714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64210576-9E36-447A-93E7-B41D7A87C7E5}"/>
                </a:ext>
              </a:extLst>
            </p:cNvPr>
            <p:cNvSpPr/>
            <p:nvPr/>
          </p:nvSpPr>
          <p:spPr>
            <a:xfrm>
              <a:off x="7526401" y="3670173"/>
              <a:ext cx="12700" cy="358013"/>
            </a:xfrm>
            <a:custGeom>
              <a:avLst/>
              <a:gdLst>
                <a:gd name="connsiteX0" fmla="*/ 0 w 12700"/>
                <a:gd name="connsiteY0" fmla="*/ 0 h 358013"/>
                <a:gd name="connsiteX1" fmla="*/ 0 w 12700"/>
                <a:gd name="connsiteY1" fmla="*/ 358013 h 3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8013">
                  <a:moveTo>
                    <a:pt x="0" y="0"/>
                  </a:moveTo>
                  <a:lnTo>
                    <a:pt x="0" y="3580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A55301B7-E3B9-4A96-890C-2639DF8E549B}"/>
                </a:ext>
              </a:extLst>
            </p:cNvPr>
            <p:cNvSpPr/>
            <p:nvPr/>
          </p:nvSpPr>
          <p:spPr>
            <a:xfrm>
              <a:off x="7512304" y="3975989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4097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36FCBB93-4F54-4852-B317-07ECCF6DE149}"/>
                </a:ext>
              </a:extLst>
            </p:cNvPr>
            <p:cNvSpPr/>
            <p:nvPr/>
          </p:nvSpPr>
          <p:spPr>
            <a:xfrm>
              <a:off x="7465949" y="3154045"/>
              <a:ext cx="12700" cy="516128"/>
            </a:xfrm>
            <a:custGeom>
              <a:avLst/>
              <a:gdLst>
                <a:gd name="connsiteX0" fmla="*/ 0 w 12700"/>
                <a:gd name="connsiteY0" fmla="*/ 516128 h 516128"/>
                <a:gd name="connsiteX1" fmla="*/ 0 w 12700"/>
                <a:gd name="connsiteY1" fmla="*/ 0 h 51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6128">
                  <a:moveTo>
                    <a:pt x="0" y="5161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5FEC766B-6816-42C7-9565-9A997E960CBB}"/>
                </a:ext>
              </a:extLst>
            </p:cNvPr>
            <p:cNvSpPr/>
            <p:nvPr/>
          </p:nvSpPr>
          <p:spPr>
            <a:xfrm>
              <a:off x="7451979" y="315404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BCC0C33A-45CE-45C0-AB0C-8C02DE0C1D65}"/>
                </a:ext>
              </a:extLst>
            </p:cNvPr>
            <p:cNvSpPr/>
            <p:nvPr/>
          </p:nvSpPr>
          <p:spPr>
            <a:xfrm>
              <a:off x="7340854" y="3306699"/>
              <a:ext cx="12700" cy="363474"/>
            </a:xfrm>
            <a:custGeom>
              <a:avLst/>
              <a:gdLst>
                <a:gd name="connsiteX0" fmla="*/ 0 w 12700"/>
                <a:gd name="connsiteY0" fmla="*/ 363474 h 363474"/>
                <a:gd name="connsiteX1" fmla="*/ 0 w 12700"/>
                <a:gd name="connsiteY1" fmla="*/ 0 h 36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3474">
                  <a:moveTo>
                    <a:pt x="0" y="363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3BE50640-7DE4-4739-98C8-AE24E7F9AA11}"/>
                </a:ext>
              </a:extLst>
            </p:cNvPr>
            <p:cNvSpPr/>
            <p:nvPr/>
          </p:nvSpPr>
          <p:spPr>
            <a:xfrm>
              <a:off x="7326883" y="33066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742C502D-8F07-4089-B527-9F32A24CA68C}"/>
                </a:ext>
              </a:extLst>
            </p:cNvPr>
            <p:cNvSpPr/>
            <p:nvPr/>
          </p:nvSpPr>
          <p:spPr>
            <a:xfrm>
              <a:off x="7391527" y="3670173"/>
              <a:ext cx="12700" cy="829944"/>
            </a:xfrm>
            <a:custGeom>
              <a:avLst/>
              <a:gdLst>
                <a:gd name="connsiteX0" fmla="*/ 0 w 12700"/>
                <a:gd name="connsiteY0" fmla="*/ 0 h 829944"/>
                <a:gd name="connsiteX1" fmla="*/ 0 w 12700"/>
                <a:gd name="connsiteY1" fmla="*/ 829945 h 82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9944">
                  <a:moveTo>
                    <a:pt x="0" y="0"/>
                  </a:moveTo>
                  <a:lnTo>
                    <a:pt x="0" y="8299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52EDDDDE-9A0E-4F32-937A-BBCA1175DD6B}"/>
                </a:ext>
              </a:extLst>
            </p:cNvPr>
            <p:cNvSpPr/>
            <p:nvPr/>
          </p:nvSpPr>
          <p:spPr>
            <a:xfrm>
              <a:off x="7377556" y="444804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85B93070-8C11-49A3-870B-201097FBFB80}"/>
                </a:ext>
              </a:extLst>
            </p:cNvPr>
            <p:cNvSpPr/>
            <p:nvPr/>
          </p:nvSpPr>
          <p:spPr>
            <a:xfrm>
              <a:off x="7498207" y="3670173"/>
              <a:ext cx="12700" cy="187325"/>
            </a:xfrm>
            <a:custGeom>
              <a:avLst/>
              <a:gdLst>
                <a:gd name="connsiteX0" fmla="*/ 0 w 12700"/>
                <a:gd name="connsiteY0" fmla="*/ 0 h 187325"/>
                <a:gd name="connsiteX1" fmla="*/ 0 w 12700"/>
                <a:gd name="connsiteY1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7325">
                  <a:moveTo>
                    <a:pt x="0" y="0"/>
                  </a:moveTo>
                  <a:lnTo>
                    <a:pt x="0" y="1873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6EC39BC8-37A0-483F-ACB7-01F448EE5612}"/>
                </a:ext>
              </a:extLst>
            </p:cNvPr>
            <p:cNvSpPr/>
            <p:nvPr/>
          </p:nvSpPr>
          <p:spPr>
            <a:xfrm>
              <a:off x="7484236" y="380530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DF005C1D-4945-4C3B-8AA0-C5D7CF90EEF6}"/>
                </a:ext>
              </a:extLst>
            </p:cNvPr>
            <p:cNvSpPr/>
            <p:nvPr/>
          </p:nvSpPr>
          <p:spPr>
            <a:xfrm>
              <a:off x="7569834" y="3670173"/>
              <a:ext cx="12700" cy="139064"/>
            </a:xfrm>
            <a:custGeom>
              <a:avLst/>
              <a:gdLst>
                <a:gd name="connsiteX0" fmla="*/ 0 w 12700"/>
                <a:gd name="connsiteY0" fmla="*/ 0 h 139064"/>
                <a:gd name="connsiteX1" fmla="*/ 0 w 12700"/>
                <a:gd name="connsiteY1" fmla="*/ 139065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064">
                  <a:moveTo>
                    <a:pt x="0" y="0"/>
                  </a:moveTo>
                  <a:lnTo>
                    <a:pt x="0" y="1390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A50A192D-CDF7-46F8-BD99-A7C60F212957}"/>
                </a:ext>
              </a:extLst>
            </p:cNvPr>
            <p:cNvSpPr/>
            <p:nvPr/>
          </p:nvSpPr>
          <p:spPr>
            <a:xfrm>
              <a:off x="7555865" y="37570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4E2B81B3-B07B-47AC-A571-1730C08512DA}"/>
                </a:ext>
              </a:extLst>
            </p:cNvPr>
            <p:cNvSpPr/>
            <p:nvPr/>
          </p:nvSpPr>
          <p:spPr>
            <a:xfrm>
              <a:off x="7420864" y="3347085"/>
              <a:ext cx="12700" cy="323088"/>
            </a:xfrm>
            <a:custGeom>
              <a:avLst/>
              <a:gdLst>
                <a:gd name="connsiteX0" fmla="*/ 0 w 12700"/>
                <a:gd name="connsiteY0" fmla="*/ 323088 h 323088"/>
                <a:gd name="connsiteX1" fmla="*/ 0 w 12700"/>
                <a:gd name="connsiteY1" fmla="*/ 0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3088">
                  <a:moveTo>
                    <a:pt x="0" y="3230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B1ED804F-62AE-4153-A916-5E93F88946F6}"/>
                </a:ext>
              </a:extLst>
            </p:cNvPr>
            <p:cNvSpPr/>
            <p:nvPr/>
          </p:nvSpPr>
          <p:spPr>
            <a:xfrm>
              <a:off x="7406893" y="334708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82F6BD8C-2F31-4292-8A0E-34861264E130}"/>
                </a:ext>
              </a:extLst>
            </p:cNvPr>
            <p:cNvSpPr/>
            <p:nvPr/>
          </p:nvSpPr>
          <p:spPr>
            <a:xfrm>
              <a:off x="7419594" y="2638933"/>
              <a:ext cx="12700" cy="1031240"/>
            </a:xfrm>
            <a:custGeom>
              <a:avLst/>
              <a:gdLst>
                <a:gd name="connsiteX0" fmla="*/ 0 w 12700"/>
                <a:gd name="connsiteY0" fmla="*/ 1031240 h 1031240"/>
                <a:gd name="connsiteX1" fmla="*/ 0 w 12700"/>
                <a:gd name="connsiteY1" fmla="*/ 0 h 103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1240">
                  <a:moveTo>
                    <a:pt x="0" y="10312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69AAE3BF-4289-4BDF-8FEA-C54F7A687A77}"/>
                </a:ext>
              </a:extLst>
            </p:cNvPr>
            <p:cNvSpPr/>
            <p:nvPr/>
          </p:nvSpPr>
          <p:spPr>
            <a:xfrm>
              <a:off x="7405623" y="26389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5CD8C787-FDAF-4807-80FB-5512D1CB42BD}"/>
                </a:ext>
              </a:extLst>
            </p:cNvPr>
            <p:cNvSpPr/>
            <p:nvPr/>
          </p:nvSpPr>
          <p:spPr>
            <a:xfrm>
              <a:off x="7428357" y="3670173"/>
              <a:ext cx="12700" cy="140588"/>
            </a:xfrm>
            <a:custGeom>
              <a:avLst/>
              <a:gdLst>
                <a:gd name="connsiteX0" fmla="*/ 0 w 12700"/>
                <a:gd name="connsiteY0" fmla="*/ 0 h 140588"/>
                <a:gd name="connsiteX1" fmla="*/ 0 w 12700"/>
                <a:gd name="connsiteY1" fmla="*/ 140589 h 14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0588">
                  <a:moveTo>
                    <a:pt x="0" y="0"/>
                  </a:moveTo>
                  <a:lnTo>
                    <a:pt x="0" y="14058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9A21ED48-69EC-4521-AA33-2DF35B4F5258}"/>
                </a:ext>
              </a:extLst>
            </p:cNvPr>
            <p:cNvSpPr/>
            <p:nvPr/>
          </p:nvSpPr>
          <p:spPr>
            <a:xfrm>
              <a:off x="7414386" y="37585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AE87C796-D459-4665-A35B-6E09D71EF924}"/>
                </a:ext>
              </a:extLst>
            </p:cNvPr>
            <p:cNvSpPr/>
            <p:nvPr/>
          </p:nvSpPr>
          <p:spPr>
            <a:xfrm>
              <a:off x="7308596" y="3642867"/>
              <a:ext cx="12700" cy="27305"/>
            </a:xfrm>
            <a:custGeom>
              <a:avLst/>
              <a:gdLst>
                <a:gd name="connsiteX0" fmla="*/ 0 w 12700"/>
                <a:gd name="connsiteY0" fmla="*/ 27305 h 27305"/>
                <a:gd name="connsiteX1" fmla="*/ 0 w 12700"/>
                <a:gd name="connsiteY1" fmla="*/ 0 h 2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305">
                  <a:moveTo>
                    <a:pt x="0" y="273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0BE9EA38-CB11-4369-99F7-178D8121D949}"/>
                </a:ext>
              </a:extLst>
            </p:cNvPr>
            <p:cNvSpPr/>
            <p:nvPr/>
          </p:nvSpPr>
          <p:spPr>
            <a:xfrm>
              <a:off x="7294626" y="36428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9496FDC3-F130-4FFE-8E61-0F0C05C9902E}"/>
                </a:ext>
              </a:extLst>
            </p:cNvPr>
            <p:cNvSpPr/>
            <p:nvPr/>
          </p:nvSpPr>
          <p:spPr>
            <a:xfrm>
              <a:off x="7527671" y="3500501"/>
              <a:ext cx="12700" cy="169672"/>
            </a:xfrm>
            <a:custGeom>
              <a:avLst/>
              <a:gdLst>
                <a:gd name="connsiteX0" fmla="*/ 0 w 12700"/>
                <a:gd name="connsiteY0" fmla="*/ 169672 h 169672"/>
                <a:gd name="connsiteX1" fmla="*/ 0 w 12700"/>
                <a:gd name="connsiteY1" fmla="*/ 0 h 16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9672">
                  <a:moveTo>
                    <a:pt x="0" y="1696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22CEEC5C-93D9-4D84-801C-612A98B9C3C9}"/>
                </a:ext>
              </a:extLst>
            </p:cNvPr>
            <p:cNvSpPr/>
            <p:nvPr/>
          </p:nvSpPr>
          <p:spPr>
            <a:xfrm>
              <a:off x="7513701" y="350050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F3DF3D55-ED29-4FB2-AD9B-400E873800A9}"/>
                </a:ext>
              </a:extLst>
            </p:cNvPr>
            <p:cNvSpPr/>
            <p:nvPr/>
          </p:nvSpPr>
          <p:spPr>
            <a:xfrm>
              <a:off x="7436231" y="3670173"/>
              <a:ext cx="12700" cy="1567561"/>
            </a:xfrm>
            <a:custGeom>
              <a:avLst/>
              <a:gdLst>
                <a:gd name="connsiteX0" fmla="*/ 0 w 12700"/>
                <a:gd name="connsiteY0" fmla="*/ 0 h 1567561"/>
                <a:gd name="connsiteX1" fmla="*/ 0 w 12700"/>
                <a:gd name="connsiteY1" fmla="*/ 1567561 h 156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67561">
                  <a:moveTo>
                    <a:pt x="0" y="0"/>
                  </a:moveTo>
                  <a:lnTo>
                    <a:pt x="0" y="15675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CCB967D5-3066-4004-840D-CD850DF9784E}"/>
                </a:ext>
              </a:extLst>
            </p:cNvPr>
            <p:cNvSpPr/>
            <p:nvPr/>
          </p:nvSpPr>
          <p:spPr>
            <a:xfrm>
              <a:off x="7422260" y="518553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3DE2CC44-7168-4CFF-BFA9-1153A49EC774}"/>
                </a:ext>
              </a:extLst>
            </p:cNvPr>
            <p:cNvSpPr/>
            <p:nvPr/>
          </p:nvSpPr>
          <p:spPr>
            <a:xfrm>
              <a:off x="7551420" y="3309492"/>
              <a:ext cx="12700" cy="360680"/>
            </a:xfrm>
            <a:custGeom>
              <a:avLst/>
              <a:gdLst>
                <a:gd name="connsiteX0" fmla="*/ 0 w 12700"/>
                <a:gd name="connsiteY0" fmla="*/ 360680 h 360680"/>
                <a:gd name="connsiteX1" fmla="*/ 0 w 12700"/>
                <a:gd name="connsiteY1" fmla="*/ 0 h 36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0680">
                  <a:moveTo>
                    <a:pt x="0" y="3606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2D5B9B68-DB4F-49FA-B5C9-4BC054C6866E}"/>
                </a:ext>
              </a:extLst>
            </p:cNvPr>
            <p:cNvSpPr/>
            <p:nvPr/>
          </p:nvSpPr>
          <p:spPr>
            <a:xfrm>
              <a:off x="7537450" y="33094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200ED2E5-F97D-4C99-A8FA-334CB2725404}"/>
                </a:ext>
              </a:extLst>
            </p:cNvPr>
            <p:cNvSpPr/>
            <p:nvPr/>
          </p:nvSpPr>
          <p:spPr>
            <a:xfrm>
              <a:off x="7485507" y="2783332"/>
              <a:ext cx="12700" cy="886841"/>
            </a:xfrm>
            <a:custGeom>
              <a:avLst/>
              <a:gdLst>
                <a:gd name="connsiteX0" fmla="*/ 0 w 12700"/>
                <a:gd name="connsiteY0" fmla="*/ 886841 h 886841"/>
                <a:gd name="connsiteX1" fmla="*/ 0 w 12700"/>
                <a:gd name="connsiteY1" fmla="*/ 0 h 88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6841">
                  <a:moveTo>
                    <a:pt x="0" y="8868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22AD6568-CEB1-435D-9B3C-F30EE1FA3B26}"/>
                </a:ext>
              </a:extLst>
            </p:cNvPr>
            <p:cNvSpPr/>
            <p:nvPr/>
          </p:nvSpPr>
          <p:spPr>
            <a:xfrm>
              <a:off x="7471536" y="27833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1109BF1A-5A6F-4261-9A5B-11B5FCAC30F9}"/>
                </a:ext>
              </a:extLst>
            </p:cNvPr>
            <p:cNvSpPr/>
            <p:nvPr/>
          </p:nvSpPr>
          <p:spPr>
            <a:xfrm>
              <a:off x="7382002" y="3534664"/>
              <a:ext cx="12700" cy="135509"/>
            </a:xfrm>
            <a:custGeom>
              <a:avLst/>
              <a:gdLst>
                <a:gd name="connsiteX0" fmla="*/ 0 w 12700"/>
                <a:gd name="connsiteY0" fmla="*/ 135509 h 135509"/>
                <a:gd name="connsiteX1" fmla="*/ 0 w 12700"/>
                <a:gd name="connsiteY1" fmla="*/ 0 h 13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509">
                  <a:moveTo>
                    <a:pt x="0" y="1355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7CC53199-3BA8-47C8-9614-771A58755271}"/>
                </a:ext>
              </a:extLst>
            </p:cNvPr>
            <p:cNvSpPr/>
            <p:nvPr/>
          </p:nvSpPr>
          <p:spPr>
            <a:xfrm>
              <a:off x="7368031" y="35346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A3561E68-E5C5-4250-8737-72C6485C7B5E}"/>
                </a:ext>
              </a:extLst>
            </p:cNvPr>
            <p:cNvSpPr/>
            <p:nvPr/>
          </p:nvSpPr>
          <p:spPr>
            <a:xfrm>
              <a:off x="7413498" y="3137916"/>
              <a:ext cx="12700" cy="532257"/>
            </a:xfrm>
            <a:custGeom>
              <a:avLst/>
              <a:gdLst>
                <a:gd name="connsiteX0" fmla="*/ 0 w 12700"/>
                <a:gd name="connsiteY0" fmla="*/ 532257 h 532257"/>
                <a:gd name="connsiteX1" fmla="*/ 0 w 12700"/>
                <a:gd name="connsiteY1" fmla="*/ 0 h 53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2257">
                  <a:moveTo>
                    <a:pt x="0" y="5322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118C891D-961C-4190-92DE-0344CD707927}"/>
                </a:ext>
              </a:extLst>
            </p:cNvPr>
            <p:cNvSpPr/>
            <p:nvPr/>
          </p:nvSpPr>
          <p:spPr>
            <a:xfrm>
              <a:off x="7399528" y="313791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9F5F842B-2E7F-4E8E-9B76-79F3A8A27F60}"/>
                </a:ext>
              </a:extLst>
            </p:cNvPr>
            <p:cNvSpPr/>
            <p:nvPr/>
          </p:nvSpPr>
          <p:spPr>
            <a:xfrm>
              <a:off x="7398004" y="3670173"/>
              <a:ext cx="12700" cy="365505"/>
            </a:xfrm>
            <a:custGeom>
              <a:avLst/>
              <a:gdLst>
                <a:gd name="connsiteX0" fmla="*/ 0 w 12700"/>
                <a:gd name="connsiteY0" fmla="*/ 0 h 365505"/>
                <a:gd name="connsiteX1" fmla="*/ 0 w 12700"/>
                <a:gd name="connsiteY1" fmla="*/ 365506 h 36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5505">
                  <a:moveTo>
                    <a:pt x="0" y="0"/>
                  </a:moveTo>
                  <a:lnTo>
                    <a:pt x="0" y="36550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226DB35A-EF0D-407E-BFB6-7DA1BE0B6C71}"/>
                </a:ext>
              </a:extLst>
            </p:cNvPr>
            <p:cNvSpPr/>
            <p:nvPr/>
          </p:nvSpPr>
          <p:spPr>
            <a:xfrm>
              <a:off x="7384033" y="3983609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3E67C66C-2E77-4D61-8CF5-DCD3AC760E70}"/>
                </a:ext>
              </a:extLst>
            </p:cNvPr>
            <p:cNvSpPr/>
            <p:nvPr/>
          </p:nvSpPr>
          <p:spPr>
            <a:xfrm>
              <a:off x="7488555" y="3364738"/>
              <a:ext cx="12700" cy="305435"/>
            </a:xfrm>
            <a:custGeom>
              <a:avLst/>
              <a:gdLst>
                <a:gd name="connsiteX0" fmla="*/ 0 w 12700"/>
                <a:gd name="connsiteY0" fmla="*/ 305435 h 305435"/>
                <a:gd name="connsiteX1" fmla="*/ 0 w 12700"/>
                <a:gd name="connsiteY1" fmla="*/ 0 h 30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5435">
                  <a:moveTo>
                    <a:pt x="0" y="30543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112B37D3-6726-4271-AFE8-BEDD8DEA8E85}"/>
                </a:ext>
              </a:extLst>
            </p:cNvPr>
            <p:cNvSpPr/>
            <p:nvPr/>
          </p:nvSpPr>
          <p:spPr>
            <a:xfrm>
              <a:off x="7474584" y="336473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0BBB2918-85A8-4F3D-A41D-F889BF0E2C22}"/>
                </a:ext>
              </a:extLst>
            </p:cNvPr>
            <p:cNvSpPr/>
            <p:nvPr/>
          </p:nvSpPr>
          <p:spPr>
            <a:xfrm>
              <a:off x="7352792" y="3670173"/>
              <a:ext cx="12700" cy="583946"/>
            </a:xfrm>
            <a:custGeom>
              <a:avLst/>
              <a:gdLst>
                <a:gd name="connsiteX0" fmla="*/ 0 w 12700"/>
                <a:gd name="connsiteY0" fmla="*/ 0 h 583946"/>
                <a:gd name="connsiteX1" fmla="*/ 0 w 12700"/>
                <a:gd name="connsiteY1" fmla="*/ 583946 h 5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3946">
                  <a:moveTo>
                    <a:pt x="0" y="0"/>
                  </a:moveTo>
                  <a:lnTo>
                    <a:pt x="0" y="58394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1B2527F5-CB5E-4A4F-879C-E41FA91D6B43}"/>
                </a:ext>
              </a:extLst>
            </p:cNvPr>
            <p:cNvSpPr/>
            <p:nvPr/>
          </p:nvSpPr>
          <p:spPr>
            <a:xfrm>
              <a:off x="7338821" y="420192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94211C57-E328-48FA-B642-5FA77C553AB1}"/>
                </a:ext>
              </a:extLst>
            </p:cNvPr>
            <p:cNvSpPr/>
            <p:nvPr/>
          </p:nvSpPr>
          <p:spPr>
            <a:xfrm>
              <a:off x="7465314" y="2591689"/>
              <a:ext cx="12700" cy="1078484"/>
            </a:xfrm>
            <a:custGeom>
              <a:avLst/>
              <a:gdLst>
                <a:gd name="connsiteX0" fmla="*/ 0 w 12700"/>
                <a:gd name="connsiteY0" fmla="*/ 1078484 h 1078484"/>
                <a:gd name="connsiteX1" fmla="*/ 0 w 12700"/>
                <a:gd name="connsiteY1" fmla="*/ 0 h 10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8484">
                  <a:moveTo>
                    <a:pt x="0" y="10784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2F09FCC5-B707-49BF-B262-1D2E98EB8386}"/>
                </a:ext>
              </a:extLst>
            </p:cNvPr>
            <p:cNvSpPr/>
            <p:nvPr/>
          </p:nvSpPr>
          <p:spPr>
            <a:xfrm>
              <a:off x="7451343" y="259168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2DA0978F-AF99-49B5-97B3-40801843DB3C}"/>
                </a:ext>
              </a:extLst>
            </p:cNvPr>
            <p:cNvSpPr/>
            <p:nvPr/>
          </p:nvSpPr>
          <p:spPr>
            <a:xfrm>
              <a:off x="7359396" y="3670173"/>
              <a:ext cx="12700" cy="199009"/>
            </a:xfrm>
            <a:custGeom>
              <a:avLst/>
              <a:gdLst>
                <a:gd name="connsiteX0" fmla="*/ 0 w 12700"/>
                <a:gd name="connsiteY0" fmla="*/ 0 h 199009"/>
                <a:gd name="connsiteX1" fmla="*/ 0 w 12700"/>
                <a:gd name="connsiteY1" fmla="*/ 199009 h 19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9009">
                  <a:moveTo>
                    <a:pt x="0" y="0"/>
                  </a:moveTo>
                  <a:lnTo>
                    <a:pt x="0" y="1990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3373C386-79F1-44E4-865A-78245E52DD38}"/>
                </a:ext>
              </a:extLst>
            </p:cNvPr>
            <p:cNvSpPr/>
            <p:nvPr/>
          </p:nvSpPr>
          <p:spPr>
            <a:xfrm>
              <a:off x="7345426" y="38169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:a16="http://schemas.microsoft.com/office/drawing/2014/main" id="{3C2EBB99-D13D-4EF5-993F-7BD459407AA2}"/>
                </a:ext>
              </a:extLst>
            </p:cNvPr>
            <p:cNvSpPr/>
            <p:nvPr/>
          </p:nvSpPr>
          <p:spPr>
            <a:xfrm>
              <a:off x="7444867" y="2099818"/>
              <a:ext cx="12700" cy="1570355"/>
            </a:xfrm>
            <a:custGeom>
              <a:avLst/>
              <a:gdLst>
                <a:gd name="connsiteX0" fmla="*/ 0 w 12700"/>
                <a:gd name="connsiteY0" fmla="*/ 1570355 h 1570355"/>
                <a:gd name="connsiteX1" fmla="*/ 0 w 12700"/>
                <a:gd name="connsiteY1" fmla="*/ 0 h 157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70355">
                  <a:moveTo>
                    <a:pt x="0" y="15703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FDC5F75E-8BCC-4F3C-B9B6-D1C40662E12D}"/>
                </a:ext>
              </a:extLst>
            </p:cNvPr>
            <p:cNvSpPr/>
            <p:nvPr/>
          </p:nvSpPr>
          <p:spPr>
            <a:xfrm>
              <a:off x="7430896" y="2099817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:a16="http://schemas.microsoft.com/office/drawing/2014/main" id="{3DE7A7E9-9750-4CB0-BF98-1036C5E9D7B1}"/>
                </a:ext>
              </a:extLst>
            </p:cNvPr>
            <p:cNvSpPr/>
            <p:nvPr/>
          </p:nvSpPr>
          <p:spPr>
            <a:xfrm>
              <a:off x="7462011" y="3670173"/>
              <a:ext cx="12700" cy="1220215"/>
            </a:xfrm>
            <a:custGeom>
              <a:avLst/>
              <a:gdLst>
                <a:gd name="connsiteX0" fmla="*/ 0 w 12700"/>
                <a:gd name="connsiteY0" fmla="*/ 0 h 1220215"/>
                <a:gd name="connsiteX1" fmla="*/ 0 w 12700"/>
                <a:gd name="connsiteY1" fmla="*/ 1220216 h 122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0215">
                  <a:moveTo>
                    <a:pt x="0" y="0"/>
                  </a:moveTo>
                  <a:lnTo>
                    <a:pt x="0" y="122021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:a16="http://schemas.microsoft.com/office/drawing/2014/main" id="{5454B636-4F27-4DB3-A871-F18B31612999}"/>
                </a:ext>
              </a:extLst>
            </p:cNvPr>
            <p:cNvSpPr/>
            <p:nvPr/>
          </p:nvSpPr>
          <p:spPr>
            <a:xfrm>
              <a:off x="7448042" y="483831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:a16="http://schemas.microsoft.com/office/drawing/2014/main" id="{38B8D9C3-F200-4D83-8697-19660717534C}"/>
                </a:ext>
              </a:extLst>
            </p:cNvPr>
            <p:cNvSpPr/>
            <p:nvPr/>
          </p:nvSpPr>
          <p:spPr>
            <a:xfrm>
              <a:off x="7455154" y="3581908"/>
              <a:ext cx="12700" cy="88264"/>
            </a:xfrm>
            <a:custGeom>
              <a:avLst/>
              <a:gdLst>
                <a:gd name="connsiteX0" fmla="*/ 0 w 12700"/>
                <a:gd name="connsiteY0" fmla="*/ 88265 h 88264"/>
                <a:gd name="connsiteX1" fmla="*/ 0 w 12700"/>
                <a:gd name="connsiteY1" fmla="*/ 0 h 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264">
                  <a:moveTo>
                    <a:pt x="0" y="882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:a16="http://schemas.microsoft.com/office/drawing/2014/main" id="{F814EECC-97ED-463A-92D6-DC7464105D4C}"/>
                </a:ext>
              </a:extLst>
            </p:cNvPr>
            <p:cNvSpPr/>
            <p:nvPr/>
          </p:nvSpPr>
          <p:spPr>
            <a:xfrm>
              <a:off x="7441183" y="358190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:a16="http://schemas.microsoft.com/office/drawing/2014/main" id="{DCF51184-B50F-4B4C-8CF9-128F83EC907F}"/>
                </a:ext>
              </a:extLst>
            </p:cNvPr>
            <p:cNvSpPr/>
            <p:nvPr/>
          </p:nvSpPr>
          <p:spPr>
            <a:xfrm>
              <a:off x="7461884" y="3670173"/>
              <a:ext cx="12700" cy="374396"/>
            </a:xfrm>
            <a:custGeom>
              <a:avLst/>
              <a:gdLst>
                <a:gd name="connsiteX0" fmla="*/ 0 w 12700"/>
                <a:gd name="connsiteY0" fmla="*/ 0 h 374396"/>
                <a:gd name="connsiteX1" fmla="*/ 0 w 12700"/>
                <a:gd name="connsiteY1" fmla="*/ 374396 h 37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4396">
                  <a:moveTo>
                    <a:pt x="0" y="0"/>
                  </a:moveTo>
                  <a:lnTo>
                    <a:pt x="0" y="3743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:a16="http://schemas.microsoft.com/office/drawing/2014/main" id="{AD63BE70-EB8E-4E7F-B89E-176B7247499F}"/>
                </a:ext>
              </a:extLst>
            </p:cNvPr>
            <p:cNvSpPr/>
            <p:nvPr/>
          </p:nvSpPr>
          <p:spPr>
            <a:xfrm>
              <a:off x="7447915" y="399237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:a16="http://schemas.microsoft.com/office/drawing/2014/main" id="{05E5F355-72C0-47A0-BB84-D1139C08F890}"/>
                </a:ext>
              </a:extLst>
            </p:cNvPr>
            <p:cNvSpPr/>
            <p:nvPr/>
          </p:nvSpPr>
          <p:spPr>
            <a:xfrm>
              <a:off x="7421626" y="3670173"/>
              <a:ext cx="12700" cy="655574"/>
            </a:xfrm>
            <a:custGeom>
              <a:avLst/>
              <a:gdLst>
                <a:gd name="connsiteX0" fmla="*/ 0 w 12700"/>
                <a:gd name="connsiteY0" fmla="*/ 0 h 655574"/>
                <a:gd name="connsiteX1" fmla="*/ 0 w 12700"/>
                <a:gd name="connsiteY1" fmla="*/ 655574 h 65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5574">
                  <a:moveTo>
                    <a:pt x="0" y="0"/>
                  </a:moveTo>
                  <a:lnTo>
                    <a:pt x="0" y="65557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13CFD46B-E649-41F1-80F9-38DAD7514614}"/>
                </a:ext>
              </a:extLst>
            </p:cNvPr>
            <p:cNvSpPr/>
            <p:nvPr/>
          </p:nvSpPr>
          <p:spPr>
            <a:xfrm>
              <a:off x="7407656" y="4273677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:a16="http://schemas.microsoft.com/office/drawing/2014/main" id="{4DD6EAAC-B21D-4CA4-AB3C-30CAEC618CF7}"/>
                </a:ext>
              </a:extLst>
            </p:cNvPr>
            <p:cNvSpPr/>
            <p:nvPr/>
          </p:nvSpPr>
          <p:spPr>
            <a:xfrm>
              <a:off x="7351014" y="3387471"/>
              <a:ext cx="12700" cy="282701"/>
            </a:xfrm>
            <a:custGeom>
              <a:avLst/>
              <a:gdLst>
                <a:gd name="connsiteX0" fmla="*/ 0 w 12700"/>
                <a:gd name="connsiteY0" fmla="*/ 282702 h 282701"/>
                <a:gd name="connsiteX1" fmla="*/ 0 w 12700"/>
                <a:gd name="connsiteY1" fmla="*/ 0 h 28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2701">
                  <a:moveTo>
                    <a:pt x="0" y="2827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:a16="http://schemas.microsoft.com/office/drawing/2014/main" id="{A19E9702-BC25-4F7E-BFE9-23AE88BBAD94}"/>
                </a:ext>
              </a:extLst>
            </p:cNvPr>
            <p:cNvSpPr/>
            <p:nvPr/>
          </p:nvSpPr>
          <p:spPr>
            <a:xfrm>
              <a:off x="7337043" y="3387471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AB531C4B-4396-4509-A077-DFA4E7A340BB}"/>
                </a:ext>
              </a:extLst>
            </p:cNvPr>
            <p:cNvSpPr/>
            <p:nvPr/>
          </p:nvSpPr>
          <p:spPr>
            <a:xfrm>
              <a:off x="7521067" y="3670173"/>
              <a:ext cx="12700" cy="634491"/>
            </a:xfrm>
            <a:custGeom>
              <a:avLst/>
              <a:gdLst>
                <a:gd name="connsiteX0" fmla="*/ 0 w 12700"/>
                <a:gd name="connsiteY0" fmla="*/ 0 h 634491"/>
                <a:gd name="connsiteX1" fmla="*/ 0 w 12700"/>
                <a:gd name="connsiteY1" fmla="*/ 634492 h 6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4491">
                  <a:moveTo>
                    <a:pt x="0" y="0"/>
                  </a:moveTo>
                  <a:lnTo>
                    <a:pt x="0" y="6344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:a16="http://schemas.microsoft.com/office/drawing/2014/main" id="{E88F209A-E7AF-4850-B4B9-7165EAA80F44}"/>
                </a:ext>
              </a:extLst>
            </p:cNvPr>
            <p:cNvSpPr/>
            <p:nvPr/>
          </p:nvSpPr>
          <p:spPr>
            <a:xfrm>
              <a:off x="7507096" y="4252595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3" name="!!g19">
            <a:extLst>
              <a:ext uri="{FF2B5EF4-FFF2-40B4-BE49-F238E27FC236}">
                <a16:creationId xmlns:a16="http://schemas.microsoft.com/office/drawing/2014/main" id="{F765176E-24A5-4F7B-8833-3FDB39037AB8}"/>
              </a:ext>
            </a:extLst>
          </p:cNvPr>
          <p:cNvGrpSpPr/>
          <p:nvPr/>
        </p:nvGrpSpPr>
        <p:grpSpPr>
          <a:xfrm>
            <a:off x="7648067" y="2170810"/>
            <a:ext cx="330707" cy="2886584"/>
            <a:chOff x="7648067" y="2170810"/>
            <a:chExt cx="330707" cy="2886584"/>
          </a:xfrm>
        </p:grpSpPr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C6B4A99D-5F59-4B5E-A98D-37FE8E2FD4DC}"/>
                </a:ext>
              </a:extLst>
            </p:cNvPr>
            <p:cNvSpPr/>
            <p:nvPr/>
          </p:nvSpPr>
          <p:spPr>
            <a:xfrm>
              <a:off x="7648067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FC27547C-97C4-401B-B3B8-804F2672FDF0}"/>
                </a:ext>
              </a:extLst>
            </p:cNvPr>
            <p:cNvSpPr/>
            <p:nvPr/>
          </p:nvSpPr>
          <p:spPr>
            <a:xfrm>
              <a:off x="7759827" y="3670173"/>
              <a:ext cx="12700" cy="430275"/>
            </a:xfrm>
            <a:custGeom>
              <a:avLst/>
              <a:gdLst>
                <a:gd name="connsiteX0" fmla="*/ 0 w 12700"/>
                <a:gd name="connsiteY0" fmla="*/ 0 h 430275"/>
                <a:gd name="connsiteX1" fmla="*/ 0 w 12700"/>
                <a:gd name="connsiteY1" fmla="*/ 430276 h 4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0275">
                  <a:moveTo>
                    <a:pt x="0" y="0"/>
                  </a:moveTo>
                  <a:lnTo>
                    <a:pt x="0" y="4302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4E97B61D-5A21-499C-86CE-955531BE3536}"/>
                </a:ext>
              </a:extLst>
            </p:cNvPr>
            <p:cNvSpPr/>
            <p:nvPr/>
          </p:nvSpPr>
          <p:spPr>
            <a:xfrm>
              <a:off x="7745856" y="404825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1951A4DF-2F21-49B4-9517-A6B59C9C4A0D}"/>
                </a:ext>
              </a:extLst>
            </p:cNvPr>
            <p:cNvSpPr/>
            <p:nvPr/>
          </p:nvSpPr>
          <p:spPr>
            <a:xfrm>
              <a:off x="7842884" y="2293874"/>
              <a:ext cx="12700" cy="1376299"/>
            </a:xfrm>
            <a:custGeom>
              <a:avLst/>
              <a:gdLst>
                <a:gd name="connsiteX0" fmla="*/ 0 w 12700"/>
                <a:gd name="connsiteY0" fmla="*/ 1376299 h 1376299"/>
                <a:gd name="connsiteX1" fmla="*/ 0 w 12700"/>
                <a:gd name="connsiteY1" fmla="*/ 0 h 13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76299">
                  <a:moveTo>
                    <a:pt x="0" y="13762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0AAB0EF2-64E4-421B-BCB2-9A83A38FB17F}"/>
                </a:ext>
              </a:extLst>
            </p:cNvPr>
            <p:cNvSpPr/>
            <p:nvPr/>
          </p:nvSpPr>
          <p:spPr>
            <a:xfrm>
              <a:off x="7828915" y="229387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309B84CE-B1E5-4FE9-89B4-7552B70D5DB0}"/>
                </a:ext>
              </a:extLst>
            </p:cNvPr>
            <p:cNvSpPr/>
            <p:nvPr/>
          </p:nvSpPr>
          <p:spPr>
            <a:xfrm>
              <a:off x="7941818" y="3670173"/>
              <a:ext cx="12700" cy="175260"/>
            </a:xfrm>
            <a:custGeom>
              <a:avLst/>
              <a:gdLst>
                <a:gd name="connsiteX0" fmla="*/ 0 w 12700"/>
                <a:gd name="connsiteY0" fmla="*/ 0 h 175260"/>
                <a:gd name="connsiteX1" fmla="*/ 0 w 12700"/>
                <a:gd name="connsiteY1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5260">
                  <a:moveTo>
                    <a:pt x="0" y="0"/>
                  </a:moveTo>
                  <a:lnTo>
                    <a:pt x="0" y="1752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520FC737-613D-4503-A3C6-0A606FC71C6E}"/>
                </a:ext>
              </a:extLst>
            </p:cNvPr>
            <p:cNvSpPr/>
            <p:nvPr/>
          </p:nvSpPr>
          <p:spPr>
            <a:xfrm>
              <a:off x="7927847" y="379323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F32B2DE5-DF68-46DE-91D2-892988B69F9A}"/>
                </a:ext>
              </a:extLst>
            </p:cNvPr>
            <p:cNvSpPr/>
            <p:nvPr/>
          </p:nvSpPr>
          <p:spPr>
            <a:xfrm>
              <a:off x="7771257" y="2381123"/>
              <a:ext cx="12700" cy="1289050"/>
            </a:xfrm>
            <a:custGeom>
              <a:avLst/>
              <a:gdLst>
                <a:gd name="connsiteX0" fmla="*/ 0 w 12700"/>
                <a:gd name="connsiteY0" fmla="*/ 1289050 h 1289050"/>
                <a:gd name="connsiteX1" fmla="*/ 0 w 12700"/>
                <a:gd name="connsiteY1" fmla="*/ 0 h 128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89050">
                  <a:moveTo>
                    <a:pt x="0" y="128905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FD38669E-91CE-4819-B680-87F24E3CF4E4}"/>
                </a:ext>
              </a:extLst>
            </p:cNvPr>
            <p:cNvSpPr/>
            <p:nvPr/>
          </p:nvSpPr>
          <p:spPr>
            <a:xfrm>
              <a:off x="7757286" y="238112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F999D3D2-AB10-4004-AEA4-FDECF5392870}"/>
                </a:ext>
              </a:extLst>
            </p:cNvPr>
            <p:cNvSpPr/>
            <p:nvPr/>
          </p:nvSpPr>
          <p:spPr>
            <a:xfrm>
              <a:off x="7838440" y="3670173"/>
              <a:ext cx="12700" cy="867410"/>
            </a:xfrm>
            <a:custGeom>
              <a:avLst/>
              <a:gdLst>
                <a:gd name="connsiteX0" fmla="*/ 0 w 12700"/>
                <a:gd name="connsiteY0" fmla="*/ 0 h 867410"/>
                <a:gd name="connsiteX1" fmla="*/ 0 w 12700"/>
                <a:gd name="connsiteY1" fmla="*/ 867410 h 86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7410">
                  <a:moveTo>
                    <a:pt x="0" y="0"/>
                  </a:moveTo>
                  <a:lnTo>
                    <a:pt x="0" y="8674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C14CF1C8-C2BC-4D2E-931A-D742B1635BB7}"/>
                </a:ext>
              </a:extLst>
            </p:cNvPr>
            <p:cNvSpPr/>
            <p:nvPr/>
          </p:nvSpPr>
          <p:spPr>
            <a:xfrm>
              <a:off x="7824469" y="44853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157EE69E-F1EB-405E-954C-D663359D4A35}"/>
                </a:ext>
              </a:extLst>
            </p:cNvPr>
            <p:cNvSpPr/>
            <p:nvPr/>
          </p:nvSpPr>
          <p:spPr>
            <a:xfrm>
              <a:off x="7918831" y="3077718"/>
              <a:ext cx="12700" cy="592455"/>
            </a:xfrm>
            <a:custGeom>
              <a:avLst/>
              <a:gdLst>
                <a:gd name="connsiteX0" fmla="*/ 0 w 12700"/>
                <a:gd name="connsiteY0" fmla="*/ 592455 h 592455"/>
                <a:gd name="connsiteX1" fmla="*/ 0 w 12700"/>
                <a:gd name="connsiteY1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2455">
                  <a:moveTo>
                    <a:pt x="0" y="59245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7AC7959C-FD5E-49B3-AD8E-540D19862C0E}"/>
                </a:ext>
              </a:extLst>
            </p:cNvPr>
            <p:cNvSpPr/>
            <p:nvPr/>
          </p:nvSpPr>
          <p:spPr>
            <a:xfrm>
              <a:off x="7904860" y="307771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E25AC911-DF15-438B-8E79-20AADDBF7435}"/>
                </a:ext>
              </a:extLst>
            </p:cNvPr>
            <p:cNvSpPr/>
            <p:nvPr/>
          </p:nvSpPr>
          <p:spPr>
            <a:xfrm>
              <a:off x="7716647" y="3284728"/>
              <a:ext cx="12700" cy="385445"/>
            </a:xfrm>
            <a:custGeom>
              <a:avLst/>
              <a:gdLst>
                <a:gd name="connsiteX0" fmla="*/ 0 w 12700"/>
                <a:gd name="connsiteY0" fmla="*/ 385445 h 385445"/>
                <a:gd name="connsiteX1" fmla="*/ 0 w 12700"/>
                <a:gd name="connsiteY1" fmla="*/ 0 h 38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445">
                  <a:moveTo>
                    <a:pt x="0" y="38544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26B455F9-0134-46B5-B4E8-02E43BC9ACBD}"/>
                </a:ext>
              </a:extLst>
            </p:cNvPr>
            <p:cNvSpPr/>
            <p:nvPr/>
          </p:nvSpPr>
          <p:spPr>
            <a:xfrm>
              <a:off x="7702677" y="3284728"/>
              <a:ext cx="28066" cy="52196"/>
            </a:xfrm>
            <a:custGeom>
              <a:avLst/>
              <a:gdLst>
                <a:gd name="connsiteX0" fmla="*/ 28067 w 28066"/>
                <a:gd name="connsiteY0" fmla="*/ 52197 h 52196"/>
                <a:gd name="connsiteX1" fmla="*/ 13970 w 28066"/>
                <a:gd name="connsiteY1" fmla="*/ 0 h 52196"/>
                <a:gd name="connsiteX2" fmla="*/ 0 w 28066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E5AB4E14-141F-49C6-9E09-823750B8A937}"/>
                </a:ext>
              </a:extLst>
            </p:cNvPr>
            <p:cNvSpPr/>
            <p:nvPr/>
          </p:nvSpPr>
          <p:spPr>
            <a:xfrm>
              <a:off x="7834503" y="2862961"/>
              <a:ext cx="12700" cy="807212"/>
            </a:xfrm>
            <a:custGeom>
              <a:avLst/>
              <a:gdLst>
                <a:gd name="connsiteX0" fmla="*/ 0 w 12700"/>
                <a:gd name="connsiteY0" fmla="*/ 807212 h 807212"/>
                <a:gd name="connsiteX1" fmla="*/ 0 w 12700"/>
                <a:gd name="connsiteY1" fmla="*/ 0 h 80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7212">
                  <a:moveTo>
                    <a:pt x="0" y="8072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150C9B9D-3BC9-44F1-AB22-428598F00BED}"/>
                </a:ext>
              </a:extLst>
            </p:cNvPr>
            <p:cNvSpPr/>
            <p:nvPr/>
          </p:nvSpPr>
          <p:spPr>
            <a:xfrm>
              <a:off x="7820532" y="28629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74D8CE9D-A52F-4B03-9FBE-7D70784EFA15}"/>
                </a:ext>
              </a:extLst>
            </p:cNvPr>
            <p:cNvSpPr/>
            <p:nvPr/>
          </p:nvSpPr>
          <p:spPr>
            <a:xfrm>
              <a:off x="7783068" y="2670937"/>
              <a:ext cx="12700" cy="999236"/>
            </a:xfrm>
            <a:custGeom>
              <a:avLst/>
              <a:gdLst>
                <a:gd name="connsiteX0" fmla="*/ 0 w 12700"/>
                <a:gd name="connsiteY0" fmla="*/ 999236 h 999236"/>
                <a:gd name="connsiteX1" fmla="*/ 0 w 12700"/>
                <a:gd name="connsiteY1" fmla="*/ 0 h 9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9236">
                  <a:moveTo>
                    <a:pt x="0" y="9992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2599D330-727E-45B2-BF4A-392C39272AD1}"/>
                </a:ext>
              </a:extLst>
            </p:cNvPr>
            <p:cNvSpPr/>
            <p:nvPr/>
          </p:nvSpPr>
          <p:spPr>
            <a:xfrm>
              <a:off x="7769097" y="267093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C990E1E6-8E42-47CC-A3D7-DA868A499B15}"/>
                </a:ext>
              </a:extLst>
            </p:cNvPr>
            <p:cNvSpPr/>
            <p:nvPr/>
          </p:nvSpPr>
          <p:spPr>
            <a:xfrm>
              <a:off x="7892542" y="3289173"/>
              <a:ext cx="12700" cy="381000"/>
            </a:xfrm>
            <a:custGeom>
              <a:avLst/>
              <a:gdLst>
                <a:gd name="connsiteX0" fmla="*/ 0 w 12700"/>
                <a:gd name="connsiteY0" fmla="*/ 381000 h 381000"/>
                <a:gd name="connsiteX1" fmla="*/ 0 w 12700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1000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18E42A9E-8769-4936-8808-11792F8E2800}"/>
                </a:ext>
              </a:extLst>
            </p:cNvPr>
            <p:cNvSpPr/>
            <p:nvPr/>
          </p:nvSpPr>
          <p:spPr>
            <a:xfrm>
              <a:off x="7878571" y="32891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4EEC3A13-6473-42A1-9CB1-614EEBE4B7D3}"/>
                </a:ext>
              </a:extLst>
            </p:cNvPr>
            <p:cNvSpPr/>
            <p:nvPr/>
          </p:nvSpPr>
          <p:spPr>
            <a:xfrm>
              <a:off x="7868539" y="3670173"/>
              <a:ext cx="12700" cy="264413"/>
            </a:xfrm>
            <a:custGeom>
              <a:avLst/>
              <a:gdLst>
                <a:gd name="connsiteX0" fmla="*/ 0 w 12700"/>
                <a:gd name="connsiteY0" fmla="*/ 0 h 264413"/>
                <a:gd name="connsiteX1" fmla="*/ 0 w 12700"/>
                <a:gd name="connsiteY1" fmla="*/ 264414 h 26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4413">
                  <a:moveTo>
                    <a:pt x="0" y="0"/>
                  </a:moveTo>
                  <a:lnTo>
                    <a:pt x="0" y="2644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8881A054-5828-4C22-8824-95A64F4975F9}"/>
                </a:ext>
              </a:extLst>
            </p:cNvPr>
            <p:cNvSpPr/>
            <p:nvPr/>
          </p:nvSpPr>
          <p:spPr>
            <a:xfrm>
              <a:off x="7854568" y="38823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6DF94A57-9497-46F8-9452-E2802C1664D3}"/>
                </a:ext>
              </a:extLst>
            </p:cNvPr>
            <p:cNvSpPr/>
            <p:nvPr/>
          </p:nvSpPr>
          <p:spPr>
            <a:xfrm>
              <a:off x="7787258" y="3251454"/>
              <a:ext cx="12700" cy="418719"/>
            </a:xfrm>
            <a:custGeom>
              <a:avLst/>
              <a:gdLst>
                <a:gd name="connsiteX0" fmla="*/ 0 w 12700"/>
                <a:gd name="connsiteY0" fmla="*/ 418719 h 418719"/>
                <a:gd name="connsiteX1" fmla="*/ 0 w 12700"/>
                <a:gd name="connsiteY1" fmla="*/ 0 h 4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719">
                  <a:moveTo>
                    <a:pt x="0" y="41871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58667F04-893C-4FAD-BD31-76671825CF84}"/>
                </a:ext>
              </a:extLst>
            </p:cNvPr>
            <p:cNvSpPr/>
            <p:nvPr/>
          </p:nvSpPr>
          <p:spPr>
            <a:xfrm>
              <a:off x="7773289" y="325145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A83CD2E5-4BEC-47DC-907D-FC2712604B23}"/>
                </a:ext>
              </a:extLst>
            </p:cNvPr>
            <p:cNvSpPr/>
            <p:nvPr/>
          </p:nvSpPr>
          <p:spPr>
            <a:xfrm>
              <a:off x="7809865" y="2170811"/>
              <a:ext cx="12700" cy="1499362"/>
            </a:xfrm>
            <a:custGeom>
              <a:avLst/>
              <a:gdLst>
                <a:gd name="connsiteX0" fmla="*/ 0 w 12700"/>
                <a:gd name="connsiteY0" fmla="*/ 1499362 h 1499362"/>
                <a:gd name="connsiteX1" fmla="*/ 0 w 12700"/>
                <a:gd name="connsiteY1" fmla="*/ 0 h 14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9362">
                  <a:moveTo>
                    <a:pt x="0" y="14993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204D7751-905A-4468-AE3F-B2918041CEB6}"/>
                </a:ext>
              </a:extLst>
            </p:cNvPr>
            <p:cNvSpPr/>
            <p:nvPr/>
          </p:nvSpPr>
          <p:spPr>
            <a:xfrm>
              <a:off x="7795894" y="217081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1C4E8465-8A86-4715-BC2B-44A3E1159D03}"/>
                </a:ext>
              </a:extLst>
            </p:cNvPr>
            <p:cNvSpPr/>
            <p:nvPr/>
          </p:nvSpPr>
          <p:spPr>
            <a:xfrm>
              <a:off x="7903718" y="3670173"/>
              <a:ext cx="12700" cy="391794"/>
            </a:xfrm>
            <a:custGeom>
              <a:avLst/>
              <a:gdLst>
                <a:gd name="connsiteX0" fmla="*/ 0 w 12700"/>
                <a:gd name="connsiteY0" fmla="*/ 0 h 391794"/>
                <a:gd name="connsiteX1" fmla="*/ 0 w 12700"/>
                <a:gd name="connsiteY1" fmla="*/ 391795 h 39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1794">
                  <a:moveTo>
                    <a:pt x="0" y="0"/>
                  </a:moveTo>
                  <a:lnTo>
                    <a:pt x="0" y="39179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D31BAC40-0E8B-44DF-B939-8971B76B08DF}"/>
                </a:ext>
              </a:extLst>
            </p:cNvPr>
            <p:cNvSpPr/>
            <p:nvPr/>
          </p:nvSpPr>
          <p:spPr>
            <a:xfrm>
              <a:off x="7889747" y="4009897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9F66C8DA-C272-412B-8B6F-7DD663715E70}"/>
                </a:ext>
              </a:extLst>
            </p:cNvPr>
            <p:cNvSpPr/>
            <p:nvPr/>
          </p:nvSpPr>
          <p:spPr>
            <a:xfrm>
              <a:off x="7822438" y="3437001"/>
              <a:ext cx="12700" cy="233172"/>
            </a:xfrm>
            <a:custGeom>
              <a:avLst/>
              <a:gdLst>
                <a:gd name="connsiteX0" fmla="*/ 0 w 12700"/>
                <a:gd name="connsiteY0" fmla="*/ 233172 h 233172"/>
                <a:gd name="connsiteX1" fmla="*/ 0 w 12700"/>
                <a:gd name="connsiteY1" fmla="*/ 0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3172">
                  <a:moveTo>
                    <a:pt x="0" y="2331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73765EED-A99C-4428-A751-72421A9A596F}"/>
                </a:ext>
              </a:extLst>
            </p:cNvPr>
            <p:cNvSpPr/>
            <p:nvPr/>
          </p:nvSpPr>
          <p:spPr>
            <a:xfrm>
              <a:off x="7808468" y="3437001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3D6175BB-1529-414B-ABD7-9F6C7F667754}"/>
                </a:ext>
              </a:extLst>
            </p:cNvPr>
            <p:cNvSpPr/>
            <p:nvPr/>
          </p:nvSpPr>
          <p:spPr>
            <a:xfrm>
              <a:off x="7698740" y="3670173"/>
              <a:ext cx="12700" cy="598677"/>
            </a:xfrm>
            <a:custGeom>
              <a:avLst/>
              <a:gdLst>
                <a:gd name="connsiteX0" fmla="*/ 0 w 12700"/>
                <a:gd name="connsiteY0" fmla="*/ 0 h 598677"/>
                <a:gd name="connsiteX1" fmla="*/ 0 w 12700"/>
                <a:gd name="connsiteY1" fmla="*/ 598678 h 5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8677">
                  <a:moveTo>
                    <a:pt x="0" y="0"/>
                  </a:moveTo>
                  <a:lnTo>
                    <a:pt x="0" y="5986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D214416A-C95D-4DC9-BF24-E3594B17C9BB}"/>
                </a:ext>
              </a:extLst>
            </p:cNvPr>
            <p:cNvSpPr/>
            <p:nvPr/>
          </p:nvSpPr>
          <p:spPr>
            <a:xfrm>
              <a:off x="7684769" y="421665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A010B9D7-7D27-41E3-AA6B-78012E8E25D7}"/>
                </a:ext>
              </a:extLst>
            </p:cNvPr>
            <p:cNvSpPr/>
            <p:nvPr/>
          </p:nvSpPr>
          <p:spPr>
            <a:xfrm>
              <a:off x="7873746" y="2543683"/>
              <a:ext cx="12700" cy="1126490"/>
            </a:xfrm>
            <a:custGeom>
              <a:avLst/>
              <a:gdLst>
                <a:gd name="connsiteX0" fmla="*/ 0 w 12700"/>
                <a:gd name="connsiteY0" fmla="*/ 1126490 h 1126490"/>
                <a:gd name="connsiteX1" fmla="*/ 0 w 12700"/>
                <a:gd name="connsiteY1" fmla="*/ 0 h 112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6490">
                  <a:moveTo>
                    <a:pt x="0" y="11264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0BE697C0-EB33-485A-84B0-C1E71D3D031A}"/>
                </a:ext>
              </a:extLst>
            </p:cNvPr>
            <p:cNvSpPr/>
            <p:nvPr/>
          </p:nvSpPr>
          <p:spPr>
            <a:xfrm>
              <a:off x="7859648" y="254368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21D00FE7-305D-40C9-AE82-1FD5656C7A2F}"/>
                </a:ext>
              </a:extLst>
            </p:cNvPr>
            <p:cNvSpPr/>
            <p:nvPr/>
          </p:nvSpPr>
          <p:spPr>
            <a:xfrm>
              <a:off x="7782052" y="3670173"/>
              <a:ext cx="12700" cy="656336"/>
            </a:xfrm>
            <a:custGeom>
              <a:avLst/>
              <a:gdLst>
                <a:gd name="connsiteX0" fmla="*/ 0 w 12700"/>
                <a:gd name="connsiteY0" fmla="*/ 0 h 656336"/>
                <a:gd name="connsiteX1" fmla="*/ 0 w 12700"/>
                <a:gd name="connsiteY1" fmla="*/ 656336 h 656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6336">
                  <a:moveTo>
                    <a:pt x="0" y="0"/>
                  </a:moveTo>
                  <a:lnTo>
                    <a:pt x="0" y="6563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41F65C97-0832-449A-991B-985B923AAFED}"/>
                </a:ext>
              </a:extLst>
            </p:cNvPr>
            <p:cNvSpPr/>
            <p:nvPr/>
          </p:nvSpPr>
          <p:spPr>
            <a:xfrm>
              <a:off x="7768081" y="4274439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7E96374B-BE1F-4AC0-B7A0-4468111C7316}"/>
                </a:ext>
              </a:extLst>
            </p:cNvPr>
            <p:cNvSpPr/>
            <p:nvPr/>
          </p:nvSpPr>
          <p:spPr>
            <a:xfrm>
              <a:off x="7841615" y="3670173"/>
              <a:ext cx="12700" cy="1310386"/>
            </a:xfrm>
            <a:custGeom>
              <a:avLst/>
              <a:gdLst>
                <a:gd name="connsiteX0" fmla="*/ 0 w 12700"/>
                <a:gd name="connsiteY0" fmla="*/ 0 h 1310386"/>
                <a:gd name="connsiteX1" fmla="*/ 0 w 12700"/>
                <a:gd name="connsiteY1" fmla="*/ 1310386 h 13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0386">
                  <a:moveTo>
                    <a:pt x="0" y="0"/>
                  </a:moveTo>
                  <a:lnTo>
                    <a:pt x="0" y="13103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CFB62C90-D88F-4BC5-896F-14CEC0AE980E}"/>
                </a:ext>
              </a:extLst>
            </p:cNvPr>
            <p:cNvSpPr/>
            <p:nvPr/>
          </p:nvSpPr>
          <p:spPr>
            <a:xfrm>
              <a:off x="7827644" y="492836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FC85B4A5-6C7E-40F5-ACC5-074EE69E9903}"/>
                </a:ext>
              </a:extLst>
            </p:cNvPr>
            <p:cNvSpPr/>
            <p:nvPr/>
          </p:nvSpPr>
          <p:spPr>
            <a:xfrm>
              <a:off x="7764018" y="3670173"/>
              <a:ext cx="12700" cy="1201039"/>
            </a:xfrm>
            <a:custGeom>
              <a:avLst/>
              <a:gdLst>
                <a:gd name="connsiteX0" fmla="*/ 0 w 12700"/>
                <a:gd name="connsiteY0" fmla="*/ 0 h 1201039"/>
                <a:gd name="connsiteX1" fmla="*/ 0 w 12700"/>
                <a:gd name="connsiteY1" fmla="*/ 1201039 h 120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1039">
                  <a:moveTo>
                    <a:pt x="0" y="0"/>
                  </a:moveTo>
                  <a:lnTo>
                    <a:pt x="0" y="120103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684798ED-D40C-4019-B0E5-908060D51318}"/>
                </a:ext>
              </a:extLst>
            </p:cNvPr>
            <p:cNvSpPr/>
            <p:nvPr/>
          </p:nvSpPr>
          <p:spPr>
            <a:xfrm>
              <a:off x="7750047" y="481914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E2936651-82CD-4976-BC70-3F884D7E452E}"/>
                </a:ext>
              </a:extLst>
            </p:cNvPr>
            <p:cNvSpPr/>
            <p:nvPr/>
          </p:nvSpPr>
          <p:spPr>
            <a:xfrm>
              <a:off x="7910195" y="3670173"/>
              <a:ext cx="12700" cy="618236"/>
            </a:xfrm>
            <a:custGeom>
              <a:avLst/>
              <a:gdLst>
                <a:gd name="connsiteX0" fmla="*/ 0 w 12700"/>
                <a:gd name="connsiteY0" fmla="*/ 0 h 618236"/>
                <a:gd name="connsiteX1" fmla="*/ 0 w 12700"/>
                <a:gd name="connsiteY1" fmla="*/ 618236 h 61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18236">
                  <a:moveTo>
                    <a:pt x="0" y="0"/>
                  </a:moveTo>
                  <a:lnTo>
                    <a:pt x="0" y="6182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2FA43A65-1356-4947-8136-A14E24749DE2}"/>
                </a:ext>
              </a:extLst>
            </p:cNvPr>
            <p:cNvSpPr/>
            <p:nvPr/>
          </p:nvSpPr>
          <p:spPr>
            <a:xfrm>
              <a:off x="7896225" y="423633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A34A3971-ADF2-48A6-8579-F64FC647B0B4}"/>
                </a:ext>
              </a:extLst>
            </p:cNvPr>
            <p:cNvSpPr/>
            <p:nvPr/>
          </p:nvSpPr>
          <p:spPr>
            <a:xfrm>
              <a:off x="7750556" y="3431413"/>
              <a:ext cx="12700" cy="238760"/>
            </a:xfrm>
            <a:custGeom>
              <a:avLst/>
              <a:gdLst>
                <a:gd name="connsiteX0" fmla="*/ 0 w 12700"/>
                <a:gd name="connsiteY0" fmla="*/ 238760 h 238760"/>
                <a:gd name="connsiteX1" fmla="*/ 0 w 12700"/>
                <a:gd name="connsiteY1" fmla="*/ 0 h 23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8760">
                  <a:moveTo>
                    <a:pt x="0" y="2387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2415CCDB-D4DC-4EDD-B5B9-D17FEAB02977}"/>
                </a:ext>
              </a:extLst>
            </p:cNvPr>
            <p:cNvSpPr/>
            <p:nvPr/>
          </p:nvSpPr>
          <p:spPr>
            <a:xfrm>
              <a:off x="7736585" y="343141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:a16="http://schemas.microsoft.com/office/drawing/2014/main" id="{E15361EC-0B65-4D8A-BF91-D57BA2ACAFD7}"/>
                </a:ext>
              </a:extLst>
            </p:cNvPr>
            <p:cNvSpPr/>
            <p:nvPr/>
          </p:nvSpPr>
          <p:spPr>
            <a:xfrm>
              <a:off x="7678420" y="3455035"/>
              <a:ext cx="12700" cy="215137"/>
            </a:xfrm>
            <a:custGeom>
              <a:avLst/>
              <a:gdLst>
                <a:gd name="connsiteX0" fmla="*/ 0 w 12700"/>
                <a:gd name="connsiteY0" fmla="*/ 215138 h 215137"/>
                <a:gd name="connsiteX1" fmla="*/ 0 w 12700"/>
                <a:gd name="connsiteY1" fmla="*/ 0 h 21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5137">
                  <a:moveTo>
                    <a:pt x="0" y="2151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0778129F-F943-45E5-B733-5692DFCF21C8}"/>
                </a:ext>
              </a:extLst>
            </p:cNvPr>
            <p:cNvSpPr/>
            <p:nvPr/>
          </p:nvSpPr>
          <p:spPr>
            <a:xfrm>
              <a:off x="7664450" y="3455034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:a16="http://schemas.microsoft.com/office/drawing/2014/main" id="{5A90394F-71EB-4DDD-B2BC-F3708A0C6270}"/>
                </a:ext>
              </a:extLst>
            </p:cNvPr>
            <p:cNvSpPr/>
            <p:nvPr/>
          </p:nvSpPr>
          <p:spPr>
            <a:xfrm>
              <a:off x="7788402" y="3670173"/>
              <a:ext cx="12700" cy="1387221"/>
            </a:xfrm>
            <a:custGeom>
              <a:avLst/>
              <a:gdLst>
                <a:gd name="connsiteX0" fmla="*/ 0 w 12700"/>
                <a:gd name="connsiteY0" fmla="*/ 0 h 1387221"/>
                <a:gd name="connsiteX1" fmla="*/ 0 w 12700"/>
                <a:gd name="connsiteY1" fmla="*/ 1387221 h 13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7221">
                  <a:moveTo>
                    <a:pt x="0" y="0"/>
                  </a:moveTo>
                  <a:lnTo>
                    <a:pt x="0" y="138722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:a16="http://schemas.microsoft.com/office/drawing/2014/main" id="{B6435E41-9561-49CF-A449-A55FC9BB2806}"/>
                </a:ext>
              </a:extLst>
            </p:cNvPr>
            <p:cNvSpPr/>
            <p:nvPr/>
          </p:nvSpPr>
          <p:spPr>
            <a:xfrm>
              <a:off x="7774431" y="500519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:a16="http://schemas.microsoft.com/office/drawing/2014/main" id="{06946CBA-6148-4811-ADEF-F4AEC8AD8F2B}"/>
                </a:ext>
              </a:extLst>
            </p:cNvPr>
            <p:cNvSpPr/>
            <p:nvPr/>
          </p:nvSpPr>
          <p:spPr>
            <a:xfrm>
              <a:off x="7715631" y="2956179"/>
              <a:ext cx="12700" cy="713994"/>
            </a:xfrm>
            <a:custGeom>
              <a:avLst/>
              <a:gdLst>
                <a:gd name="connsiteX0" fmla="*/ 0 w 12700"/>
                <a:gd name="connsiteY0" fmla="*/ 713994 h 713994"/>
                <a:gd name="connsiteX1" fmla="*/ 0 w 12700"/>
                <a:gd name="connsiteY1" fmla="*/ 0 h 7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3994">
                  <a:moveTo>
                    <a:pt x="0" y="7139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:a16="http://schemas.microsoft.com/office/drawing/2014/main" id="{9281B16D-5216-4BAD-93F9-8CC1F1919BB5}"/>
                </a:ext>
              </a:extLst>
            </p:cNvPr>
            <p:cNvSpPr/>
            <p:nvPr/>
          </p:nvSpPr>
          <p:spPr>
            <a:xfrm>
              <a:off x="7701660" y="295617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:a16="http://schemas.microsoft.com/office/drawing/2014/main" id="{473E6B94-E391-450E-BBE9-CB09FEA639D9}"/>
                </a:ext>
              </a:extLst>
            </p:cNvPr>
            <p:cNvSpPr/>
            <p:nvPr/>
          </p:nvSpPr>
          <p:spPr>
            <a:xfrm>
              <a:off x="7830947" y="3670173"/>
              <a:ext cx="12700" cy="483742"/>
            </a:xfrm>
            <a:custGeom>
              <a:avLst/>
              <a:gdLst>
                <a:gd name="connsiteX0" fmla="*/ 0 w 12700"/>
                <a:gd name="connsiteY0" fmla="*/ 0 h 483742"/>
                <a:gd name="connsiteX1" fmla="*/ 0 w 12700"/>
                <a:gd name="connsiteY1" fmla="*/ 483743 h 4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3742">
                  <a:moveTo>
                    <a:pt x="0" y="0"/>
                  </a:moveTo>
                  <a:lnTo>
                    <a:pt x="0" y="4837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:a16="http://schemas.microsoft.com/office/drawing/2014/main" id="{4AD167B8-DE7F-445A-92D3-09E3215437F1}"/>
                </a:ext>
              </a:extLst>
            </p:cNvPr>
            <p:cNvSpPr/>
            <p:nvPr/>
          </p:nvSpPr>
          <p:spPr>
            <a:xfrm>
              <a:off x="7816977" y="41017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:a16="http://schemas.microsoft.com/office/drawing/2014/main" id="{FA83826E-AB26-403A-92D9-779464B380F8}"/>
                </a:ext>
              </a:extLst>
            </p:cNvPr>
            <p:cNvSpPr/>
            <p:nvPr/>
          </p:nvSpPr>
          <p:spPr>
            <a:xfrm>
              <a:off x="7721727" y="3670173"/>
              <a:ext cx="12700" cy="289940"/>
            </a:xfrm>
            <a:custGeom>
              <a:avLst/>
              <a:gdLst>
                <a:gd name="connsiteX0" fmla="*/ 0 w 12700"/>
                <a:gd name="connsiteY0" fmla="*/ 0 h 289940"/>
                <a:gd name="connsiteX1" fmla="*/ 0 w 12700"/>
                <a:gd name="connsiteY1" fmla="*/ 289941 h 28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9940">
                  <a:moveTo>
                    <a:pt x="0" y="0"/>
                  </a:moveTo>
                  <a:lnTo>
                    <a:pt x="0" y="2899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:a16="http://schemas.microsoft.com/office/drawing/2014/main" id="{3141290E-283D-4AF7-AFBD-B390DE3C3D08}"/>
                </a:ext>
              </a:extLst>
            </p:cNvPr>
            <p:cNvSpPr/>
            <p:nvPr/>
          </p:nvSpPr>
          <p:spPr>
            <a:xfrm>
              <a:off x="7707756" y="390791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4" name="Freeform: Shape 3633">
              <a:extLst>
                <a:ext uri="{FF2B5EF4-FFF2-40B4-BE49-F238E27FC236}">
                  <a16:creationId xmlns:a16="http://schemas.microsoft.com/office/drawing/2014/main" id="{382DBF6E-F85E-4065-B9A5-2A17ED5CA1DC}"/>
                </a:ext>
              </a:extLst>
            </p:cNvPr>
            <p:cNvSpPr/>
            <p:nvPr/>
          </p:nvSpPr>
          <p:spPr>
            <a:xfrm>
              <a:off x="7795006" y="3670173"/>
              <a:ext cx="12700" cy="235457"/>
            </a:xfrm>
            <a:custGeom>
              <a:avLst/>
              <a:gdLst>
                <a:gd name="connsiteX0" fmla="*/ 0 w 12700"/>
                <a:gd name="connsiteY0" fmla="*/ 0 h 235457"/>
                <a:gd name="connsiteX1" fmla="*/ 0 w 12700"/>
                <a:gd name="connsiteY1" fmla="*/ 235458 h 2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5457">
                  <a:moveTo>
                    <a:pt x="0" y="0"/>
                  </a:moveTo>
                  <a:lnTo>
                    <a:pt x="0" y="2354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5" name="Freeform: Shape 3634">
              <a:extLst>
                <a:ext uri="{FF2B5EF4-FFF2-40B4-BE49-F238E27FC236}">
                  <a16:creationId xmlns:a16="http://schemas.microsoft.com/office/drawing/2014/main" id="{924372E3-11A0-4E3E-B4F3-994362E9C8DE}"/>
                </a:ext>
              </a:extLst>
            </p:cNvPr>
            <p:cNvSpPr/>
            <p:nvPr/>
          </p:nvSpPr>
          <p:spPr>
            <a:xfrm>
              <a:off x="7781035" y="385343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6" name="Freeform: Shape 3665">
              <a:extLst>
                <a:ext uri="{FF2B5EF4-FFF2-40B4-BE49-F238E27FC236}">
                  <a16:creationId xmlns:a16="http://schemas.microsoft.com/office/drawing/2014/main" id="{4AD76216-1F37-4AEE-B82E-B569662B28FC}"/>
                </a:ext>
              </a:extLst>
            </p:cNvPr>
            <p:cNvSpPr/>
            <p:nvPr/>
          </p:nvSpPr>
          <p:spPr>
            <a:xfrm>
              <a:off x="7857235" y="3279775"/>
              <a:ext cx="12700" cy="390398"/>
            </a:xfrm>
            <a:custGeom>
              <a:avLst/>
              <a:gdLst>
                <a:gd name="connsiteX0" fmla="*/ 0 w 12700"/>
                <a:gd name="connsiteY0" fmla="*/ 390398 h 390398"/>
                <a:gd name="connsiteX1" fmla="*/ 0 w 12700"/>
                <a:gd name="connsiteY1" fmla="*/ 0 h 39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0398">
                  <a:moveTo>
                    <a:pt x="0" y="3903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31F88031-8689-4F91-ACD1-F03CF70AC299}"/>
                </a:ext>
              </a:extLst>
            </p:cNvPr>
            <p:cNvSpPr/>
            <p:nvPr/>
          </p:nvSpPr>
          <p:spPr>
            <a:xfrm>
              <a:off x="7843266" y="3279775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3970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4" name="!!g20">
            <a:extLst>
              <a:ext uri="{FF2B5EF4-FFF2-40B4-BE49-F238E27FC236}">
                <a16:creationId xmlns:a16="http://schemas.microsoft.com/office/drawing/2014/main" id="{02BE73A1-CC2D-48BF-97BC-965159ADED1F}"/>
              </a:ext>
            </a:extLst>
          </p:cNvPr>
          <p:cNvGrpSpPr/>
          <p:nvPr/>
        </p:nvGrpSpPr>
        <p:grpSpPr>
          <a:xfrm>
            <a:off x="8015478" y="1176655"/>
            <a:ext cx="330580" cy="3917822"/>
            <a:chOff x="8015478" y="1176655"/>
            <a:chExt cx="330580" cy="3917822"/>
          </a:xfrm>
        </p:grpSpPr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5A30B1DC-130F-4E02-A793-2A44436843F9}"/>
                </a:ext>
              </a:extLst>
            </p:cNvPr>
            <p:cNvSpPr/>
            <p:nvPr/>
          </p:nvSpPr>
          <p:spPr>
            <a:xfrm>
              <a:off x="8015478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ACD5885D-19ED-4807-85E8-C61BED4C94BC}"/>
                </a:ext>
              </a:extLst>
            </p:cNvPr>
            <p:cNvSpPr/>
            <p:nvPr/>
          </p:nvSpPr>
          <p:spPr>
            <a:xfrm>
              <a:off x="8191246" y="3670173"/>
              <a:ext cx="12700" cy="438276"/>
            </a:xfrm>
            <a:custGeom>
              <a:avLst/>
              <a:gdLst>
                <a:gd name="connsiteX0" fmla="*/ 0 w 12700"/>
                <a:gd name="connsiteY0" fmla="*/ 0 h 438276"/>
                <a:gd name="connsiteX1" fmla="*/ 0 w 12700"/>
                <a:gd name="connsiteY1" fmla="*/ 438277 h 43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8276">
                  <a:moveTo>
                    <a:pt x="0" y="0"/>
                  </a:moveTo>
                  <a:lnTo>
                    <a:pt x="0" y="4382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D34FA222-DCAF-475B-9FA0-9D5FECDD85E5}"/>
                </a:ext>
              </a:extLst>
            </p:cNvPr>
            <p:cNvSpPr/>
            <p:nvPr/>
          </p:nvSpPr>
          <p:spPr>
            <a:xfrm>
              <a:off x="8177276" y="40562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179F614B-78F5-4FD0-80D0-C681D02CD090}"/>
                </a:ext>
              </a:extLst>
            </p:cNvPr>
            <p:cNvSpPr/>
            <p:nvPr/>
          </p:nvSpPr>
          <p:spPr>
            <a:xfrm>
              <a:off x="8082660" y="3271392"/>
              <a:ext cx="12700" cy="398780"/>
            </a:xfrm>
            <a:custGeom>
              <a:avLst/>
              <a:gdLst>
                <a:gd name="connsiteX0" fmla="*/ 0 w 12700"/>
                <a:gd name="connsiteY0" fmla="*/ 398780 h 398780"/>
                <a:gd name="connsiteX1" fmla="*/ 0 w 12700"/>
                <a:gd name="connsiteY1" fmla="*/ 0 h 3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8780">
                  <a:moveTo>
                    <a:pt x="0" y="39878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8367DC62-81CB-4D78-A9FF-A7B6DCAFA10B}"/>
                </a:ext>
              </a:extLst>
            </p:cNvPr>
            <p:cNvSpPr/>
            <p:nvPr/>
          </p:nvSpPr>
          <p:spPr>
            <a:xfrm>
              <a:off x="8068691" y="327139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27F968F3-7170-417A-BD93-6B32FDC86258}"/>
                </a:ext>
              </a:extLst>
            </p:cNvPr>
            <p:cNvSpPr/>
            <p:nvPr/>
          </p:nvSpPr>
          <p:spPr>
            <a:xfrm>
              <a:off x="8232394" y="3598164"/>
              <a:ext cx="12700" cy="72009"/>
            </a:xfrm>
            <a:custGeom>
              <a:avLst/>
              <a:gdLst>
                <a:gd name="connsiteX0" fmla="*/ 0 w 12700"/>
                <a:gd name="connsiteY0" fmla="*/ 72009 h 72009"/>
                <a:gd name="connsiteX1" fmla="*/ 0 w 12700"/>
                <a:gd name="connsiteY1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009">
                  <a:moveTo>
                    <a:pt x="0" y="720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162B07EB-A24D-4F20-974D-67B4B5F18338}"/>
                </a:ext>
              </a:extLst>
            </p:cNvPr>
            <p:cNvSpPr/>
            <p:nvPr/>
          </p:nvSpPr>
          <p:spPr>
            <a:xfrm>
              <a:off x="8218423" y="359816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C5792BAC-D0DC-4100-A887-3D7F67A197AF}"/>
                </a:ext>
              </a:extLst>
            </p:cNvPr>
            <p:cNvSpPr/>
            <p:nvPr/>
          </p:nvSpPr>
          <p:spPr>
            <a:xfrm>
              <a:off x="8180832" y="3670173"/>
              <a:ext cx="12700" cy="1424304"/>
            </a:xfrm>
            <a:custGeom>
              <a:avLst/>
              <a:gdLst>
                <a:gd name="connsiteX0" fmla="*/ 0 w 12700"/>
                <a:gd name="connsiteY0" fmla="*/ 0 h 1424304"/>
                <a:gd name="connsiteX1" fmla="*/ 0 w 12700"/>
                <a:gd name="connsiteY1" fmla="*/ 1424305 h 14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24304">
                  <a:moveTo>
                    <a:pt x="0" y="0"/>
                  </a:moveTo>
                  <a:lnTo>
                    <a:pt x="0" y="14243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D4238DBE-B2CB-4ED8-BC35-D5FE1A0A0E8D}"/>
                </a:ext>
              </a:extLst>
            </p:cNvPr>
            <p:cNvSpPr/>
            <p:nvPr/>
          </p:nvSpPr>
          <p:spPr>
            <a:xfrm>
              <a:off x="8166861" y="504228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E316C134-B7F5-4C52-8E08-620925C6E4F1}"/>
                </a:ext>
              </a:extLst>
            </p:cNvPr>
            <p:cNvSpPr/>
            <p:nvPr/>
          </p:nvSpPr>
          <p:spPr>
            <a:xfrm>
              <a:off x="8163179" y="3565144"/>
              <a:ext cx="12700" cy="105028"/>
            </a:xfrm>
            <a:custGeom>
              <a:avLst/>
              <a:gdLst>
                <a:gd name="connsiteX0" fmla="*/ 0 w 12700"/>
                <a:gd name="connsiteY0" fmla="*/ 105029 h 105028"/>
                <a:gd name="connsiteX1" fmla="*/ 0 w 12700"/>
                <a:gd name="connsiteY1" fmla="*/ 0 h 1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028">
                  <a:moveTo>
                    <a:pt x="0" y="1050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A240410F-3D0F-426B-88CA-A80BFC6ED790}"/>
                </a:ext>
              </a:extLst>
            </p:cNvPr>
            <p:cNvSpPr/>
            <p:nvPr/>
          </p:nvSpPr>
          <p:spPr>
            <a:xfrm>
              <a:off x="8149208" y="35651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3DF35158-74C6-4EA9-BEC1-9687020C914F}"/>
                </a:ext>
              </a:extLst>
            </p:cNvPr>
            <p:cNvSpPr/>
            <p:nvPr/>
          </p:nvSpPr>
          <p:spPr>
            <a:xfrm>
              <a:off x="8197850" y="2461768"/>
              <a:ext cx="12700" cy="1208405"/>
            </a:xfrm>
            <a:custGeom>
              <a:avLst/>
              <a:gdLst>
                <a:gd name="connsiteX0" fmla="*/ 0 w 12700"/>
                <a:gd name="connsiteY0" fmla="*/ 1208405 h 1208405"/>
                <a:gd name="connsiteX1" fmla="*/ 0 w 12700"/>
                <a:gd name="connsiteY1" fmla="*/ 0 h 120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8405">
                  <a:moveTo>
                    <a:pt x="0" y="120840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F452D5D8-9333-4985-89EA-331C4073DF10}"/>
                </a:ext>
              </a:extLst>
            </p:cNvPr>
            <p:cNvSpPr/>
            <p:nvPr/>
          </p:nvSpPr>
          <p:spPr>
            <a:xfrm>
              <a:off x="8183880" y="2461767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4064567C-45B3-4D7E-AF0F-ADC761E8D9B7}"/>
                </a:ext>
              </a:extLst>
            </p:cNvPr>
            <p:cNvSpPr/>
            <p:nvPr/>
          </p:nvSpPr>
          <p:spPr>
            <a:xfrm>
              <a:off x="8239379" y="3670173"/>
              <a:ext cx="12700" cy="598804"/>
            </a:xfrm>
            <a:custGeom>
              <a:avLst/>
              <a:gdLst>
                <a:gd name="connsiteX0" fmla="*/ 0 w 12700"/>
                <a:gd name="connsiteY0" fmla="*/ 0 h 598804"/>
                <a:gd name="connsiteX1" fmla="*/ 0 w 12700"/>
                <a:gd name="connsiteY1" fmla="*/ 598805 h 59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98804">
                  <a:moveTo>
                    <a:pt x="0" y="0"/>
                  </a:moveTo>
                  <a:lnTo>
                    <a:pt x="0" y="598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E6B2A1EB-A11E-4EAA-A3A1-880BD9D87768}"/>
                </a:ext>
              </a:extLst>
            </p:cNvPr>
            <p:cNvSpPr/>
            <p:nvPr/>
          </p:nvSpPr>
          <p:spPr>
            <a:xfrm>
              <a:off x="8225408" y="421690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4F054FCC-AFB8-4F64-AA5C-002DEBF16F0E}"/>
                </a:ext>
              </a:extLst>
            </p:cNvPr>
            <p:cNvSpPr/>
            <p:nvPr/>
          </p:nvSpPr>
          <p:spPr>
            <a:xfrm>
              <a:off x="8161655" y="3670173"/>
              <a:ext cx="12700" cy="729996"/>
            </a:xfrm>
            <a:custGeom>
              <a:avLst/>
              <a:gdLst>
                <a:gd name="connsiteX0" fmla="*/ 0 w 12700"/>
                <a:gd name="connsiteY0" fmla="*/ 0 h 729996"/>
                <a:gd name="connsiteX1" fmla="*/ 0 w 12700"/>
                <a:gd name="connsiteY1" fmla="*/ 729996 h 72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9996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031F0B35-184D-4D2F-B16D-12B7BC731D50}"/>
                </a:ext>
              </a:extLst>
            </p:cNvPr>
            <p:cNvSpPr/>
            <p:nvPr/>
          </p:nvSpPr>
          <p:spPr>
            <a:xfrm>
              <a:off x="8147684" y="434797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78B82FDD-5A26-434F-A8BC-58A46D2F68E8}"/>
                </a:ext>
              </a:extLst>
            </p:cNvPr>
            <p:cNvSpPr/>
            <p:nvPr/>
          </p:nvSpPr>
          <p:spPr>
            <a:xfrm>
              <a:off x="8138286" y="2734945"/>
              <a:ext cx="12700" cy="935228"/>
            </a:xfrm>
            <a:custGeom>
              <a:avLst/>
              <a:gdLst>
                <a:gd name="connsiteX0" fmla="*/ 0 w 12700"/>
                <a:gd name="connsiteY0" fmla="*/ 935228 h 935228"/>
                <a:gd name="connsiteX1" fmla="*/ 0 w 12700"/>
                <a:gd name="connsiteY1" fmla="*/ 0 h 9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5228">
                  <a:moveTo>
                    <a:pt x="0" y="9352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BC4911E7-13FB-4110-99F5-B758F4DF7A46}"/>
                </a:ext>
              </a:extLst>
            </p:cNvPr>
            <p:cNvSpPr/>
            <p:nvPr/>
          </p:nvSpPr>
          <p:spPr>
            <a:xfrm>
              <a:off x="8124317" y="273494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8D25C670-5E2E-4FB7-9348-5BC4B89D8570}"/>
                </a:ext>
              </a:extLst>
            </p:cNvPr>
            <p:cNvSpPr/>
            <p:nvPr/>
          </p:nvSpPr>
          <p:spPr>
            <a:xfrm>
              <a:off x="8304022" y="3560572"/>
              <a:ext cx="12700" cy="109600"/>
            </a:xfrm>
            <a:custGeom>
              <a:avLst/>
              <a:gdLst>
                <a:gd name="connsiteX0" fmla="*/ 0 w 12700"/>
                <a:gd name="connsiteY0" fmla="*/ 109601 h 109600"/>
                <a:gd name="connsiteX1" fmla="*/ 0 w 12700"/>
                <a:gd name="connsiteY1" fmla="*/ 0 h 1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9600">
                  <a:moveTo>
                    <a:pt x="0" y="1096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FE6C8471-C690-4651-BFE0-574ACB9E2F53}"/>
                </a:ext>
              </a:extLst>
            </p:cNvPr>
            <p:cNvSpPr/>
            <p:nvPr/>
          </p:nvSpPr>
          <p:spPr>
            <a:xfrm>
              <a:off x="8290052" y="356057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299D3D5C-12C1-471A-850E-D55FCADF3232}"/>
                </a:ext>
              </a:extLst>
            </p:cNvPr>
            <p:cNvSpPr/>
            <p:nvPr/>
          </p:nvSpPr>
          <p:spPr>
            <a:xfrm>
              <a:off x="8100059" y="3670173"/>
              <a:ext cx="12700" cy="8509"/>
            </a:xfrm>
            <a:custGeom>
              <a:avLst/>
              <a:gdLst>
                <a:gd name="connsiteX0" fmla="*/ 0 w 12700"/>
                <a:gd name="connsiteY0" fmla="*/ 0 h 8509"/>
                <a:gd name="connsiteX1" fmla="*/ 0 w 12700"/>
                <a:gd name="connsiteY1" fmla="*/ 8509 h 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09">
                  <a:moveTo>
                    <a:pt x="0" y="0"/>
                  </a:moveTo>
                  <a:lnTo>
                    <a:pt x="0" y="85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CE52CAAD-9A16-448B-BD04-BCCA6DA147FA}"/>
                </a:ext>
              </a:extLst>
            </p:cNvPr>
            <p:cNvSpPr/>
            <p:nvPr/>
          </p:nvSpPr>
          <p:spPr>
            <a:xfrm>
              <a:off x="8086090" y="3626484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AA5A128F-BD92-4D26-89E9-E100D8133E85}"/>
                </a:ext>
              </a:extLst>
            </p:cNvPr>
            <p:cNvSpPr/>
            <p:nvPr/>
          </p:nvSpPr>
          <p:spPr>
            <a:xfrm>
              <a:off x="8090534" y="2977007"/>
              <a:ext cx="12700" cy="693166"/>
            </a:xfrm>
            <a:custGeom>
              <a:avLst/>
              <a:gdLst>
                <a:gd name="connsiteX0" fmla="*/ 0 w 12700"/>
                <a:gd name="connsiteY0" fmla="*/ 693166 h 693166"/>
                <a:gd name="connsiteX1" fmla="*/ 0 w 12700"/>
                <a:gd name="connsiteY1" fmla="*/ 0 h 69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93166">
                  <a:moveTo>
                    <a:pt x="0" y="6931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BA0E02A-6AB8-4563-91AE-B34B382C0D4E}"/>
                </a:ext>
              </a:extLst>
            </p:cNvPr>
            <p:cNvSpPr/>
            <p:nvPr/>
          </p:nvSpPr>
          <p:spPr>
            <a:xfrm>
              <a:off x="8076565" y="2977007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FDCA5923-0459-47DD-A9F0-2E407C3E2A8F}"/>
                </a:ext>
              </a:extLst>
            </p:cNvPr>
            <p:cNvSpPr/>
            <p:nvPr/>
          </p:nvSpPr>
          <p:spPr>
            <a:xfrm>
              <a:off x="8291830" y="3192399"/>
              <a:ext cx="12700" cy="477774"/>
            </a:xfrm>
            <a:custGeom>
              <a:avLst/>
              <a:gdLst>
                <a:gd name="connsiteX0" fmla="*/ 0 w 12700"/>
                <a:gd name="connsiteY0" fmla="*/ 477774 h 477774"/>
                <a:gd name="connsiteX1" fmla="*/ 0 w 12700"/>
                <a:gd name="connsiteY1" fmla="*/ 0 h 47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7774">
                  <a:moveTo>
                    <a:pt x="0" y="4777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B7959444-2371-404D-8F42-1323ABC3A0E4}"/>
                </a:ext>
              </a:extLst>
            </p:cNvPr>
            <p:cNvSpPr/>
            <p:nvPr/>
          </p:nvSpPr>
          <p:spPr>
            <a:xfrm>
              <a:off x="8277859" y="31923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4184CFFC-3430-4326-B15F-D059475AC6AC}"/>
                </a:ext>
              </a:extLst>
            </p:cNvPr>
            <p:cNvSpPr/>
            <p:nvPr/>
          </p:nvSpPr>
          <p:spPr>
            <a:xfrm>
              <a:off x="8262874" y="3342766"/>
              <a:ext cx="12700" cy="327406"/>
            </a:xfrm>
            <a:custGeom>
              <a:avLst/>
              <a:gdLst>
                <a:gd name="connsiteX0" fmla="*/ 0 w 12700"/>
                <a:gd name="connsiteY0" fmla="*/ 327406 h 327406"/>
                <a:gd name="connsiteX1" fmla="*/ 0 w 12700"/>
                <a:gd name="connsiteY1" fmla="*/ 0 h 3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7406">
                  <a:moveTo>
                    <a:pt x="0" y="3274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B289164F-23C3-40F8-844C-8634350947F3}"/>
                </a:ext>
              </a:extLst>
            </p:cNvPr>
            <p:cNvSpPr/>
            <p:nvPr/>
          </p:nvSpPr>
          <p:spPr>
            <a:xfrm>
              <a:off x="8248904" y="334276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8F03138C-EDD2-4195-8343-14FFC292B53B}"/>
                </a:ext>
              </a:extLst>
            </p:cNvPr>
            <p:cNvSpPr/>
            <p:nvPr/>
          </p:nvSpPr>
          <p:spPr>
            <a:xfrm>
              <a:off x="8214486" y="3670173"/>
              <a:ext cx="12700" cy="1007110"/>
            </a:xfrm>
            <a:custGeom>
              <a:avLst/>
              <a:gdLst>
                <a:gd name="connsiteX0" fmla="*/ 0 w 12700"/>
                <a:gd name="connsiteY0" fmla="*/ 0 h 1007110"/>
                <a:gd name="connsiteX1" fmla="*/ 0 w 12700"/>
                <a:gd name="connsiteY1" fmla="*/ 1007110 h 100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7110">
                  <a:moveTo>
                    <a:pt x="0" y="0"/>
                  </a:moveTo>
                  <a:lnTo>
                    <a:pt x="0" y="10071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B509E2D2-ABF4-40CA-AC14-B680C54A2E3D}"/>
                </a:ext>
              </a:extLst>
            </p:cNvPr>
            <p:cNvSpPr/>
            <p:nvPr/>
          </p:nvSpPr>
          <p:spPr>
            <a:xfrm>
              <a:off x="8200517" y="462508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76681DA9-4734-4877-9C52-4E3A3A158D8E}"/>
                </a:ext>
              </a:extLst>
            </p:cNvPr>
            <p:cNvSpPr/>
            <p:nvPr/>
          </p:nvSpPr>
          <p:spPr>
            <a:xfrm>
              <a:off x="8180070" y="1176655"/>
              <a:ext cx="12700" cy="2493518"/>
            </a:xfrm>
            <a:custGeom>
              <a:avLst/>
              <a:gdLst>
                <a:gd name="connsiteX0" fmla="*/ 0 w 12700"/>
                <a:gd name="connsiteY0" fmla="*/ 2493518 h 2493518"/>
                <a:gd name="connsiteX1" fmla="*/ 0 w 12700"/>
                <a:gd name="connsiteY1" fmla="*/ 0 h 249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93518">
                  <a:moveTo>
                    <a:pt x="0" y="24935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03D2CC94-E7B4-435F-AA71-59BB5FC14316}"/>
                </a:ext>
              </a:extLst>
            </p:cNvPr>
            <p:cNvSpPr/>
            <p:nvPr/>
          </p:nvSpPr>
          <p:spPr>
            <a:xfrm>
              <a:off x="8166100" y="117665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A537161E-218E-4A70-AEB2-CB4B8464EDB6}"/>
                </a:ext>
              </a:extLst>
            </p:cNvPr>
            <p:cNvSpPr/>
            <p:nvPr/>
          </p:nvSpPr>
          <p:spPr>
            <a:xfrm>
              <a:off x="8116697" y="3443859"/>
              <a:ext cx="12700" cy="226313"/>
            </a:xfrm>
            <a:custGeom>
              <a:avLst/>
              <a:gdLst>
                <a:gd name="connsiteX0" fmla="*/ 0 w 12700"/>
                <a:gd name="connsiteY0" fmla="*/ 226314 h 226313"/>
                <a:gd name="connsiteX1" fmla="*/ 0 w 12700"/>
                <a:gd name="connsiteY1" fmla="*/ 0 h 22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6313">
                  <a:moveTo>
                    <a:pt x="0" y="2263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4CB7EEE0-D93C-4B83-89D4-BB5E78E3689A}"/>
                </a:ext>
              </a:extLst>
            </p:cNvPr>
            <p:cNvSpPr/>
            <p:nvPr/>
          </p:nvSpPr>
          <p:spPr>
            <a:xfrm>
              <a:off x="8102727" y="344385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A2C9F145-60A2-4802-ADF8-3B037F68D505}"/>
                </a:ext>
              </a:extLst>
            </p:cNvPr>
            <p:cNvSpPr/>
            <p:nvPr/>
          </p:nvSpPr>
          <p:spPr>
            <a:xfrm>
              <a:off x="8189849" y="3494024"/>
              <a:ext cx="12700" cy="176149"/>
            </a:xfrm>
            <a:custGeom>
              <a:avLst/>
              <a:gdLst>
                <a:gd name="connsiteX0" fmla="*/ 0 w 12700"/>
                <a:gd name="connsiteY0" fmla="*/ 176149 h 176149"/>
                <a:gd name="connsiteX1" fmla="*/ 0 w 12700"/>
                <a:gd name="connsiteY1" fmla="*/ 0 h 17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6149">
                  <a:moveTo>
                    <a:pt x="0" y="17614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A7112D3C-15B6-42A2-BB61-CE90114EE1B6}"/>
                </a:ext>
              </a:extLst>
            </p:cNvPr>
            <p:cNvSpPr/>
            <p:nvPr/>
          </p:nvSpPr>
          <p:spPr>
            <a:xfrm>
              <a:off x="8175879" y="3494023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8CBFA87B-A9CE-4670-A354-757664F4FD13}"/>
                </a:ext>
              </a:extLst>
            </p:cNvPr>
            <p:cNvSpPr/>
            <p:nvPr/>
          </p:nvSpPr>
          <p:spPr>
            <a:xfrm>
              <a:off x="8135620" y="3670173"/>
              <a:ext cx="12700" cy="77724"/>
            </a:xfrm>
            <a:custGeom>
              <a:avLst/>
              <a:gdLst>
                <a:gd name="connsiteX0" fmla="*/ 0 w 12700"/>
                <a:gd name="connsiteY0" fmla="*/ 0 h 77724"/>
                <a:gd name="connsiteX1" fmla="*/ 0 w 12700"/>
                <a:gd name="connsiteY1" fmla="*/ 77724 h 7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724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E8F8FC2B-F2DD-49A2-A722-CE9D0C308C43}"/>
                </a:ext>
              </a:extLst>
            </p:cNvPr>
            <p:cNvSpPr/>
            <p:nvPr/>
          </p:nvSpPr>
          <p:spPr>
            <a:xfrm>
              <a:off x="8121650" y="3695827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A09B8255-6C4C-4038-8FE7-2F599BCDE322}"/>
                </a:ext>
              </a:extLst>
            </p:cNvPr>
            <p:cNvSpPr/>
            <p:nvPr/>
          </p:nvSpPr>
          <p:spPr>
            <a:xfrm>
              <a:off x="8225028" y="3256661"/>
              <a:ext cx="12700" cy="413512"/>
            </a:xfrm>
            <a:custGeom>
              <a:avLst/>
              <a:gdLst>
                <a:gd name="connsiteX0" fmla="*/ 0 w 12700"/>
                <a:gd name="connsiteY0" fmla="*/ 413512 h 413512"/>
                <a:gd name="connsiteX1" fmla="*/ 0 w 12700"/>
                <a:gd name="connsiteY1" fmla="*/ 0 h 41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3512">
                  <a:moveTo>
                    <a:pt x="0" y="41351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CBA7286E-51A9-469B-8B47-9509E37A2337}"/>
                </a:ext>
              </a:extLst>
            </p:cNvPr>
            <p:cNvSpPr/>
            <p:nvPr/>
          </p:nvSpPr>
          <p:spPr>
            <a:xfrm>
              <a:off x="8211057" y="325666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11F538F9-F232-4C12-B3A1-3E4F96F8C6CB}"/>
                </a:ext>
              </a:extLst>
            </p:cNvPr>
            <p:cNvSpPr/>
            <p:nvPr/>
          </p:nvSpPr>
          <p:spPr>
            <a:xfrm>
              <a:off x="8047355" y="3540887"/>
              <a:ext cx="12700" cy="129286"/>
            </a:xfrm>
            <a:custGeom>
              <a:avLst/>
              <a:gdLst>
                <a:gd name="connsiteX0" fmla="*/ 0 w 12700"/>
                <a:gd name="connsiteY0" fmla="*/ 129286 h 129286"/>
                <a:gd name="connsiteX1" fmla="*/ 0 w 12700"/>
                <a:gd name="connsiteY1" fmla="*/ 0 h 1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9286">
                  <a:moveTo>
                    <a:pt x="0" y="1292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61A32BFE-344C-4B9A-A312-F8A50547FE3C}"/>
                </a:ext>
              </a:extLst>
            </p:cNvPr>
            <p:cNvSpPr/>
            <p:nvPr/>
          </p:nvSpPr>
          <p:spPr>
            <a:xfrm>
              <a:off x="8033384" y="354088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27DECC9C-8C4A-4581-AB9D-054E27526964}"/>
                </a:ext>
              </a:extLst>
            </p:cNvPr>
            <p:cNvSpPr/>
            <p:nvPr/>
          </p:nvSpPr>
          <p:spPr>
            <a:xfrm>
              <a:off x="8111617" y="3670173"/>
              <a:ext cx="12700" cy="553719"/>
            </a:xfrm>
            <a:custGeom>
              <a:avLst/>
              <a:gdLst>
                <a:gd name="connsiteX0" fmla="*/ 0 w 12700"/>
                <a:gd name="connsiteY0" fmla="*/ 0 h 553719"/>
                <a:gd name="connsiteX1" fmla="*/ 0 w 12700"/>
                <a:gd name="connsiteY1" fmla="*/ 553720 h 55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53719">
                  <a:moveTo>
                    <a:pt x="0" y="0"/>
                  </a:moveTo>
                  <a:lnTo>
                    <a:pt x="0" y="5537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2E475800-820D-47B1-A73C-C2C1D60597C7}"/>
                </a:ext>
              </a:extLst>
            </p:cNvPr>
            <p:cNvSpPr/>
            <p:nvPr/>
          </p:nvSpPr>
          <p:spPr>
            <a:xfrm>
              <a:off x="8097646" y="417182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B19E9AF3-B834-4F65-94F6-22C6CA328812}"/>
                </a:ext>
              </a:extLst>
            </p:cNvPr>
            <p:cNvSpPr/>
            <p:nvPr/>
          </p:nvSpPr>
          <p:spPr>
            <a:xfrm>
              <a:off x="8249411" y="2898394"/>
              <a:ext cx="12700" cy="771779"/>
            </a:xfrm>
            <a:custGeom>
              <a:avLst/>
              <a:gdLst>
                <a:gd name="connsiteX0" fmla="*/ 0 w 12700"/>
                <a:gd name="connsiteY0" fmla="*/ 771779 h 771779"/>
                <a:gd name="connsiteX1" fmla="*/ 0 w 12700"/>
                <a:gd name="connsiteY1" fmla="*/ 0 h 7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779">
                  <a:moveTo>
                    <a:pt x="0" y="7717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226F09EF-447C-44AC-8F33-051A1C0CA47C}"/>
                </a:ext>
              </a:extLst>
            </p:cNvPr>
            <p:cNvSpPr/>
            <p:nvPr/>
          </p:nvSpPr>
          <p:spPr>
            <a:xfrm>
              <a:off x="8235442" y="2898394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3970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:a16="http://schemas.microsoft.com/office/drawing/2014/main" id="{1919F629-9A98-466C-AEB2-56C495EE85B8}"/>
                </a:ext>
              </a:extLst>
            </p:cNvPr>
            <p:cNvSpPr/>
            <p:nvPr/>
          </p:nvSpPr>
          <p:spPr>
            <a:xfrm>
              <a:off x="8258175" y="3670173"/>
              <a:ext cx="12700" cy="52069"/>
            </a:xfrm>
            <a:custGeom>
              <a:avLst/>
              <a:gdLst>
                <a:gd name="connsiteX0" fmla="*/ 0 w 12700"/>
                <a:gd name="connsiteY0" fmla="*/ 0 h 52069"/>
                <a:gd name="connsiteX1" fmla="*/ 0 w 12700"/>
                <a:gd name="connsiteY1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69">
                  <a:moveTo>
                    <a:pt x="0" y="0"/>
                  </a:moveTo>
                  <a:lnTo>
                    <a:pt x="0" y="5207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:a16="http://schemas.microsoft.com/office/drawing/2014/main" id="{7A1C4150-4E5D-49E9-AE39-6486795881C1}"/>
                </a:ext>
              </a:extLst>
            </p:cNvPr>
            <p:cNvSpPr/>
            <p:nvPr/>
          </p:nvSpPr>
          <p:spPr>
            <a:xfrm>
              <a:off x="8244205" y="367004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:a16="http://schemas.microsoft.com/office/drawing/2014/main" id="{38C200AD-0F01-4044-BE65-A5282D5CF290}"/>
                </a:ext>
              </a:extLst>
            </p:cNvPr>
            <p:cNvSpPr/>
            <p:nvPr/>
          </p:nvSpPr>
          <p:spPr>
            <a:xfrm>
              <a:off x="8154924" y="3204845"/>
              <a:ext cx="12700" cy="465328"/>
            </a:xfrm>
            <a:custGeom>
              <a:avLst/>
              <a:gdLst>
                <a:gd name="connsiteX0" fmla="*/ 0 w 12700"/>
                <a:gd name="connsiteY0" fmla="*/ 465328 h 465328"/>
                <a:gd name="connsiteX1" fmla="*/ 0 w 12700"/>
                <a:gd name="connsiteY1" fmla="*/ 0 h 4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5328">
                  <a:moveTo>
                    <a:pt x="0" y="46532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:a16="http://schemas.microsoft.com/office/drawing/2014/main" id="{3F46BEFD-4D19-4310-A428-D18E72943AE4}"/>
                </a:ext>
              </a:extLst>
            </p:cNvPr>
            <p:cNvSpPr/>
            <p:nvPr/>
          </p:nvSpPr>
          <p:spPr>
            <a:xfrm>
              <a:off x="8140954" y="3204845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B2E96933-5792-4072-9927-8524CD2E6BB0}"/>
                </a:ext>
              </a:extLst>
            </p:cNvPr>
            <p:cNvSpPr/>
            <p:nvPr/>
          </p:nvSpPr>
          <p:spPr>
            <a:xfrm>
              <a:off x="8129524" y="3670173"/>
              <a:ext cx="12700" cy="992631"/>
            </a:xfrm>
            <a:custGeom>
              <a:avLst/>
              <a:gdLst>
                <a:gd name="connsiteX0" fmla="*/ 0 w 12700"/>
                <a:gd name="connsiteY0" fmla="*/ 0 h 992631"/>
                <a:gd name="connsiteX1" fmla="*/ 0 w 12700"/>
                <a:gd name="connsiteY1" fmla="*/ 992632 h 99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2631">
                  <a:moveTo>
                    <a:pt x="0" y="0"/>
                  </a:moveTo>
                  <a:lnTo>
                    <a:pt x="0" y="9926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:a16="http://schemas.microsoft.com/office/drawing/2014/main" id="{F8D22821-3F33-4E97-BB9C-4E3509751B1C}"/>
                </a:ext>
              </a:extLst>
            </p:cNvPr>
            <p:cNvSpPr/>
            <p:nvPr/>
          </p:nvSpPr>
          <p:spPr>
            <a:xfrm>
              <a:off x="8115554" y="461060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:a16="http://schemas.microsoft.com/office/drawing/2014/main" id="{47BD8AD6-17B2-4D8C-B90F-6A05E49EAFCC}"/>
                </a:ext>
              </a:extLst>
            </p:cNvPr>
            <p:cNvSpPr/>
            <p:nvPr/>
          </p:nvSpPr>
          <p:spPr>
            <a:xfrm>
              <a:off x="8149590" y="2898902"/>
              <a:ext cx="12700" cy="771271"/>
            </a:xfrm>
            <a:custGeom>
              <a:avLst/>
              <a:gdLst>
                <a:gd name="connsiteX0" fmla="*/ 0 w 12700"/>
                <a:gd name="connsiteY0" fmla="*/ 771271 h 771271"/>
                <a:gd name="connsiteX1" fmla="*/ 0 w 12700"/>
                <a:gd name="connsiteY1" fmla="*/ 0 h 77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1271">
                  <a:moveTo>
                    <a:pt x="0" y="7712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08D6D3EC-0900-4F6A-88F6-6F7BCCCFDEB4}"/>
                </a:ext>
              </a:extLst>
            </p:cNvPr>
            <p:cNvSpPr/>
            <p:nvPr/>
          </p:nvSpPr>
          <p:spPr>
            <a:xfrm>
              <a:off x="8135619" y="289890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:a16="http://schemas.microsoft.com/office/drawing/2014/main" id="{5847192E-F22A-4358-A714-D7FBCE2CF560}"/>
                </a:ext>
              </a:extLst>
            </p:cNvPr>
            <p:cNvSpPr/>
            <p:nvPr/>
          </p:nvSpPr>
          <p:spPr>
            <a:xfrm>
              <a:off x="8198739" y="3670173"/>
              <a:ext cx="12700" cy="928369"/>
            </a:xfrm>
            <a:custGeom>
              <a:avLst/>
              <a:gdLst>
                <a:gd name="connsiteX0" fmla="*/ 0 w 12700"/>
                <a:gd name="connsiteY0" fmla="*/ 0 h 928369"/>
                <a:gd name="connsiteX1" fmla="*/ 0 w 12700"/>
                <a:gd name="connsiteY1" fmla="*/ 928370 h 92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8369">
                  <a:moveTo>
                    <a:pt x="0" y="0"/>
                  </a:moveTo>
                  <a:lnTo>
                    <a:pt x="0" y="92837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:a16="http://schemas.microsoft.com/office/drawing/2014/main" id="{E456399A-CB6D-4BDA-A41F-072B9C36011C}"/>
                </a:ext>
              </a:extLst>
            </p:cNvPr>
            <p:cNvSpPr/>
            <p:nvPr/>
          </p:nvSpPr>
          <p:spPr>
            <a:xfrm>
              <a:off x="8184768" y="454647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:a16="http://schemas.microsoft.com/office/drawing/2014/main" id="{7BB7BE87-D1AA-48F7-83E5-9DDF18068358}"/>
                </a:ext>
              </a:extLst>
            </p:cNvPr>
            <p:cNvSpPr/>
            <p:nvPr/>
          </p:nvSpPr>
          <p:spPr>
            <a:xfrm>
              <a:off x="8148193" y="3670173"/>
              <a:ext cx="12700" cy="1043559"/>
            </a:xfrm>
            <a:custGeom>
              <a:avLst/>
              <a:gdLst>
                <a:gd name="connsiteX0" fmla="*/ 0 w 12700"/>
                <a:gd name="connsiteY0" fmla="*/ 0 h 1043559"/>
                <a:gd name="connsiteX1" fmla="*/ 0 w 12700"/>
                <a:gd name="connsiteY1" fmla="*/ 1043559 h 104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3559">
                  <a:moveTo>
                    <a:pt x="0" y="0"/>
                  </a:moveTo>
                  <a:lnTo>
                    <a:pt x="0" y="104355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:a16="http://schemas.microsoft.com/office/drawing/2014/main" id="{86860F95-941A-4EC9-A6E0-AAA77C2E4D8E}"/>
                </a:ext>
              </a:extLst>
            </p:cNvPr>
            <p:cNvSpPr/>
            <p:nvPr/>
          </p:nvSpPr>
          <p:spPr>
            <a:xfrm>
              <a:off x="8134222" y="466166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:a16="http://schemas.microsoft.com/office/drawing/2014/main" id="{91A28E43-6A27-4B08-8147-06573D569FC4}"/>
                </a:ext>
              </a:extLst>
            </p:cNvPr>
            <p:cNvSpPr/>
            <p:nvPr/>
          </p:nvSpPr>
          <p:spPr>
            <a:xfrm>
              <a:off x="8200771" y="2945765"/>
              <a:ext cx="12700" cy="724408"/>
            </a:xfrm>
            <a:custGeom>
              <a:avLst/>
              <a:gdLst>
                <a:gd name="connsiteX0" fmla="*/ 0 w 12700"/>
                <a:gd name="connsiteY0" fmla="*/ 724408 h 724408"/>
                <a:gd name="connsiteX1" fmla="*/ 0 w 12700"/>
                <a:gd name="connsiteY1" fmla="*/ 0 h 72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4408">
                  <a:moveTo>
                    <a:pt x="0" y="7244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:a16="http://schemas.microsoft.com/office/drawing/2014/main" id="{95B41295-0AD8-4F09-967F-F44B9CD12A2A}"/>
                </a:ext>
              </a:extLst>
            </p:cNvPr>
            <p:cNvSpPr/>
            <p:nvPr/>
          </p:nvSpPr>
          <p:spPr>
            <a:xfrm>
              <a:off x="8186801" y="294576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5" name="!!g21">
            <a:extLst>
              <a:ext uri="{FF2B5EF4-FFF2-40B4-BE49-F238E27FC236}">
                <a16:creationId xmlns:a16="http://schemas.microsoft.com/office/drawing/2014/main" id="{FE4373B4-53AF-40FE-985F-5A23578C3E46}"/>
              </a:ext>
            </a:extLst>
          </p:cNvPr>
          <p:cNvGrpSpPr/>
          <p:nvPr/>
        </p:nvGrpSpPr>
        <p:grpSpPr>
          <a:xfrm>
            <a:off x="8382889" y="2111755"/>
            <a:ext cx="330580" cy="3046222"/>
            <a:chOff x="8382889" y="2111755"/>
            <a:chExt cx="330580" cy="3046222"/>
          </a:xfrm>
        </p:grpSpPr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768AA491-C7E1-46D4-98F6-080A0FBB6428}"/>
                </a:ext>
              </a:extLst>
            </p:cNvPr>
            <p:cNvSpPr/>
            <p:nvPr/>
          </p:nvSpPr>
          <p:spPr>
            <a:xfrm>
              <a:off x="8382889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A2DB4D05-B4BB-4A33-94AC-6D834C3E6A7A}"/>
                </a:ext>
              </a:extLst>
            </p:cNvPr>
            <p:cNvSpPr/>
            <p:nvPr/>
          </p:nvSpPr>
          <p:spPr>
            <a:xfrm>
              <a:off x="8566150" y="3670173"/>
              <a:ext cx="12700" cy="410844"/>
            </a:xfrm>
            <a:custGeom>
              <a:avLst/>
              <a:gdLst>
                <a:gd name="connsiteX0" fmla="*/ 0 w 12700"/>
                <a:gd name="connsiteY0" fmla="*/ 0 h 410844"/>
                <a:gd name="connsiteX1" fmla="*/ 0 w 12700"/>
                <a:gd name="connsiteY1" fmla="*/ 410845 h 41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0844">
                  <a:moveTo>
                    <a:pt x="0" y="0"/>
                  </a:moveTo>
                  <a:lnTo>
                    <a:pt x="0" y="4108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868A0B00-FAAF-4222-AC83-E4638185A2B2}"/>
                </a:ext>
              </a:extLst>
            </p:cNvPr>
            <p:cNvSpPr/>
            <p:nvPr/>
          </p:nvSpPr>
          <p:spPr>
            <a:xfrm>
              <a:off x="8552180" y="4028821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F25D5588-F6C0-45B0-A3C9-BE5C15EDE705}"/>
                </a:ext>
              </a:extLst>
            </p:cNvPr>
            <p:cNvSpPr/>
            <p:nvPr/>
          </p:nvSpPr>
          <p:spPr>
            <a:xfrm>
              <a:off x="8618093" y="3149981"/>
              <a:ext cx="12700" cy="520192"/>
            </a:xfrm>
            <a:custGeom>
              <a:avLst/>
              <a:gdLst>
                <a:gd name="connsiteX0" fmla="*/ 0 w 12700"/>
                <a:gd name="connsiteY0" fmla="*/ 520192 h 520192"/>
                <a:gd name="connsiteX1" fmla="*/ 0 w 12700"/>
                <a:gd name="connsiteY1" fmla="*/ 0 h 5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192">
                  <a:moveTo>
                    <a:pt x="0" y="5201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9E37EA55-FF45-481C-B7AF-1C4EE8F99AEF}"/>
                </a:ext>
              </a:extLst>
            </p:cNvPr>
            <p:cNvSpPr/>
            <p:nvPr/>
          </p:nvSpPr>
          <p:spPr>
            <a:xfrm>
              <a:off x="8604122" y="314998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FA95A6F3-32B7-44E9-9EC1-563A14EF349A}"/>
                </a:ext>
              </a:extLst>
            </p:cNvPr>
            <p:cNvSpPr/>
            <p:nvPr/>
          </p:nvSpPr>
          <p:spPr>
            <a:xfrm>
              <a:off x="8519922" y="3670173"/>
              <a:ext cx="12700" cy="818006"/>
            </a:xfrm>
            <a:custGeom>
              <a:avLst/>
              <a:gdLst>
                <a:gd name="connsiteX0" fmla="*/ 0 w 12700"/>
                <a:gd name="connsiteY0" fmla="*/ 0 h 818006"/>
                <a:gd name="connsiteX1" fmla="*/ 0 w 12700"/>
                <a:gd name="connsiteY1" fmla="*/ 818007 h 8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8006">
                  <a:moveTo>
                    <a:pt x="0" y="0"/>
                  </a:moveTo>
                  <a:lnTo>
                    <a:pt x="0" y="8180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1E035B09-0FDA-4C8C-912F-298B80C9B79B}"/>
                </a:ext>
              </a:extLst>
            </p:cNvPr>
            <p:cNvSpPr/>
            <p:nvPr/>
          </p:nvSpPr>
          <p:spPr>
            <a:xfrm>
              <a:off x="8505952" y="44359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94FC85FE-2186-44A4-89F3-4D2476D72C2A}"/>
                </a:ext>
              </a:extLst>
            </p:cNvPr>
            <p:cNvSpPr/>
            <p:nvPr/>
          </p:nvSpPr>
          <p:spPr>
            <a:xfrm>
              <a:off x="8570849" y="2812923"/>
              <a:ext cx="12700" cy="857250"/>
            </a:xfrm>
            <a:custGeom>
              <a:avLst/>
              <a:gdLst>
                <a:gd name="connsiteX0" fmla="*/ 0 w 12700"/>
                <a:gd name="connsiteY0" fmla="*/ 857250 h 857250"/>
                <a:gd name="connsiteX1" fmla="*/ 0 w 12700"/>
                <a:gd name="connsiteY1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5893E4D-3645-4278-AACC-A04B347C8293}"/>
                </a:ext>
              </a:extLst>
            </p:cNvPr>
            <p:cNvSpPr/>
            <p:nvPr/>
          </p:nvSpPr>
          <p:spPr>
            <a:xfrm>
              <a:off x="8556879" y="2812923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562A455B-BAB0-4951-B699-1D150337E5A0}"/>
                </a:ext>
              </a:extLst>
            </p:cNvPr>
            <p:cNvSpPr/>
            <p:nvPr/>
          </p:nvSpPr>
          <p:spPr>
            <a:xfrm>
              <a:off x="8449691" y="2823972"/>
              <a:ext cx="12700" cy="846201"/>
            </a:xfrm>
            <a:custGeom>
              <a:avLst/>
              <a:gdLst>
                <a:gd name="connsiteX0" fmla="*/ 0 w 12700"/>
                <a:gd name="connsiteY0" fmla="*/ 846201 h 846201"/>
                <a:gd name="connsiteX1" fmla="*/ 0 w 12700"/>
                <a:gd name="connsiteY1" fmla="*/ 0 h 84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6201">
                  <a:moveTo>
                    <a:pt x="0" y="84620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FFDC2A12-3576-4205-BE76-B01C01DA0D22}"/>
                </a:ext>
              </a:extLst>
            </p:cNvPr>
            <p:cNvSpPr/>
            <p:nvPr/>
          </p:nvSpPr>
          <p:spPr>
            <a:xfrm>
              <a:off x="8435720" y="28239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CA10E153-865B-4475-97CF-1E6547D89AE6}"/>
                </a:ext>
              </a:extLst>
            </p:cNvPr>
            <p:cNvSpPr/>
            <p:nvPr/>
          </p:nvSpPr>
          <p:spPr>
            <a:xfrm>
              <a:off x="8413369" y="3670173"/>
              <a:ext cx="12700" cy="131444"/>
            </a:xfrm>
            <a:custGeom>
              <a:avLst/>
              <a:gdLst>
                <a:gd name="connsiteX0" fmla="*/ 0 w 12700"/>
                <a:gd name="connsiteY0" fmla="*/ 0 h 131444"/>
                <a:gd name="connsiteX1" fmla="*/ 0 w 12700"/>
                <a:gd name="connsiteY1" fmla="*/ 13144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1444">
                  <a:moveTo>
                    <a:pt x="0" y="0"/>
                  </a:moveTo>
                  <a:lnTo>
                    <a:pt x="0" y="1314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9CDE6ACF-763D-4761-B1E6-E041582C893F}"/>
                </a:ext>
              </a:extLst>
            </p:cNvPr>
            <p:cNvSpPr/>
            <p:nvPr/>
          </p:nvSpPr>
          <p:spPr>
            <a:xfrm>
              <a:off x="8399398" y="37494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5D2BF114-888D-4A6D-A443-B338427ABB8D}"/>
                </a:ext>
              </a:extLst>
            </p:cNvPr>
            <p:cNvSpPr/>
            <p:nvPr/>
          </p:nvSpPr>
          <p:spPr>
            <a:xfrm>
              <a:off x="8617966" y="2507488"/>
              <a:ext cx="12700" cy="1162685"/>
            </a:xfrm>
            <a:custGeom>
              <a:avLst/>
              <a:gdLst>
                <a:gd name="connsiteX0" fmla="*/ 0 w 12700"/>
                <a:gd name="connsiteY0" fmla="*/ 1162685 h 1162685"/>
                <a:gd name="connsiteX1" fmla="*/ 0 w 12700"/>
                <a:gd name="connsiteY1" fmla="*/ 0 h 116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2685">
                  <a:moveTo>
                    <a:pt x="0" y="11626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A2FB3A3F-8A27-47F4-ADDB-58BA75774347}"/>
                </a:ext>
              </a:extLst>
            </p:cNvPr>
            <p:cNvSpPr/>
            <p:nvPr/>
          </p:nvSpPr>
          <p:spPr>
            <a:xfrm>
              <a:off x="8603995" y="2507488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3970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2A4EAC05-A0CB-413A-B9F4-1A6627F40FC7}"/>
                </a:ext>
              </a:extLst>
            </p:cNvPr>
            <p:cNvSpPr/>
            <p:nvPr/>
          </p:nvSpPr>
          <p:spPr>
            <a:xfrm>
              <a:off x="8603107" y="3670173"/>
              <a:ext cx="12700" cy="231901"/>
            </a:xfrm>
            <a:custGeom>
              <a:avLst/>
              <a:gdLst>
                <a:gd name="connsiteX0" fmla="*/ 0 w 12700"/>
                <a:gd name="connsiteY0" fmla="*/ 0 h 231901"/>
                <a:gd name="connsiteX1" fmla="*/ 0 w 12700"/>
                <a:gd name="connsiteY1" fmla="*/ 231902 h 23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1901">
                  <a:moveTo>
                    <a:pt x="0" y="0"/>
                  </a:moveTo>
                  <a:lnTo>
                    <a:pt x="0" y="23190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E7DD5C33-6597-49C4-A160-6447F79365FD}"/>
                </a:ext>
              </a:extLst>
            </p:cNvPr>
            <p:cNvSpPr/>
            <p:nvPr/>
          </p:nvSpPr>
          <p:spPr>
            <a:xfrm>
              <a:off x="8589136" y="384987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96ED7F52-0373-423E-AACB-31150F9DC23F}"/>
                </a:ext>
              </a:extLst>
            </p:cNvPr>
            <p:cNvSpPr/>
            <p:nvPr/>
          </p:nvSpPr>
          <p:spPr>
            <a:xfrm>
              <a:off x="8557006" y="3670173"/>
              <a:ext cx="12700" cy="93090"/>
            </a:xfrm>
            <a:custGeom>
              <a:avLst/>
              <a:gdLst>
                <a:gd name="connsiteX0" fmla="*/ 0 w 12700"/>
                <a:gd name="connsiteY0" fmla="*/ 0 h 93090"/>
                <a:gd name="connsiteX1" fmla="*/ 0 w 12700"/>
                <a:gd name="connsiteY1" fmla="*/ 9309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090">
                  <a:moveTo>
                    <a:pt x="0" y="0"/>
                  </a:moveTo>
                  <a:lnTo>
                    <a:pt x="0" y="930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4F2DDF95-8FAA-48CA-8AFE-D9B69E7A6C0A}"/>
                </a:ext>
              </a:extLst>
            </p:cNvPr>
            <p:cNvSpPr/>
            <p:nvPr/>
          </p:nvSpPr>
          <p:spPr>
            <a:xfrm>
              <a:off x="8543035" y="371119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EAEC9C8B-AB0A-4EC9-8BC7-F7B8AD6A766A}"/>
                </a:ext>
              </a:extLst>
            </p:cNvPr>
            <p:cNvSpPr/>
            <p:nvPr/>
          </p:nvSpPr>
          <p:spPr>
            <a:xfrm>
              <a:off x="8674227" y="3670173"/>
              <a:ext cx="12700" cy="136398"/>
            </a:xfrm>
            <a:custGeom>
              <a:avLst/>
              <a:gdLst>
                <a:gd name="connsiteX0" fmla="*/ 0 w 12700"/>
                <a:gd name="connsiteY0" fmla="*/ 0 h 136398"/>
                <a:gd name="connsiteX1" fmla="*/ 0 w 12700"/>
                <a:gd name="connsiteY1" fmla="*/ 13639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398">
                  <a:moveTo>
                    <a:pt x="0" y="0"/>
                  </a:moveTo>
                  <a:lnTo>
                    <a:pt x="0" y="1363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A344AACD-A214-4FB1-88B9-A73D97C60205}"/>
                </a:ext>
              </a:extLst>
            </p:cNvPr>
            <p:cNvSpPr/>
            <p:nvPr/>
          </p:nvSpPr>
          <p:spPr>
            <a:xfrm>
              <a:off x="8660256" y="37543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F4B64FA0-D362-41B0-94A6-AA1208E48CDA}"/>
                </a:ext>
              </a:extLst>
            </p:cNvPr>
            <p:cNvSpPr/>
            <p:nvPr/>
          </p:nvSpPr>
          <p:spPr>
            <a:xfrm>
              <a:off x="8548116" y="3670173"/>
              <a:ext cx="12700" cy="1487804"/>
            </a:xfrm>
            <a:custGeom>
              <a:avLst/>
              <a:gdLst>
                <a:gd name="connsiteX0" fmla="*/ 0 w 12700"/>
                <a:gd name="connsiteY0" fmla="*/ 0 h 1487804"/>
                <a:gd name="connsiteX1" fmla="*/ 0 w 12700"/>
                <a:gd name="connsiteY1" fmla="*/ 1487805 h 148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7804">
                  <a:moveTo>
                    <a:pt x="0" y="0"/>
                  </a:moveTo>
                  <a:lnTo>
                    <a:pt x="0" y="148780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E5678063-9E5C-4A89-996C-3B3DE5E56284}"/>
                </a:ext>
              </a:extLst>
            </p:cNvPr>
            <p:cNvSpPr/>
            <p:nvPr/>
          </p:nvSpPr>
          <p:spPr>
            <a:xfrm>
              <a:off x="8534145" y="510578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6BB4DC6-FFA8-469B-AF56-BD10F46F5787}"/>
                </a:ext>
              </a:extLst>
            </p:cNvPr>
            <p:cNvSpPr/>
            <p:nvPr/>
          </p:nvSpPr>
          <p:spPr>
            <a:xfrm>
              <a:off x="8493887" y="3670173"/>
              <a:ext cx="12700" cy="392938"/>
            </a:xfrm>
            <a:custGeom>
              <a:avLst/>
              <a:gdLst>
                <a:gd name="connsiteX0" fmla="*/ 0 w 12700"/>
                <a:gd name="connsiteY0" fmla="*/ 0 h 392938"/>
                <a:gd name="connsiteX1" fmla="*/ 0 w 12700"/>
                <a:gd name="connsiteY1" fmla="*/ 392938 h 39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2938">
                  <a:moveTo>
                    <a:pt x="0" y="0"/>
                  </a:moveTo>
                  <a:lnTo>
                    <a:pt x="0" y="39293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DA46860C-AFC7-4D57-B50A-65750648F830}"/>
                </a:ext>
              </a:extLst>
            </p:cNvPr>
            <p:cNvSpPr/>
            <p:nvPr/>
          </p:nvSpPr>
          <p:spPr>
            <a:xfrm>
              <a:off x="8479917" y="4010914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E0895135-E282-4D60-8E02-4B297869A7A1}"/>
                </a:ext>
              </a:extLst>
            </p:cNvPr>
            <p:cNvSpPr/>
            <p:nvPr/>
          </p:nvSpPr>
          <p:spPr>
            <a:xfrm>
              <a:off x="8494014" y="3260471"/>
              <a:ext cx="12700" cy="409701"/>
            </a:xfrm>
            <a:custGeom>
              <a:avLst/>
              <a:gdLst>
                <a:gd name="connsiteX0" fmla="*/ 0 w 12700"/>
                <a:gd name="connsiteY0" fmla="*/ 409702 h 409701"/>
                <a:gd name="connsiteX1" fmla="*/ 0 w 12700"/>
                <a:gd name="connsiteY1" fmla="*/ 0 h 4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9701">
                  <a:moveTo>
                    <a:pt x="0" y="4097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FE18906B-53E4-4D56-A347-843A2A60B685}"/>
                </a:ext>
              </a:extLst>
            </p:cNvPr>
            <p:cNvSpPr/>
            <p:nvPr/>
          </p:nvSpPr>
          <p:spPr>
            <a:xfrm>
              <a:off x="8480043" y="3260471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BFDDD382-2AD4-4178-9887-8A9467670759}"/>
                </a:ext>
              </a:extLst>
            </p:cNvPr>
            <p:cNvSpPr/>
            <p:nvPr/>
          </p:nvSpPr>
          <p:spPr>
            <a:xfrm>
              <a:off x="8572881" y="3670173"/>
              <a:ext cx="12700" cy="1010919"/>
            </a:xfrm>
            <a:custGeom>
              <a:avLst/>
              <a:gdLst>
                <a:gd name="connsiteX0" fmla="*/ 0 w 12700"/>
                <a:gd name="connsiteY0" fmla="*/ 0 h 1010919"/>
                <a:gd name="connsiteX1" fmla="*/ 0 w 12700"/>
                <a:gd name="connsiteY1" fmla="*/ 1010920 h 101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0919">
                  <a:moveTo>
                    <a:pt x="0" y="0"/>
                  </a:moveTo>
                  <a:lnTo>
                    <a:pt x="0" y="10109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600084F3-A83D-4886-AE7E-81E2366BA527}"/>
                </a:ext>
              </a:extLst>
            </p:cNvPr>
            <p:cNvSpPr/>
            <p:nvPr/>
          </p:nvSpPr>
          <p:spPr>
            <a:xfrm>
              <a:off x="8558910" y="4628896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E59940C3-EDDA-4457-A4ED-CFB230B8E155}"/>
                </a:ext>
              </a:extLst>
            </p:cNvPr>
            <p:cNvSpPr/>
            <p:nvPr/>
          </p:nvSpPr>
          <p:spPr>
            <a:xfrm>
              <a:off x="8588248" y="3670173"/>
              <a:ext cx="12700" cy="1268729"/>
            </a:xfrm>
            <a:custGeom>
              <a:avLst/>
              <a:gdLst>
                <a:gd name="connsiteX0" fmla="*/ 0 w 12700"/>
                <a:gd name="connsiteY0" fmla="*/ 0 h 1268729"/>
                <a:gd name="connsiteX1" fmla="*/ 0 w 12700"/>
                <a:gd name="connsiteY1" fmla="*/ 1268730 h 126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8729">
                  <a:moveTo>
                    <a:pt x="0" y="0"/>
                  </a:moveTo>
                  <a:lnTo>
                    <a:pt x="0" y="126873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AAFCE065-6943-432B-934A-DA4F02456AA9}"/>
                </a:ext>
              </a:extLst>
            </p:cNvPr>
            <p:cNvSpPr/>
            <p:nvPr/>
          </p:nvSpPr>
          <p:spPr>
            <a:xfrm>
              <a:off x="8574278" y="4886705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A96D30A5-3980-4432-901F-23F2A52AFFF0}"/>
                </a:ext>
              </a:extLst>
            </p:cNvPr>
            <p:cNvSpPr/>
            <p:nvPr/>
          </p:nvSpPr>
          <p:spPr>
            <a:xfrm>
              <a:off x="8498205" y="2368042"/>
              <a:ext cx="12700" cy="1302131"/>
            </a:xfrm>
            <a:custGeom>
              <a:avLst/>
              <a:gdLst>
                <a:gd name="connsiteX0" fmla="*/ 0 w 12700"/>
                <a:gd name="connsiteY0" fmla="*/ 1302131 h 1302131"/>
                <a:gd name="connsiteX1" fmla="*/ 0 w 12700"/>
                <a:gd name="connsiteY1" fmla="*/ 0 h 130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02131">
                  <a:moveTo>
                    <a:pt x="0" y="13021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63E4E41A-5B76-4071-84CD-830B74BFF2EF}"/>
                </a:ext>
              </a:extLst>
            </p:cNvPr>
            <p:cNvSpPr/>
            <p:nvPr/>
          </p:nvSpPr>
          <p:spPr>
            <a:xfrm>
              <a:off x="8484234" y="2368042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5BDC3448-9D1E-4BD4-8A97-EF295B7F978A}"/>
                </a:ext>
              </a:extLst>
            </p:cNvPr>
            <p:cNvSpPr/>
            <p:nvPr/>
          </p:nvSpPr>
          <p:spPr>
            <a:xfrm>
              <a:off x="8462772" y="3144647"/>
              <a:ext cx="12700" cy="525526"/>
            </a:xfrm>
            <a:custGeom>
              <a:avLst/>
              <a:gdLst>
                <a:gd name="connsiteX0" fmla="*/ 0 w 12700"/>
                <a:gd name="connsiteY0" fmla="*/ 525526 h 525526"/>
                <a:gd name="connsiteX1" fmla="*/ 0 w 12700"/>
                <a:gd name="connsiteY1" fmla="*/ 0 h 5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5526">
                  <a:moveTo>
                    <a:pt x="0" y="5255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F9CED6F1-DD6E-4420-B40F-6507231B8E73}"/>
                </a:ext>
              </a:extLst>
            </p:cNvPr>
            <p:cNvSpPr/>
            <p:nvPr/>
          </p:nvSpPr>
          <p:spPr>
            <a:xfrm>
              <a:off x="8448802" y="31446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6E51589E-71DB-4360-B6EC-F3C54BC35A2F}"/>
                </a:ext>
              </a:extLst>
            </p:cNvPr>
            <p:cNvSpPr/>
            <p:nvPr/>
          </p:nvSpPr>
          <p:spPr>
            <a:xfrm>
              <a:off x="8634095" y="3670173"/>
              <a:ext cx="12700" cy="797813"/>
            </a:xfrm>
            <a:custGeom>
              <a:avLst/>
              <a:gdLst>
                <a:gd name="connsiteX0" fmla="*/ 0 w 12700"/>
                <a:gd name="connsiteY0" fmla="*/ 0 h 797813"/>
                <a:gd name="connsiteX1" fmla="*/ 0 w 12700"/>
                <a:gd name="connsiteY1" fmla="*/ 797814 h 7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7813">
                  <a:moveTo>
                    <a:pt x="0" y="0"/>
                  </a:moveTo>
                  <a:lnTo>
                    <a:pt x="0" y="7978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593596A4-A4C7-4886-8041-D2257437AE24}"/>
                </a:ext>
              </a:extLst>
            </p:cNvPr>
            <p:cNvSpPr/>
            <p:nvPr/>
          </p:nvSpPr>
          <p:spPr>
            <a:xfrm>
              <a:off x="8620125" y="4415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FD6F7E9F-79A2-4F2D-8C86-CA6DECF4F8D0}"/>
                </a:ext>
              </a:extLst>
            </p:cNvPr>
            <p:cNvSpPr/>
            <p:nvPr/>
          </p:nvSpPr>
          <p:spPr>
            <a:xfrm>
              <a:off x="8515731" y="2532634"/>
              <a:ext cx="12700" cy="1137539"/>
            </a:xfrm>
            <a:custGeom>
              <a:avLst/>
              <a:gdLst>
                <a:gd name="connsiteX0" fmla="*/ 0 w 12700"/>
                <a:gd name="connsiteY0" fmla="*/ 1137539 h 1137539"/>
                <a:gd name="connsiteX1" fmla="*/ 0 w 12700"/>
                <a:gd name="connsiteY1" fmla="*/ 0 h 113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7539">
                  <a:moveTo>
                    <a:pt x="0" y="11375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9BC36ACB-2F93-4BCB-B2C5-17DE0824D681}"/>
                </a:ext>
              </a:extLst>
            </p:cNvPr>
            <p:cNvSpPr/>
            <p:nvPr/>
          </p:nvSpPr>
          <p:spPr>
            <a:xfrm>
              <a:off x="8501760" y="253263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0BBEBAB4-94E8-4EFC-BAAC-0381F0CE71BC}"/>
                </a:ext>
              </a:extLst>
            </p:cNvPr>
            <p:cNvSpPr/>
            <p:nvPr/>
          </p:nvSpPr>
          <p:spPr>
            <a:xfrm>
              <a:off x="8544306" y="2111756"/>
              <a:ext cx="12700" cy="1558417"/>
            </a:xfrm>
            <a:custGeom>
              <a:avLst/>
              <a:gdLst>
                <a:gd name="connsiteX0" fmla="*/ 0 w 12700"/>
                <a:gd name="connsiteY0" fmla="*/ 1558417 h 1558417"/>
                <a:gd name="connsiteX1" fmla="*/ 0 w 12700"/>
                <a:gd name="connsiteY1" fmla="*/ 0 h 155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58417">
                  <a:moveTo>
                    <a:pt x="0" y="155841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8376699C-74AC-4AD6-8A57-89454068E9FA}"/>
                </a:ext>
              </a:extLst>
            </p:cNvPr>
            <p:cNvSpPr/>
            <p:nvPr/>
          </p:nvSpPr>
          <p:spPr>
            <a:xfrm>
              <a:off x="8530335" y="211175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C2EED584-4548-4B45-B8D9-F88910D2AB50}"/>
                </a:ext>
              </a:extLst>
            </p:cNvPr>
            <p:cNvSpPr/>
            <p:nvPr/>
          </p:nvSpPr>
          <p:spPr>
            <a:xfrm>
              <a:off x="8484235" y="3670173"/>
              <a:ext cx="12700" cy="1202309"/>
            </a:xfrm>
            <a:custGeom>
              <a:avLst/>
              <a:gdLst>
                <a:gd name="connsiteX0" fmla="*/ 0 w 12700"/>
                <a:gd name="connsiteY0" fmla="*/ 0 h 1202309"/>
                <a:gd name="connsiteX1" fmla="*/ 0 w 12700"/>
                <a:gd name="connsiteY1" fmla="*/ 1202309 h 120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2309">
                  <a:moveTo>
                    <a:pt x="0" y="0"/>
                  </a:moveTo>
                  <a:lnTo>
                    <a:pt x="0" y="120230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3A7B7A93-E6B6-4871-8F75-C4EE3786FD86}"/>
                </a:ext>
              </a:extLst>
            </p:cNvPr>
            <p:cNvSpPr/>
            <p:nvPr/>
          </p:nvSpPr>
          <p:spPr>
            <a:xfrm>
              <a:off x="8470138" y="482028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4097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8A63B38C-1587-4F23-BA2B-B63D2BEBB1C6}"/>
                </a:ext>
              </a:extLst>
            </p:cNvPr>
            <p:cNvSpPr/>
            <p:nvPr/>
          </p:nvSpPr>
          <p:spPr>
            <a:xfrm>
              <a:off x="8586978" y="3142107"/>
              <a:ext cx="12700" cy="528066"/>
            </a:xfrm>
            <a:custGeom>
              <a:avLst/>
              <a:gdLst>
                <a:gd name="connsiteX0" fmla="*/ 0 w 12700"/>
                <a:gd name="connsiteY0" fmla="*/ 528066 h 528066"/>
                <a:gd name="connsiteX1" fmla="*/ 0 w 12700"/>
                <a:gd name="connsiteY1" fmla="*/ 0 h 52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8066">
                  <a:moveTo>
                    <a:pt x="0" y="5280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CE692C70-A36D-44C7-A7CB-C65B8E423C4B}"/>
                </a:ext>
              </a:extLst>
            </p:cNvPr>
            <p:cNvSpPr/>
            <p:nvPr/>
          </p:nvSpPr>
          <p:spPr>
            <a:xfrm>
              <a:off x="8573007" y="31421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:a16="http://schemas.microsoft.com/office/drawing/2014/main" id="{B7DD3756-5E22-438F-BDF4-29811AFB8183}"/>
                </a:ext>
              </a:extLst>
            </p:cNvPr>
            <p:cNvSpPr/>
            <p:nvPr/>
          </p:nvSpPr>
          <p:spPr>
            <a:xfrm>
              <a:off x="8524875" y="2999359"/>
              <a:ext cx="12700" cy="670814"/>
            </a:xfrm>
            <a:custGeom>
              <a:avLst/>
              <a:gdLst>
                <a:gd name="connsiteX0" fmla="*/ 0 w 12700"/>
                <a:gd name="connsiteY0" fmla="*/ 670814 h 670814"/>
                <a:gd name="connsiteX1" fmla="*/ 0 w 12700"/>
                <a:gd name="connsiteY1" fmla="*/ 0 h 67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70814">
                  <a:moveTo>
                    <a:pt x="0" y="6708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:a16="http://schemas.microsoft.com/office/drawing/2014/main" id="{DC7C3BAE-66A5-41EA-B6FB-BF218799396B}"/>
                </a:ext>
              </a:extLst>
            </p:cNvPr>
            <p:cNvSpPr/>
            <p:nvPr/>
          </p:nvSpPr>
          <p:spPr>
            <a:xfrm>
              <a:off x="8510778" y="2999358"/>
              <a:ext cx="28066" cy="52070"/>
            </a:xfrm>
            <a:custGeom>
              <a:avLst/>
              <a:gdLst>
                <a:gd name="connsiteX0" fmla="*/ 28067 w 28066"/>
                <a:gd name="connsiteY0" fmla="*/ 52070 h 52070"/>
                <a:gd name="connsiteX1" fmla="*/ 14097 w 28066"/>
                <a:gd name="connsiteY1" fmla="*/ 0 h 52070"/>
                <a:gd name="connsiteX2" fmla="*/ 0 w 28066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29B52B50-7AD2-4F25-8CFF-DF8B7087FEE2}"/>
                </a:ext>
              </a:extLst>
            </p:cNvPr>
            <p:cNvSpPr/>
            <p:nvPr/>
          </p:nvSpPr>
          <p:spPr>
            <a:xfrm>
              <a:off x="8639937" y="3670173"/>
              <a:ext cx="12700" cy="295148"/>
            </a:xfrm>
            <a:custGeom>
              <a:avLst/>
              <a:gdLst>
                <a:gd name="connsiteX0" fmla="*/ 0 w 12700"/>
                <a:gd name="connsiteY0" fmla="*/ 0 h 295148"/>
                <a:gd name="connsiteX1" fmla="*/ 0 w 12700"/>
                <a:gd name="connsiteY1" fmla="*/ 295148 h 2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5148">
                  <a:moveTo>
                    <a:pt x="0" y="0"/>
                  </a:moveTo>
                  <a:lnTo>
                    <a:pt x="0" y="2951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:a16="http://schemas.microsoft.com/office/drawing/2014/main" id="{1C4EBE6F-9D30-4534-8503-F91718121B6F}"/>
                </a:ext>
              </a:extLst>
            </p:cNvPr>
            <p:cNvSpPr/>
            <p:nvPr/>
          </p:nvSpPr>
          <p:spPr>
            <a:xfrm>
              <a:off x="8625967" y="39131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:a16="http://schemas.microsoft.com/office/drawing/2014/main" id="{8F706F3D-8046-401B-92F8-4B0636A43D10}"/>
                </a:ext>
              </a:extLst>
            </p:cNvPr>
            <p:cNvSpPr/>
            <p:nvPr/>
          </p:nvSpPr>
          <p:spPr>
            <a:xfrm>
              <a:off x="8579358" y="2201291"/>
              <a:ext cx="12700" cy="1468882"/>
            </a:xfrm>
            <a:custGeom>
              <a:avLst/>
              <a:gdLst>
                <a:gd name="connsiteX0" fmla="*/ 0 w 12700"/>
                <a:gd name="connsiteY0" fmla="*/ 1468882 h 1468882"/>
                <a:gd name="connsiteX1" fmla="*/ 0 w 12700"/>
                <a:gd name="connsiteY1" fmla="*/ 0 h 146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68882">
                  <a:moveTo>
                    <a:pt x="0" y="146888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:a16="http://schemas.microsoft.com/office/drawing/2014/main" id="{1ED49E09-1DD1-4AB5-8271-B696E4B1431C}"/>
                </a:ext>
              </a:extLst>
            </p:cNvPr>
            <p:cNvSpPr/>
            <p:nvPr/>
          </p:nvSpPr>
          <p:spPr>
            <a:xfrm>
              <a:off x="8565260" y="2201291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7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:a16="http://schemas.microsoft.com/office/drawing/2014/main" id="{A8EDC0EC-ACB8-4700-ADF2-458DE11E41AF}"/>
                </a:ext>
              </a:extLst>
            </p:cNvPr>
            <p:cNvSpPr/>
            <p:nvPr/>
          </p:nvSpPr>
          <p:spPr>
            <a:xfrm>
              <a:off x="8427339" y="3670173"/>
              <a:ext cx="12700" cy="513206"/>
            </a:xfrm>
            <a:custGeom>
              <a:avLst/>
              <a:gdLst>
                <a:gd name="connsiteX0" fmla="*/ 0 w 12700"/>
                <a:gd name="connsiteY0" fmla="*/ 0 h 513206"/>
                <a:gd name="connsiteX1" fmla="*/ 0 w 12700"/>
                <a:gd name="connsiteY1" fmla="*/ 513207 h 5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3206">
                  <a:moveTo>
                    <a:pt x="0" y="0"/>
                  </a:moveTo>
                  <a:lnTo>
                    <a:pt x="0" y="5132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21536F7F-4050-4583-91BE-5BE6845F3EDA}"/>
                </a:ext>
              </a:extLst>
            </p:cNvPr>
            <p:cNvSpPr/>
            <p:nvPr/>
          </p:nvSpPr>
          <p:spPr>
            <a:xfrm>
              <a:off x="8413368" y="41311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:a16="http://schemas.microsoft.com/office/drawing/2014/main" id="{F76F90BA-19C6-4AE7-B917-9935B3DF3C67}"/>
                </a:ext>
              </a:extLst>
            </p:cNvPr>
            <p:cNvSpPr/>
            <p:nvPr/>
          </p:nvSpPr>
          <p:spPr>
            <a:xfrm>
              <a:off x="8529955" y="3670173"/>
              <a:ext cx="12700" cy="188213"/>
            </a:xfrm>
            <a:custGeom>
              <a:avLst/>
              <a:gdLst>
                <a:gd name="connsiteX0" fmla="*/ 0 w 12700"/>
                <a:gd name="connsiteY0" fmla="*/ 0 h 188213"/>
                <a:gd name="connsiteX1" fmla="*/ 0 w 12700"/>
                <a:gd name="connsiteY1" fmla="*/ 188214 h 1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213">
                  <a:moveTo>
                    <a:pt x="0" y="0"/>
                  </a:moveTo>
                  <a:lnTo>
                    <a:pt x="0" y="1882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:a16="http://schemas.microsoft.com/office/drawing/2014/main" id="{74ABF08D-B155-45DB-8A53-DBB93633DED7}"/>
                </a:ext>
              </a:extLst>
            </p:cNvPr>
            <p:cNvSpPr/>
            <p:nvPr/>
          </p:nvSpPr>
          <p:spPr>
            <a:xfrm>
              <a:off x="8515984" y="380631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:a16="http://schemas.microsoft.com/office/drawing/2014/main" id="{8ADD8C5A-EF3A-4746-AFDA-F2AF6964C6BB}"/>
                </a:ext>
              </a:extLst>
            </p:cNvPr>
            <p:cNvSpPr/>
            <p:nvPr/>
          </p:nvSpPr>
          <p:spPr>
            <a:xfrm>
              <a:off x="8456295" y="3670173"/>
              <a:ext cx="12700" cy="284606"/>
            </a:xfrm>
            <a:custGeom>
              <a:avLst/>
              <a:gdLst>
                <a:gd name="connsiteX0" fmla="*/ 0 w 12700"/>
                <a:gd name="connsiteY0" fmla="*/ 0 h 284606"/>
                <a:gd name="connsiteX1" fmla="*/ 0 w 12700"/>
                <a:gd name="connsiteY1" fmla="*/ 284607 h 28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4606">
                  <a:moveTo>
                    <a:pt x="0" y="0"/>
                  </a:moveTo>
                  <a:lnTo>
                    <a:pt x="0" y="2846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:a16="http://schemas.microsoft.com/office/drawing/2014/main" id="{19DCEFB1-1907-482D-9554-06A9BD6B65BC}"/>
                </a:ext>
              </a:extLst>
            </p:cNvPr>
            <p:cNvSpPr/>
            <p:nvPr/>
          </p:nvSpPr>
          <p:spPr>
            <a:xfrm>
              <a:off x="8442325" y="390258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:a16="http://schemas.microsoft.com/office/drawing/2014/main" id="{9EAA9676-3E48-438B-8AB7-C7590C943C0C}"/>
                </a:ext>
              </a:extLst>
            </p:cNvPr>
            <p:cNvSpPr/>
            <p:nvPr/>
          </p:nvSpPr>
          <p:spPr>
            <a:xfrm>
              <a:off x="8648573" y="2910967"/>
              <a:ext cx="12700" cy="759206"/>
            </a:xfrm>
            <a:custGeom>
              <a:avLst/>
              <a:gdLst>
                <a:gd name="connsiteX0" fmla="*/ 0 w 12700"/>
                <a:gd name="connsiteY0" fmla="*/ 759206 h 759206"/>
                <a:gd name="connsiteX1" fmla="*/ 0 w 12700"/>
                <a:gd name="connsiteY1" fmla="*/ 0 h 7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9206">
                  <a:moveTo>
                    <a:pt x="0" y="75920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7B905A39-179D-4766-8BEF-42EDC9A8F428}"/>
                </a:ext>
              </a:extLst>
            </p:cNvPr>
            <p:cNvSpPr/>
            <p:nvPr/>
          </p:nvSpPr>
          <p:spPr>
            <a:xfrm>
              <a:off x="8634603" y="291096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FF8B9230-F49C-4DB3-8281-726FB848D2D0}"/>
                </a:ext>
              </a:extLst>
            </p:cNvPr>
            <p:cNvSpPr/>
            <p:nvPr/>
          </p:nvSpPr>
          <p:spPr>
            <a:xfrm>
              <a:off x="8512175" y="3670173"/>
              <a:ext cx="12700" cy="1367154"/>
            </a:xfrm>
            <a:custGeom>
              <a:avLst/>
              <a:gdLst>
                <a:gd name="connsiteX0" fmla="*/ 0 w 12700"/>
                <a:gd name="connsiteY0" fmla="*/ 0 h 1367154"/>
                <a:gd name="connsiteX1" fmla="*/ 0 w 12700"/>
                <a:gd name="connsiteY1" fmla="*/ 1367155 h 136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67154">
                  <a:moveTo>
                    <a:pt x="0" y="0"/>
                  </a:moveTo>
                  <a:lnTo>
                    <a:pt x="0" y="13671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BCB06163-154E-4B99-A993-C37F11995F99}"/>
                </a:ext>
              </a:extLst>
            </p:cNvPr>
            <p:cNvSpPr/>
            <p:nvPr/>
          </p:nvSpPr>
          <p:spPr>
            <a:xfrm>
              <a:off x="8498205" y="498513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6" name="!!g22">
            <a:extLst>
              <a:ext uri="{FF2B5EF4-FFF2-40B4-BE49-F238E27FC236}">
                <a16:creationId xmlns:a16="http://schemas.microsoft.com/office/drawing/2014/main" id="{2EB39482-1A6E-42C3-8444-3ABF28A62EC1}"/>
              </a:ext>
            </a:extLst>
          </p:cNvPr>
          <p:cNvGrpSpPr/>
          <p:nvPr/>
        </p:nvGrpSpPr>
        <p:grpSpPr>
          <a:xfrm>
            <a:off x="8750173" y="1470533"/>
            <a:ext cx="330707" cy="3931157"/>
            <a:chOff x="8750173" y="1470533"/>
            <a:chExt cx="330707" cy="3931157"/>
          </a:xfrm>
        </p:grpSpPr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0C576C76-2B34-4DEA-8182-9A7AB14B91D1}"/>
                </a:ext>
              </a:extLst>
            </p:cNvPr>
            <p:cNvSpPr/>
            <p:nvPr/>
          </p:nvSpPr>
          <p:spPr>
            <a:xfrm>
              <a:off x="8750173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5358EEEE-4B97-477C-A4A7-483CCB10C85D}"/>
                </a:ext>
              </a:extLst>
            </p:cNvPr>
            <p:cNvSpPr/>
            <p:nvPr/>
          </p:nvSpPr>
          <p:spPr>
            <a:xfrm>
              <a:off x="8816340" y="3167380"/>
              <a:ext cx="12700" cy="502793"/>
            </a:xfrm>
            <a:custGeom>
              <a:avLst/>
              <a:gdLst>
                <a:gd name="connsiteX0" fmla="*/ 0 w 12700"/>
                <a:gd name="connsiteY0" fmla="*/ 502793 h 502793"/>
                <a:gd name="connsiteX1" fmla="*/ 0 w 12700"/>
                <a:gd name="connsiteY1" fmla="*/ 0 h 50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2793">
                  <a:moveTo>
                    <a:pt x="0" y="50279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73395652-1D1E-4E9B-982F-6C2A2F3A9D23}"/>
                </a:ext>
              </a:extLst>
            </p:cNvPr>
            <p:cNvSpPr/>
            <p:nvPr/>
          </p:nvSpPr>
          <p:spPr>
            <a:xfrm>
              <a:off x="8802369" y="316737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552070E5-B590-4E80-BFCA-697300BE42DD}"/>
                </a:ext>
              </a:extLst>
            </p:cNvPr>
            <p:cNvSpPr/>
            <p:nvPr/>
          </p:nvSpPr>
          <p:spPr>
            <a:xfrm>
              <a:off x="8983726" y="3670173"/>
              <a:ext cx="12700" cy="742061"/>
            </a:xfrm>
            <a:custGeom>
              <a:avLst/>
              <a:gdLst>
                <a:gd name="connsiteX0" fmla="*/ 0 w 12700"/>
                <a:gd name="connsiteY0" fmla="*/ 0 h 742061"/>
                <a:gd name="connsiteX1" fmla="*/ 0 w 12700"/>
                <a:gd name="connsiteY1" fmla="*/ 742061 h 7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2061">
                  <a:moveTo>
                    <a:pt x="0" y="0"/>
                  </a:moveTo>
                  <a:lnTo>
                    <a:pt x="0" y="7420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2EDFC989-6BFD-435E-B1E9-9AEE377EB328}"/>
                </a:ext>
              </a:extLst>
            </p:cNvPr>
            <p:cNvSpPr/>
            <p:nvPr/>
          </p:nvSpPr>
          <p:spPr>
            <a:xfrm>
              <a:off x="8969756" y="436003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A9F886BB-B5A3-489B-82CE-E40A1D1DB774}"/>
                </a:ext>
              </a:extLst>
            </p:cNvPr>
            <p:cNvSpPr/>
            <p:nvPr/>
          </p:nvSpPr>
          <p:spPr>
            <a:xfrm>
              <a:off x="8960612" y="3156077"/>
              <a:ext cx="12700" cy="514096"/>
            </a:xfrm>
            <a:custGeom>
              <a:avLst/>
              <a:gdLst>
                <a:gd name="connsiteX0" fmla="*/ 0 w 12700"/>
                <a:gd name="connsiteY0" fmla="*/ 514096 h 514096"/>
                <a:gd name="connsiteX1" fmla="*/ 0 w 12700"/>
                <a:gd name="connsiteY1" fmla="*/ 0 h 5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4096">
                  <a:moveTo>
                    <a:pt x="0" y="51409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E6E8E54D-5EDE-45DF-9BD8-718C0C842820}"/>
                </a:ext>
              </a:extLst>
            </p:cNvPr>
            <p:cNvSpPr/>
            <p:nvPr/>
          </p:nvSpPr>
          <p:spPr>
            <a:xfrm>
              <a:off x="8946642" y="3156076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178D78EA-1C7F-4938-9EE3-8D28B94062E2}"/>
                </a:ext>
              </a:extLst>
            </p:cNvPr>
            <p:cNvSpPr/>
            <p:nvPr/>
          </p:nvSpPr>
          <p:spPr>
            <a:xfrm>
              <a:off x="8930386" y="3670173"/>
              <a:ext cx="12700" cy="340867"/>
            </a:xfrm>
            <a:custGeom>
              <a:avLst/>
              <a:gdLst>
                <a:gd name="connsiteX0" fmla="*/ 0 w 12700"/>
                <a:gd name="connsiteY0" fmla="*/ 0 h 340867"/>
                <a:gd name="connsiteX1" fmla="*/ 0 w 12700"/>
                <a:gd name="connsiteY1" fmla="*/ 340868 h 34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0867">
                  <a:moveTo>
                    <a:pt x="0" y="0"/>
                  </a:moveTo>
                  <a:lnTo>
                    <a:pt x="0" y="3408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A3DA6FCC-5417-4F59-8194-167E5A30B8CD}"/>
                </a:ext>
              </a:extLst>
            </p:cNvPr>
            <p:cNvSpPr/>
            <p:nvPr/>
          </p:nvSpPr>
          <p:spPr>
            <a:xfrm>
              <a:off x="8916416" y="39588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6A971C0C-64B5-4213-917B-F159042FAFB0}"/>
                </a:ext>
              </a:extLst>
            </p:cNvPr>
            <p:cNvSpPr/>
            <p:nvPr/>
          </p:nvSpPr>
          <p:spPr>
            <a:xfrm>
              <a:off x="8997696" y="3251200"/>
              <a:ext cx="12700" cy="418973"/>
            </a:xfrm>
            <a:custGeom>
              <a:avLst/>
              <a:gdLst>
                <a:gd name="connsiteX0" fmla="*/ 0 w 12700"/>
                <a:gd name="connsiteY0" fmla="*/ 418973 h 418973"/>
                <a:gd name="connsiteX1" fmla="*/ 0 w 12700"/>
                <a:gd name="connsiteY1" fmla="*/ 0 h 4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973">
                  <a:moveTo>
                    <a:pt x="0" y="4189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9D08CB83-D565-4B0E-87E6-0635A6AC17B7}"/>
                </a:ext>
              </a:extLst>
            </p:cNvPr>
            <p:cNvSpPr/>
            <p:nvPr/>
          </p:nvSpPr>
          <p:spPr>
            <a:xfrm>
              <a:off x="8983726" y="325120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FE4414A5-25B9-4FA6-BC03-70A1328837CF}"/>
                </a:ext>
              </a:extLst>
            </p:cNvPr>
            <p:cNvSpPr/>
            <p:nvPr/>
          </p:nvSpPr>
          <p:spPr>
            <a:xfrm>
              <a:off x="8878697" y="2744343"/>
              <a:ext cx="12700" cy="925830"/>
            </a:xfrm>
            <a:custGeom>
              <a:avLst/>
              <a:gdLst>
                <a:gd name="connsiteX0" fmla="*/ 0 w 12700"/>
                <a:gd name="connsiteY0" fmla="*/ 925830 h 925830"/>
                <a:gd name="connsiteX1" fmla="*/ 0 w 12700"/>
                <a:gd name="connsiteY1" fmla="*/ 0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5830">
                  <a:moveTo>
                    <a:pt x="0" y="92583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018787CD-9885-400E-A3AA-35F079FCCCD7}"/>
                </a:ext>
              </a:extLst>
            </p:cNvPr>
            <p:cNvSpPr/>
            <p:nvPr/>
          </p:nvSpPr>
          <p:spPr>
            <a:xfrm>
              <a:off x="8864727" y="274434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EC04915D-062F-4B2F-AD96-C95AD1CBD9C2}"/>
                </a:ext>
              </a:extLst>
            </p:cNvPr>
            <p:cNvSpPr/>
            <p:nvPr/>
          </p:nvSpPr>
          <p:spPr>
            <a:xfrm>
              <a:off x="8937879" y="2753614"/>
              <a:ext cx="12700" cy="916559"/>
            </a:xfrm>
            <a:custGeom>
              <a:avLst/>
              <a:gdLst>
                <a:gd name="connsiteX0" fmla="*/ 0 w 12700"/>
                <a:gd name="connsiteY0" fmla="*/ 916559 h 916559"/>
                <a:gd name="connsiteX1" fmla="*/ 0 w 12700"/>
                <a:gd name="connsiteY1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16559">
                  <a:moveTo>
                    <a:pt x="0" y="91655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ABD08EAD-0F47-45F1-8112-7A813B0B3F6B}"/>
                </a:ext>
              </a:extLst>
            </p:cNvPr>
            <p:cNvSpPr/>
            <p:nvPr/>
          </p:nvSpPr>
          <p:spPr>
            <a:xfrm>
              <a:off x="8923908" y="275361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A642E006-164B-476A-B3A2-5E6DB2F3C594}"/>
                </a:ext>
              </a:extLst>
            </p:cNvPr>
            <p:cNvSpPr/>
            <p:nvPr/>
          </p:nvSpPr>
          <p:spPr>
            <a:xfrm>
              <a:off x="8856980" y="2632837"/>
              <a:ext cx="12700" cy="1037336"/>
            </a:xfrm>
            <a:custGeom>
              <a:avLst/>
              <a:gdLst>
                <a:gd name="connsiteX0" fmla="*/ 0 w 12700"/>
                <a:gd name="connsiteY0" fmla="*/ 1037336 h 1037336"/>
                <a:gd name="connsiteX1" fmla="*/ 0 w 12700"/>
                <a:gd name="connsiteY1" fmla="*/ 0 h 103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7336">
                  <a:moveTo>
                    <a:pt x="0" y="103733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F59BDC03-0A2D-4E37-8CFB-68CB5DD5EB1D}"/>
                </a:ext>
              </a:extLst>
            </p:cNvPr>
            <p:cNvSpPr/>
            <p:nvPr/>
          </p:nvSpPr>
          <p:spPr>
            <a:xfrm>
              <a:off x="8843009" y="263283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E8092186-E2E7-49B8-B3C9-D7D3E2A627BA}"/>
                </a:ext>
              </a:extLst>
            </p:cNvPr>
            <p:cNvSpPr/>
            <p:nvPr/>
          </p:nvSpPr>
          <p:spPr>
            <a:xfrm>
              <a:off x="8815832" y="2789682"/>
              <a:ext cx="12700" cy="880491"/>
            </a:xfrm>
            <a:custGeom>
              <a:avLst/>
              <a:gdLst>
                <a:gd name="connsiteX0" fmla="*/ 0 w 12700"/>
                <a:gd name="connsiteY0" fmla="*/ 880491 h 880491"/>
                <a:gd name="connsiteX1" fmla="*/ 0 w 12700"/>
                <a:gd name="connsiteY1" fmla="*/ 0 h 88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0491">
                  <a:moveTo>
                    <a:pt x="0" y="88049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B3263CF6-A6AD-4DCA-AFD1-E3907C3F5AF5}"/>
                </a:ext>
              </a:extLst>
            </p:cNvPr>
            <p:cNvSpPr/>
            <p:nvPr/>
          </p:nvSpPr>
          <p:spPr>
            <a:xfrm>
              <a:off x="8801861" y="278968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9B753A2B-C886-4C00-AF9E-87811570A8C1}"/>
                </a:ext>
              </a:extLst>
            </p:cNvPr>
            <p:cNvSpPr/>
            <p:nvPr/>
          </p:nvSpPr>
          <p:spPr>
            <a:xfrm>
              <a:off x="8897874" y="3668141"/>
              <a:ext cx="12700" cy="2032"/>
            </a:xfrm>
            <a:custGeom>
              <a:avLst/>
              <a:gdLst>
                <a:gd name="connsiteX0" fmla="*/ 0 w 12700"/>
                <a:gd name="connsiteY0" fmla="*/ 2032 h 2032"/>
                <a:gd name="connsiteX1" fmla="*/ 0 w 12700"/>
                <a:gd name="connsiteY1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32">
                  <a:moveTo>
                    <a:pt x="0" y="20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C9E845F5-A4F6-448B-AB19-F7553F5398EA}"/>
                </a:ext>
              </a:extLst>
            </p:cNvPr>
            <p:cNvSpPr/>
            <p:nvPr/>
          </p:nvSpPr>
          <p:spPr>
            <a:xfrm>
              <a:off x="8883904" y="3668140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2B2EAB30-E472-4496-B6A0-70D32AD69E56}"/>
                </a:ext>
              </a:extLst>
            </p:cNvPr>
            <p:cNvSpPr/>
            <p:nvPr/>
          </p:nvSpPr>
          <p:spPr>
            <a:xfrm>
              <a:off x="8947404" y="3670173"/>
              <a:ext cx="12700" cy="1154049"/>
            </a:xfrm>
            <a:custGeom>
              <a:avLst/>
              <a:gdLst>
                <a:gd name="connsiteX0" fmla="*/ 0 w 12700"/>
                <a:gd name="connsiteY0" fmla="*/ 0 h 1154049"/>
                <a:gd name="connsiteX1" fmla="*/ 0 w 12700"/>
                <a:gd name="connsiteY1" fmla="*/ 1154049 h 115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4049">
                  <a:moveTo>
                    <a:pt x="0" y="0"/>
                  </a:moveTo>
                  <a:lnTo>
                    <a:pt x="0" y="11540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6746B14A-302D-4EE5-B9DB-1784E873BC8A}"/>
                </a:ext>
              </a:extLst>
            </p:cNvPr>
            <p:cNvSpPr/>
            <p:nvPr/>
          </p:nvSpPr>
          <p:spPr>
            <a:xfrm>
              <a:off x="8933433" y="47720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4A86EE94-DA8C-4F5E-80B3-A47186E4480C}"/>
                </a:ext>
              </a:extLst>
            </p:cNvPr>
            <p:cNvSpPr/>
            <p:nvPr/>
          </p:nvSpPr>
          <p:spPr>
            <a:xfrm>
              <a:off x="8889492" y="3020441"/>
              <a:ext cx="12700" cy="649732"/>
            </a:xfrm>
            <a:custGeom>
              <a:avLst/>
              <a:gdLst>
                <a:gd name="connsiteX0" fmla="*/ 0 w 12700"/>
                <a:gd name="connsiteY0" fmla="*/ 649732 h 649732"/>
                <a:gd name="connsiteX1" fmla="*/ 0 w 12700"/>
                <a:gd name="connsiteY1" fmla="*/ 0 h 6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9732">
                  <a:moveTo>
                    <a:pt x="0" y="6497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11996406-6F07-43D3-9779-4449B0D6B29F}"/>
                </a:ext>
              </a:extLst>
            </p:cNvPr>
            <p:cNvSpPr/>
            <p:nvPr/>
          </p:nvSpPr>
          <p:spPr>
            <a:xfrm>
              <a:off x="8875521" y="30204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7A29FFB5-5E18-4C24-ABE3-1FE9879A8101}"/>
                </a:ext>
              </a:extLst>
            </p:cNvPr>
            <p:cNvSpPr/>
            <p:nvPr/>
          </p:nvSpPr>
          <p:spPr>
            <a:xfrm>
              <a:off x="8857615" y="3670173"/>
              <a:ext cx="12700" cy="953007"/>
            </a:xfrm>
            <a:custGeom>
              <a:avLst/>
              <a:gdLst>
                <a:gd name="connsiteX0" fmla="*/ 0 w 12700"/>
                <a:gd name="connsiteY0" fmla="*/ 0 h 953007"/>
                <a:gd name="connsiteX1" fmla="*/ 0 w 12700"/>
                <a:gd name="connsiteY1" fmla="*/ 953008 h 9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3007">
                  <a:moveTo>
                    <a:pt x="0" y="0"/>
                  </a:moveTo>
                  <a:lnTo>
                    <a:pt x="0" y="9530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BD2E9345-4270-4630-9C80-87E4B2FF451D}"/>
                </a:ext>
              </a:extLst>
            </p:cNvPr>
            <p:cNvSpPr/>
            <p:nvPr/>
          </p:nvSpPr>
          <p:spPr>
            <a:xfrm>
              <a:off x="8843644" y="45709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89108E04-D064-4E1A-ABCB-B8DCE6054675}"/>
                </a:ext>
              </a:extLst>
            </p:cNvPr>
            <p:cNvSpPr/>
            <p:nvPr/>
          </p:nvSpPr>
          <p:spPr>
            <a:xfrm>
              <a:off x="8914765" y="1470533"/>
              <a:ext cx="12700" cy="2199640"/>
            </a:xfrm>
            <a:custGeom>
              <a:avLst/>
              <a:gdLst>
                <a:gd name="connsiteX0" fmla="*/ 0 w 12700"/>
                <a:gd name="connsiteY0" fmla="*/ 2199640 h 2199640"/>
                <a:gd name="connsiteX1" fmla="*/ 0 w 12700"/>
                <a:gd name="connsiteY1" fmla="*/ 0 h 219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9640">
                  <a:moveTo>
                    <a:pt x="0" y="21996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EB8C88C5-E3A0-4CFC-A67C-7D920274FF75}"/>
                </a:ext>
              </a:extLst>
            </p:cNvPr>
            <p:cNvSpPr/>
            <p:nvPr/>
          </p:nvSpPr>
          <p:spPr>
            <a:xfrm>
              <a:off x="8900794" y="147053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9F2F7452-0191-448E-8FAF-CAB21903A467}"/>
                </a:ext>
              </a:extLst>
            </p:cNvPr>
            <p:cNvSpPr/>
            <p:nvPr/>
          </p:nvSpPr>
          <p:spPr>
            <a:xfrm>
              <a:off x="8892921" y="3670173"/>
              <a:ext cx="12700" cy="745616"/>
            </a:xfrm>
            <a:custGeom>
              <a:avLst/>
              <a:gdLst>
                <a:gd name="connsiteX0" fmla="*/ 0 w 12700"/>
                <a:gd name="connsiteY0" fmla="*/ 0 h 745616"/>
                <a:gd name="connsiteX1" fmla="*/ 0 w 12700"/>
                <a:gd name="connsiteY1" fmla="*/ 745617 h 74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5616">
                  <a:moveTo>
                    <a:pt x="0" y="0"/>
                  </a:moveTo>
                  <a:lnTo>
                    <a:pt x="0" y="74561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36656A13-403D-4FBB-8D35-5F82AF6576D3}"/>
                </a:ext>
              </a:extLst>
            </p:cNvPr>
            <p:cNvSpPr/>
            <p:nvPr/>
          </p:nvSpPr>
          <p:spPr>
            <a:xfrm>
              <a:off x="8878951" y="43635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B8F18869-9E45-4C0F-8F68-7F7554198FC9}"/>
                </a:ext>
              </a:extLst>
            </p:cNvPr>
            <p:cNvSpPr/>
            <p:nvPr/>
          </p:nvSpPr>
          <p:spPr>
            <a:xfrm>
              <a:off x="8967978" y="3670173"/>
              <a:ext cx="12700" cy="21971"/>
            </a:xfrm>
            <a:custGeom>
              <a:avLst/>
              <a:gdLst>
                <a:gd name="connsiteX0" fmla="*/ 0 w 12700"/>
                <a:gd name="connsiteY0" fmla="*/ 0 h 21971"/>
                <a:gd name="connsiteX1" fmla="*/ 0 w 12700"/>
                <a:gd name="connsiteY1" fmla="*/ 21971 h 2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71">
                  <a:moveTo>
                    <a:pt x="0" y="0"/>
                  </a:moveTo>
                  <a:lnTo>
                    <a:pt x="0" y="219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50673FDD-FCE5-4BCD-A3FD-6A16825DFF53}"/>
                </a:ext>
              </a:extLst>
            </p:cNvPr>
            <p:cNvSpPr/>
            <p:nvPr/>
          </p:nvSpPr>
          <p:spPr>
            <a:xfrm>
              <a:off x="8954007" y="363994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C06FB1F0-85F4-4270-9962-2B2F55B0817D}"/>
                </a:ext>
              </a:extLst>
            </p:cNvPr>
            <p:cNvSpPr/>
            <p:nvPr/>
          </p:nvSpPr>
          <p:spPr>
            <a:xfrm>
              <a:off x="8828532" y="3670173"/>
              <a:ext cx="12700" cy="35813"/>
            </a:xfrm>
            <a:custGeom>
              <a:avLst/>
              <a:gdLst>
                <a:gd name="connsiteX0" fmla="*/ 0 w 12700"/>
                <a:gd name="connsiteY0" fmla="*/ 0 h 35813"/>
                <a:gd name="connsiteX1" fmla="*/ 0 w 12700"/>
                <a:gd name="connsiteY1" fmla="*/ 35814 h 3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813">
                  <a:moveTo>
                    <a:pt x="0" y="0"/>
                  </a:moveTo>
                  <a:lnTo>
                    <a:pt x="0" y="358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73A0C8E2-5A3A-400A-8164-E4DE434E2BC9}"/>
                </a:ext>
              </a:extLst>
            </p:cNvPr>
            <p:cNvSpPr/>
            <p:nvPr/>
          </p:nvSpPr>
          <p:spPr>
            <a:xfrm>
              <a:off x="8814561" y="36537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923E4217-8973-4F17-BE7D-87035995251D}"/>
                </a:ext>
              </a:extLst>
            </p:cNvPr>
            <p:cNvSpPr/>
            <p:nvPr/>
          </p:nvSpPr>
          <p:spPr>
            <a:xfrm>
              <a:off x="8851392" y="3312922"/>
              <a:ext cx="12700" cy="357250"/>
            </a:xfrm>
            <a:custGeom>
              <a:avLst/>
              <a:gdLst>
                <a:gd name="connsiteX0" fmla="*/ 0 w 12700"/>
                <a:gd name="connsiteY0" fmla="*/ 357251 h 357250"/>
                <a:gd name="connsiteX1" fmla="*/ 0 w 12700"/>
                <a:gd name="connsiteY1" fmla="*/ 0 h 3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7250">
                  <a:moveTo>
                    <a:pt x="0" y="35725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99B72F8C-D81A-4D6A-A5E7-0729BEB4322F}"/>
                </a:ext>
              </a:extLst>
            </p:cNvPr>
            <p:cNvSpPr/>
            <p:nvPr/>
          </p:nvSpPr>
          <p:spPr>
            <a:xfrm>
              <a:off x="8837421" y="331292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3A0746F9-1E40-46C7-8CDE-1E977CCE3A59}"/>
                </a:ext>
              </a:extLst>
            </p:cNvPr>
            <p:cNvSpPr/>
            <p:nvPr/>
          </p:nvSpPr>
          <p:spPr>
            <a:xfrm>
              <a:off x="8952738" y="2502408"/>
              <a:ext cx="12700" cy="1167765"/>
            </a:xfrm>
            <a:custGeom>
              <a:avLst/>
              <a:gdLst>
                <a:gd name="connsiteX0" fmla="*/ 0 w 12700"/>
                <a:gd name="connsiteY0" fmla="*/ 1167765 h 1167765"/>
                <a:gd name="connsiteX1" fmla="*/ 0 w 12700"/>
                <a:gd name="connsiteY1" fmla="*/ 0 h 116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7765">
                  <a:moveTo>
                    <a:pt x="0" y="11677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E0D666A8-D1AD-46EC-947B-55A8D0151D1C}"/>
                </a:ext>
              </a:extLst>
            </p:cNvPr>
            <p:cNvSpPr/>
            <p:nvPr/>
          </p:nvSpPr>
          <p:spPr>
            <a:xfrm>
              <a:off x="8938768" y="2502407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56D0C212-0304-4B05-B71C-230A501E47EF}"/>
                </a:ext>
              </a:extLst>
            </p:cNvPr>
            <p:cNvSpPr/>
            <p:nvPr/>
          </p:nvSpPr>
          <p:spPr>
            <a:xfrm>
              <a:off x="9021318" y="2872613"/>
              <a:ext cx="12700" cy="797560"/>
            </a:xfrm>
            <a:custGeom>
              <a:avLst/>
              <a:gdLst>
                <a:gd name="connsiteX0" fmla="*/ 0 w 12700"/>
                <a:gd name="connsiteY0" fmla="*/ 797560 h 797560"/>
                <a:gd name="connsiteX1" fmla="*/ 0 w 12700"/>
                <a:gd name="connsiteY1" fmla="*/ 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7560">
                  <a:moveTo>
                    <a:pt x="0" y="7975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9C1F7E74-A14D-42B0-8719-CDAA8E7890EA}"/>
                </a:ext>
              </a:extLst>
            </p:cNvPr>
            <p:cNvSpPr/>
            <p:nvPr/>
          </p:nvSpPr>
          <p:spPr>
            <a:xfrm>
              <a:off x="9007347" y="287261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EB57BBA0-AE58-4ABE-9099-108A2EC533B7}"/>
                </a:ext>
              </a:extLst>
            </p:cNvPr>
            <p:cNvSpPr/>
            <p:nvPr/>
          </p:nvSpPr>
          <p:spPr>
            <a:xfrm>
              <a:off x="8822436" y="3670173"/>
              <a:ext cx="12700" cy="509524"/>
            </a:xfrm>
            <a:custGeom>
              <a:avLst/>
              <a:gdLst>
                <a:gd name="connsiteX0" fmla="*/ 0 w 12700"/>
                <a:gd name="connsiteY0" fmla="*/ 0 h 509524"/>
                <a:gd name="connsiteX1" fmla="*/ 0 w 12700"/>
                <a:gd name="connsiteY1" fmla="*/ 509524 h 5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9524">
                  <a:moveTo>
                    <a:pt x="0" y="0"/>
                  </a:moveTo>
                  <a:lnTo>
                    <a:pt x="0" y="50952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BC17ED9-E594-4AC0-99C0-CE5FA166A5EB}"/>
                </a:ext>
              </a:extLst>
            </p:cNvPr>
            <p:cNvSpPr/>
            <p:nvPr/>
          </p:nvSpPr>
          <p:spPr>
            <a:xfrm>
              <a:off x="8808466" y="412750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68E4434A-B506-47F6-B9BB-D3B5DB551716}"/>
                </a:ext>
              </a:extLst>
            </p:cNvPr>
            <p:cNvSpPr/>
            <p:nvPr/>
          </p:nvSpPr>
          <p:spPr>
            <a:xfrm>
              <a:off x="9042146" y="3563239"/>
              <a:ext cx="12700" cy="106934"/>
            </a:xfrm>
            <a:custGeom>
              <a:avLst/>
              <a:gdLst>
                <a:gd name="connsiteX0" fmla="*/ 0 w 12700"/>
                <a:gd name="connsiteY0" fmla="*/ 106934 h 106934"/>
                <a:gd name="connsiteX1" fmla="*/ 0 w 12700"/>
                <a:gd name="connsiteY1" fmla="*/ 0 h 10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934">
                  <a:moveTo>
                    <a:pt x="0" y="1069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75E1B334-C368-4511-BC4A-1A1EAE5EC996}"/>
                </a:ext>
              </a:extLst>
            </p:cNvPr>
            <p:cNvSpPr/>
            <p:nvPr/>
          </p:nvSpPr>
          <p:spPr>
            <a:xfrm>
              <a:off x="9028176" y="356323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3981B4AC-52BC-4851-9E92-204FA1E38A35}"/>
                </a:ext>
              </a:extLst>
            </p:cNvPr>
            <p:cNvSpPr/>
            <p:nvPr/>
          </p:nvSpPr>
          <p:spPr>
            <a:xfrm>
              <a:off x="8868283" y="3670173"/>
              <a:ext cx="12700" cy="243712"/>
            </a:xfrm>
            <a:custGeom>
              <a:avLst/>
              <a:gdLst>
                <a:gd name="connsiteX0" fmla="*/ 0 w 12700"/>
                <a:gd name="connsiteY0" fmla="*/ 0 h 243712"/>
                <a:gd name="connsiteX1" fmla="*/ 0 w 12700"/>
                <a:gd name="connsiteY1" fmla="*/ 243713 h 2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3712">
                  <a:moveTo>
                    <a:pt x="0" y="0"/>
                  </a:moveTo>
                  <a:lnTo>
                    <a:pt x="0" y="24371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7" name="Freeform: Shape 3456">
              <a:extLst>
                <a:ext uri="{FF2B5EF4-FFF2-40B4-BE49-F238E27FC236}">
                  <a16:creationId xmlns:a16="http://schemas.microsoft.com/office/drawing/2014/main" id="{52C49E39-1FBA-409B-9FB3-C53B00A535ED}"/>
                </a:ext>
              </a:extLst>
            </p:cNvPr>
            <p:cNvSpPr/>
            <p:nvPr/>
          </p:nvSpPr>
          <p:spPr>
            <a:xfrm>
              <a:off x="8854313" y="386181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:a16="http://schemas.microsoft.com/office/drawing/2014/main" id="{04150CA9-E681-4D10-B500-53DEB4D3AA3D}"/>
                </a:ext>
              </a:extLst>
            </p:cNvPr>
            <p:cNvSpPr/>
            <p:nvPr/>
          </p:nvSpPr>
          <p:spPr>
            <a:xfrm>
              <a:off x="8936736" y="3670173"/>
              <a:ext cx="12700" cy="841755"/>
            </a:xfrm>
            <a:custGeom>
              <a:avLst/>
              <a:gdLst>
                <a:gd name="connsiteX0" fmla="*/ 0 w 12700"/>
                <a:gd name="connsiteY0" fmla="*/ 0 h 841755"/>
                <a:gd name="connsiteX1" fmla="*/ 0 w 12700"/>
                <a:gd name="connsiteY1" fmla="*/ 841756 h 84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1755">
                  <a:moveTo>
                    <a:pt x="0" y="0"/>
                  </a:moveTo>
                  <a:lnTo>
                    <a:pt x="0" y="84175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03E42D4C-0E01-4A49-9BFB-707C63ABB037}"/>
                </a:ext>
              </a:extLst>
            </p:cNvPr>
            <p:cNvSpPr/>
            <p:nvPr/>
          </p:nvSpPr>
          <p:spPr>
            <a:xfrm>
              <a:off x="8922766" y="445973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:a16="http://schemas.microsoft.com/office/drawing/2014/main" id="{12F51410-E1B9-490A-AC9A-A36D27A46845}"/>
                </a:ext>
              </a:extLst>
            </p:cNvPr>
            <p:cNvSpPr/>
            <p:nvPr/>
          </p:nvSpPr>
          <p:spPr>
            <a:xfrm>
              <a:off x="8924671" y="3501644"/>
              <a:ext cx="12700" cy="168528"/>
            </a:xfrm>
            <a:custGeom>
              <a:avLst/>
              <a:gdLst>
                <a:gd name="connsiteX0" fmla="*/ 0 w 12700"/>
                <a:gd name="connsiteY0" fmla="*/ 168529 h 168528"/>
                <a:gd name="connsiteX1" fmla="*/ 0 w 12700"/>
                <a:gd name="connsiteY1" fmla="*/ 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8528">
                  <a:moveTo>
                    <a:pt x="0" y="1685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:a16="http://schemas.microsoft.com/office/drawing/2014/main" id="{EF310235-8AFD-406D-8002-9CC58CEC6735}"/>
                </a:ext>
              </a:extLst>
            </p:cNvPr>
            <p:cNvSpPr/>
            <p:nvPr/>
          </p:nvSpPr>
          <p:spPr>
            <a:xfrm>
              <a:off x="8910701" y="350164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:a16="http://schemas.microsoft.com/office/drawing/2014/main" id="{0F909D77-8E5C-4115-B485-75FF915CC1FE}"/>
                </a:ext>
              </a:extLst>
            </p:cNvPr>
            <p:cNvSpPr/>
            <p:nvPr/>
          </p:nvSpPr>
          <p:spPr>
            <a:xfrm>
              <a:off x="8994521" y="2716530"/>
              <a:ext cx="12700" cy="953643"/>
            </a:xfrm>
            <a:custGeom>
              <a:avLst/>
              <a:gdLst>
                <a:gd name="connsiteX0" fmla="*/ 0 w 12700"/>
                <a:gd name="connsiteY0" fmla="*/ 953643 h 953643"/>
                <a:gd name="connsiteX1" fmla="*/ 0 w 12700"/>
                <a:gd name="connsiteY1" fmla="*/ 0 h 95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53643">
                  <a:moveTo>
                    <a:pt x="0" y="9536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:a16="http://schemas.microsoft.com/office/drawing/2014/main" id="{E0A7EB42-EDCF-4FAC-B409-3E582064F429}"/>
                </a:ext>
              </a:extLst>
            </p:cNvPr>
            <p:cNvSpPr/>
            <p:nvPr/>
          </p:nvSpPr>
          <p:spPr>
            <a:xfrm>
              <a:off x="8980551" y="27165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:a16="http://schemas.microsoft.com/office/drawing/2014/main" id="{AC14E9BF-2F88-4D7E-ADEC-A653DD86752B}"/>
                </a:ext>
              </a:extLst>
            </p:cNvPr>
            <p:cNvSpPr/>
            <p:nvPr/>
          </p:nvSpPr>
          <p:spPr>
            <a:xfrm>
              <a:off x="8893556" y="3670173"/>
              <a:ext cx="12700" cy="1459229"/>
            </a:xfrm>
            <a:custGeom>
              <a:avLst/>
              <a:gdLst>
                <a:gd name="connsiteX0" fmla="*/ 0 w 12700"/>
                <a:gd name="connsiteY0" fmla="*/ 0 h 1459229"/>
                <a:gd name="connsiteX1" fmla="*/ 0 w 12700"/>
                <a:gd name="connsiteY1" fmla="*/ 1459230 h 14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59229">
                  <a:moveTo>
                    <a:pt x="0" y="0"/>
                  </a:moveTo>
                  <a:lnTo>
                    <a:pt x="0" y="145923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:a16="http://schemas.microsoft.com/office/drawing/2014/main" id="{FDE2FD8B-FABC-44C9-8D57-D03928CCD9BB}"/>
                </a:ext>
              </a:extLst>
            </p:cNvPr>
            <p:cNvSpPr/>
            <p:nvPr/>
          </p:nvSpPr>
          <p:spPr>
            <a:xfrm>
              <a:off x="8879585" y="507720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:a16="http://schemas.microsoft.com/office/drawing/2014/main" id="{0C782EB6-49F9-4132-AA89-440749E03AFB}"/>
                </a:ext>
              </a:extLst>
            </p:cNvPr>
            <p:cNvSpPr/>
            <p:nvPr/>
          </p:nvSpPr>
          <p:spPr>
            <a:xfrm>
              <a:off x="8779510" y="3547364"/>
              <a:ext cx="12700" cy="122809"/>
            </a:xfrm>
            <a:custGeom>
              <a:avLst/>
              <a:gdLst>
                <a:gd name="connsiteX0" fmla="*/ 0 w 12700"/>
                <a:gd name="connsiteY0" fmla="*/ 122809 h 122809"/>
                <a:gd name="connsiteX1" fmla="*/ 0 w 12700"/>
                <a:gd name="connsiteY1" fmla="*/ 0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809">
                  <a:moveTo>
                    <a:pt x="0" y="1228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:a16="http://schemas.microsoft.com/office/drawing/2014/main" id="{A1805EB9-2CAF-4352-8AA1-0ED48E6D6B08}"/>
                </a:ext>
              </a:extLst>
            </p:cNvPr>
            <p:cNvSpPr/>
            <p:nvPr/>
          </p:nvSpPr>
          <p:spPr>
            <a:xfrm>
              <a:off x="8765540" y="354736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:a16="http://schemas.microsoft.com/office/drawing/2014/main" id="{9BD9ED6E-199F-40F7-925B-7F413EFBB15A}"/>
                </a:ext>
              </a:extLst>
            </p:cNvPr>
            <p:cNvSpPr/>
            <p:nvPr/>
          </p:nvSpPr>
          <p:spPr>
            <a:xfrm>
              <a:off x="8915527" y="3670173"/>
              <a:ext cx="12700" cy="1731517"/>
            </a:xfrm>
            <a:custGeom>
              <a:avLst/>
              <a:gdLst>
                <a:gd name="connsiteX0" fmla="*/ 0 w 12700"/>
                <a:gd name="connsiteY0" fmla="*/ 0 h 1731517"/>
                <a:gd name="connsiteX1" fmla="*/ 0 w 12700"/>
                <a:gd name="connsiteY1" fmla="*/ 1731518 h 173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31517">
                  <a:moveTo>
                    <a:pt x="0" y="0"/>
                  </a:moveTo>
                  <a:lnTo>
                    <a:pt x="0" y="17315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:a16="http://schemas.microsoft.com/office/drawing/2014/main" id="{20B36991-B903-4AA2-9EB3-EAB9CF70097F}"/>
                </a:ext>
              </a:extLst>
            </p:cNvPr>
            <p:cNvSpPr/>
            <p:nvPr/>
          </p:nvSpPr>
          <p:spPr>
            <a:xfrm>
              <a:off x="8901556" y="53494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65FE77A3-EC58-4395-98B2-3A18B71DA226}"/>
                </a:ext>
              </a:extLst>
            </p:cNvPr>
            <p:cNvSpPr/>
            <p:nvPr/>
          </p:nvSpPr>
          <p:spPr>
            <a:xfrm>
              <a:off x="8998077" y="3670173"/>
              <a:ext cx="12700" cy="158876"/>
            </a:xfrm>
            <a:custGeom>
              <a:avLst/>
              <a:gdLst>
                <a:gd name="connsiteX0" fmla="*/ 0 w 12700"/>
                <a:gd name="connsiteY0" fmla="*/ 0 h 158876"/>
                <a:gd name="connsiteX1" fmla="*/ 0 w 12700"/>
                <a:gd name="connsiteY1" fmla="*/ 158877 h 15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876">
                  <a:moveTo>
                    <a:pt x="0" y="0"/>
                  </a:moveTo>
                  <a:lnTo>
                    <a:pt x="0" y="1588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B8C8AD37-4711-4147-AA45-29D7E0B9EC55}"/>
                </a:ext>
              </a:extLst>
            </p:cNvPr>
            <p:cNvSpPr/>
            <p:nvPr/>
          </p:nvSpPr>
          <p:spPr>
            <a:xfrm>
              <a:off x="8984106" y="37768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7" name="!!g23">
            <a:extLst>
              <a:ext uri="{FF2B5EF4-FFF2-40B4-BE49-F238E27FC236}">
                <a16:creationId xmlns:a16="http://schemas.microsoft.com/office/drawing/2014/main" id="{7085A1FB-C55E-4328-8C3A-3C10788F44F1}"/>
              </a:ext>
            </a:extLst>
          </p:cNvPr>
          <p:cNvGrpSpPr/>
          <p:nvPr/>
        </p:nvGrpSpPr>
        <p:grpSpPr>
          <a:xfrm>
            <a:off x="9117584" y="2471801"/>
            <a:ext cx="330708" cy="2583052"/>
            <a:chOff x="9117584" y="2471801"/>
            <a:chExt cx="330708" cy="2583052"/>
          </a:xfrm>
        </p:grpSpPr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2393C540-94F5-44CF-9CFA-AB57F8919226}"/>
                </a:ext>
              </a:extLst>
            </p:cNvPr>
            <p:cNvSpPr/>
            <p:nvPr/>
          </p:nvSpPr>
          <p:spPr>
            <a:xfrm>
              <a:off x="9117584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4A112324-DAE9-48D6-A2FB-6F680E5D8D31}"/>
                </a:ext>
              </a:extLst>
            </p:cNvPr>
            <p:cNvSpPr/>
            <p:nvPr/>
          </p:nvSpPr>
          <p:spPr>
            <a:xfrm>
              <a:off x="9364599" y="3333115"/>
              <a:ext cx="12700" cy="337058"/>
            </a:xfrm>
            <a:custGeom>
              <a:avLst/>
              <a:gdLst>
                <a:gd name="connsiteX0" fmla="*/ 0 w 12700"/>
                <a:gd name="connsiteY0" fmla="*/ 337058 h 337058"/>
                <a:gd name="connsiteX1" fmla="*/ 0 w 12700"/>
                <a:gd name="connsiteY1" fmla="*/ 0 h 33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7058">
                  <a:moveTo>
                    <a:pt x="0" y="3370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B45D6484-B6BB-4EBF-A23A-047F2AA2D72A}"/>
                </a:ext>
              </a:extLst>
            </p:cNvPr>
            <p:cNvSpPr/>
            <p:nvPr/>
          </p:nvSpPr>
          <p:spPr>
            <a:xfrm>
              <a:off x="9350629" y="3333115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9B1C0868-F0B2-40F6-A1AF-FB8CEF23D3F5}"/>
                </a:ext>
              </a:extLst>
            </p:cNvPr>
            <p:cNvSpPr/>
            <p:nvPr/>
          </p:nvSpPr>
          <p:spPr>
            <a:xfrm>
              <a:off x="9181211" y="3092831"/>
              <a:ext cx="12700" cy="577342"/>
            </a:xfrm>
            <a:custGeom>
              <a:avLst/>
              <a:gdLst>
                <a:gd name="connsiteX0" fmla="*/ 0 w 12700"/>
                <a:gd name="connsiteY0" fmla="*/ 577342 h 577342"/>
                <a:gd name="connsiteX1" fmla="*/ 0 w 12700"/>
                <a:gd name="connsiteY1" fmla="*/ 0 h 57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7342">
                  <a:moveTo>
                    <a:pt x="0" y="5773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059513F8-15F3-4DC7-9E94-92887B776584}"/>
                </a:ext>
              </a:extLst>
            </p:cNvPr>
            <p:cNvSpPr/>
            <p:nvPr/>
          </p:nvSpPr>
          <p:spPr>
            <a:xfrm>
              <a:off x="9167114" y="3092830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C2C3080E-170E-4C66-B173-252B90BB3C23}"/>
                </a:ext>
              </a:extLst>
            </p:cNvPr>
            <p:cNvSpPr/>
            <p:nvPr/>
          </p:nvSpPr>
          <p:spPr>
            <a:xfrm>
              <a:off x="9334246" y="3647313"/>
              <a:ext cx="12700" cy="22860"/>
            </a:xfrm>
            <a:custGeom>
              <a:avLst/>
              <a:gdLst>
                <a:gd name="connsiteX0" fmla="*/ 0 w 12700"/>
                <a:gd name="connsiteY0" fmla="*/ 22860 h 22860"/>
                <a:gd name="connsiteX1" fmla="*/ 0 w 12700"/>
                <a:gd name="connsiteY1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9F1F273D-AEEE-4DCC-862A-43CBA828853D}"/>
                </a:ext>
              </a:extLst>
            </p:cNvPr>
            <p:cNvSpPr/>
            <p:nvPr/>
          </p:nvSpPr>
          <p:spPr>
            <a:xfrm>
              <a:off x="9320276" y="364731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0CEF091C-5766-4C77-B731-21ED99C7B6CF}"/>
                </a:ext>
              </a:extLst>
            </p:cNvPr>
            <p:cNvSpPr/>
            <p:nvPr/>
          </p:nvSpPr>
          <p:spPr>
            <a:xfrm>
              <a:off x="9251315" y="2906776"/>
              <a:ext cx="12700" cy="763397"/>
            </a:xfrm>
            <a:custGeom>
              <a:avLst/>
              <a:gdLst>
                <a:gd name="connsiteX0" fmla="*/ 0 w 12700"/>
                <a:gd name="connsiteY0" fmla="*/ 763397 h 763397"/>
                <a:gd name="connsiteX1" fmla="*/ 0 w 12700"/>
                <a:gd name="connsiteY1" fmla="*/ 0 h 76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3397">
                  <a:moveTo>
                    <a:pt x="0" y="7633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A9568508-0159-408E-BF6E-90277CBAD926}"/>
                </a:ext>
              </a:extLst>
            </p:cNvPr>
            <p:cNvSpPr/>
            <p:nvPr/>
          </p:nvSpPr>
          <p:spPr>
            <a:xfrm>
              <a:off x="9237344" y="29067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D4F06D5D-805C-4928-AFD0-F6D7EF2CF858}"/>
                </a:ext>
              </a:extLst>
            </p:cNvPr>
            <p:cNvSpPr/>
            <p:nvPr/>
          </p:nvSpPr>
          <p:spPr>
            <a:xfrm>
              <a:off x="9310243" y="2623820"/>
              <a:ext cx="12700" cy="1046353"/>
            </a:xfrm>
            <a:custGeom>
              <a:avLst/>
              <a:gdLst>
                <a:gd name="connsiteX0" fmla="*/ 0 w 12700"/>
                <a:gd name="connsiteY0" fmla="*/ 1046353 h 1046353"/>
                <a:gd name="connsiteX1" fmla="*/ 0 w 12700"/>
                <a:gd name="connsiteY1" fmla="*/ 0 h 104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6353">
                  <a:moveTo>
                    <a:pt x="0" y="104635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2F83C3D8-8B3B-47BC-97C1-DBD0449D37C1}"/>
                </a:ext>
              </a:extLst>
            </p:cNvPr>
            <p:cNvSpPr/>
            <p:nvPr/>
          </p:nvSpPr>
          <p:spPr>
            <a:xfrm>
              <a:off x="9296272" y="262382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384D455C-8A41-4802-B2A9-258286AB32A8}"/>
                </a:ext>
              </a:extLst>
            </p:cNvPr>
            <p:cNvSpPr/>
            <p:nvPr/>
          </p:nvSpPr>
          <p:spPr>
            <a:xfrm>
              <a:off x="9263126" y="3670173"/>
              <a:ext cx="12700" cy="761364"/>
            </a:xfrm>
            <a:custGeom>
              <a:avLst/>
              <a:gdLst>
                <a:gd name="connsiteX0" fmla="*/ 0 w 12700"/>
                <a:gd name="connsiteY0" fmla="*/ 0 h 761364"/>
                <a:gd name="connsiteX1" fmla="*/ 0 w 12700"/>
                <a:gd name="connsiteY1" fmla="*/ 761365 h 7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1364">
                  <a:moveTo>
                    <a:pt x="0" y="0"/>
                  </a:moveTo>
                  <a:lnTo>
                    <a:pt x="0" y="7613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88846126-8CD0-489C-A01A-1BD33377708B}"/>
                </a:ext>
              </a:extLst>
            </p:cNvPr>
            <p:cNvSpPr/>
            <p:nvPr/>
          </p:nvSpPr>
          <p:spPr>
            <a:xfrm>
              <a:off x="9249156" y="4379340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B1169E1B-BD18-4F8D-8FA5-5246A0996BEE}"/>
                </a:ext>
              </a:extLst>
            </p:cNvPr>
            <p:cNvSpPr/>
            <p:nvPr/>
          </p:nvSpPr>
          <p:spPr>
            <a:xfrm>
              <a:off x="9265666" y="3634232"/>
              <a:ext cx="12700" cy="35940"/>
            </a:xfrm>
            <a:custGeom>
              <a:avLst/>
              <a:gdLst>
                <a:gd name="connsiteX0" fmla="*/ 0 w 12700"/>
                <a:gd name="connsiteY0" fmla="*/ 35941 h 35940"/>
                <a:gd name="connsiteX1" fmla="*/ 0 w 12700"/>
                <a:gd name="connsiteY1" fmla="*/ 0 h 3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940">
                  <a:moveTo>
                    <a:pt x="0" y="359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B337B743-7D59-42F1-B1A2-A2A5E5DD05DA}"/>
                </a:ext>
              </a:extLst>
            </p:cNvPr>
            <p:cNvSpPr/>
            <p:nvPr/>
          </p:nvSpPr>
          <p:spPr>
            <a:xfrm>
              <a:off x="9251695" y="3634232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51DE082E-9C77-4A20-AF32-724E4A7BD41F}"/>
                </a:ext>
              </a:extLst>
            </p:cNvPr>
            <p:cNvSpPr/>
            <p:nvPr/>
          </p:nvSpPr>
          <p:spPr>
            <a:xfrm>
              <a:off x="9240901" y="3670173"/>
              <a:ext cx="12700" cy="218439"/>
            </a:xfrm>
            <a:custGeom>
              <a:avLst/>
              <a:gdLst>
                <a:gd name="connsiteX0" fmla="*/ 0 w 12700"/>
                <a:gd name="connsiteY0" fmla="*/ 0 h 218439"/>
                <a:gd name="connsiteX1" fmla="*/ 0 w 12700"/>
                <a:gd name="connsiteY1" fmla="*/ 218440 h 2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8439">
                  <a:moveTo>
                    <a:pt x="0" y="0"/>
                  </a:moveTo>
                  <a:lnTo>
                    <a:pt x="0" y="21844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561EBE99-BE42-4049-A821-2D8798032290}"/>
                </a:ext>
              </a:extLst>
            </p:cNvPr>
            <p:cNvSpPr/>
            <p:nvPr/>
          </p:nvSpPr>
          <p:spPr>
            <a:xfrm>
              <a:off x="9226931" y="3836415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3DF60021-70B8-495D-BB7F-4D87CEE3AAC0}"/>
                </a:ext>
              </a:extLst>
            </p:cNvPr>
            <p:cNvSpPr/>
            <p:nvPr/>
          </p:nvSpPr>
          <p:spPr>
            <a:xfrm>
              <a:off x="9219057" y="3357753"/>
              <a:ext cx="12700" cy="312420"/>
            </a:xfrm>
            <a:custGeom>
              <a:avLst/>
              <a:gdLst>
                <a:gd name="connsiteX0" fmla="*/ 0 w 12700"/>
                <a:gd name="connsiteY0" fmla="*/ 312420 h 312420"/>
                <a:gd name="connsiteX1" fmla="*/ 0 w 12700"/>
                <a:gd name="connsiteY1" fmla="*/ 0 h 31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2420">
                  <a:moveTo>
                    <a:pt x="0" y="31242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79CFFE73-9AEB-4D4D-B558-E453111E6EB8}"/>
                </a:ext>
              </a:extLst>
            </p:cNvPr>
            <p:cNvSpPr/>
            <p:nvPr/>
          </p:nvSpPr>
          <p:spPr>
            <a:xfrm>
              <a:off x="9205086" y="335775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834E03A6-C53E-4657-A270-222F8179E96A}"/>
                </a:ext>
              </a:extLst>
            </p:cNvPr>
            <p:cNvSpPr/>
            <p:nvPr/>
          </p:nvSpPr>
          <p:spPr>
            <a:xfrm>
              <a:off x="9292082" y="3511041"/>
              <a:ext cx="12700" cy="159131"/>
            </a:xfrm>
            <a:custGeom>
              <a:avLst/>
              <a:gdLst>
                <a:gd name="connsiteX0" fmla="*/ 0 w 12700"/>
                <a:gd name="connsiteY0" fmla="*/ 159131 h 159131"/>
                <a:gd name="connsiteX1" fmla="*/ 0 w 12700"/>
                <a:gd name="connsiteY1" fmla="*/ 0 h 1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131">
                  <a:moveTo>
                    <a:pt x="0" y="1591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1C5364A8-A298-4702-B589-8A404ED7E008}"/>
                </a:ext>
              </a:extLst>
            </p:cNvPr>
            <p:cNvSpPr/>
            <p:nvPr/>
          </p:nvSpPr>
          <p:spPr>
            <a:xfrm>
              <a:off x="9277984" y="3511041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3BDE6B9D-E55C-4689-8407-0BEE3B33A621}"/>
                </a:ext>
              </a:extLst>
            </p:cNvPr>
            <p:cNvSpPr/>
            <p:nvPr/>
          </p:nvSpPr>
          <p:spPr>
            <a:xfrm>
              <a:off x="9392158" y="3177921"/>
              <a:ext cx="12700" cy="492252"/>
            </a:xfrm>
            <a:custGeom>
              <a:avLst/>
              <a:gdLst>
                <a:gd name="connsiteX0" fmla="*/ 0 w 12700"/>
                <a:gd name="connsiteY0" fmla="*/ 492252 h 492252"/>
                <a:gd name="connsiteX1" fmla="*/ 0 w 12700"/>
                <a:gd name="connsiteY1" fmla="*/ 0 h 49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2252">
                  <a:moveTo>
                    <a:pt x="0" y="4922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0B115319-87BB-454A-87AF-F4D08976D8B0}"/>
                </a:ext>
              </a:extLst>
            </p:cNvPr>
            <p:cNvSpPr/>
            <p:nvPr/>
          </p:nvSpPr>
          <p:spPr>
            <a:xfrm>
              <a:off x="9378188" y="317792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D3B493FC-4D64-4436-ABC0-9AF0161780E8}"/>
                </a:ext>
              </a:extLst>
            </p:cNvPr>
            <p:cNvSpPr/>
            <p:nvPr/>
          </p:nvSpPr>
          <p:spPr>
            <a:xfrm>
              <a:off x="9282938" y="3670173"/>
              <a:ext cx="12700" cy="1384680"/>
            </a:xfrm>
            <a:custGeom>
              <a:avLst/>
              <a:gdLst>
                <a:gd name="connsiteX0" fmla="*/ 0 w 12700"/>
                <a:gd name="connsiteY0" fmla="*/ 0 h 1384680"/>
                <a:gd name="connsiteX1" fmla="*/ 0 w 12700"/>
                <a:gd name="connsiteY1" fmla="*/ 1384681 h 138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84680">
                  <a:moveTo>
                    <a:pt x="0" y="0"/>
                  </a:moveTo>
                  <a:lnTo>
                    <a:pt x="0" y="13846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77A048DB-8372-4959-AE83-3B2262A49D08}"/>
                </a:ext>
              </a:extLst>
            </p:cNvPr>
            <p:cNvSpPr/>
            <p:nvPr/>
          </p:nvSpPr>
          <p:spPr>
            <a:xfrm>
              <a:off x="9268968" y="5002784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DF843691-0BDD-4345-9446-691E416A0F8D}"/>
                </a:ext>
              </a:extLst>
            </p:cNvPr>
            <p:cNvSpPr/>
            <p:nvPr/>
          </p:nvSpPr>
          <p:spPr>
            <a:xfrm>
              <a:off x="9305290" y="3043174"/>
              <a:ext cx="12700" cy="626999"/>
            </a:xfrm>
            <a:custGeom>
              <a:avLst/>
              <a:gdLst>
                <a:gd name="connsiteX0" fmla="*/ 0 w 12700"/>
                <a:gd name="connsiteY0" fmla="*/ 626999 h 626999"/>
                <a:gd name="connsiteX1" fmla="*/ 0 w 12700"/>
                <a:gd name="connsiteY1" fmla="*/ 0 h 6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6999">
                  <a:moveTo>
                    <a:pt x="0" y="6269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D3314B09-5C4D-4F54-A8D8-B1A0A362E8F2}"/>
                </a:ext>
              </a:extLst>
            </p:cNvPr>
            <p:cNvSpPr/>
            <p:nvPr/>
          </p:nvSpPr>
          <p:spPr>
            <a:xfrm>
              <a:off x="9291319" y="30431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CFCEC3F1-DB39-4302-8056-C7E0973BEDAB}"/>
                </a:ext>
              </a:extLst>
            </p:cNvPr>
            <p:cNvSpPr/>
            <p:nvPr/>
          </p:nvSpPr>
          <p:spPr>
            <a:xfrm>
              <a:off x="9229344" y="3670173"/>
              <a:ext cx="12700" cy="885063"/>
            </a:xfrm>
            <a:custGeom>
              <a:avLst/>
              <a:gdLst>
                <a:gd name="connsiteX0" fmla="*/ 0 w 12700"/>
                <a:gd name="connsiteY0" fmla="*/ 0 h 885063"/>
                <a:gd name="connsiteX1" fmla="*/ 0 w 12700"/>
                <a:gd name="connsiteY1" fmla="*/ 885063 h 88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5063">
                  <a:moveTo>
                    <a:pt x="0" y="0"/>
                  </a:moveTo>
                  <a:lnTo>
                    <a:pt x="0" y="88506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212252E6-7AA3-46F8-8C5D-9FDD15E60E7A}"/>
                </a:ext>
              </a:extLst>
            </p:cNvPr>
            <p:cNvSpPr/>
            <p:nvPr/>
          </p:nvSpPr>
          <p:spPr>
            <a:xfrm>
              <a:off x="9215373" y="450303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E3EF868D-310A-40FC-8463-68ADA8BBDD02}"/>
                </a:ext>
              </a:extLst>
            </p:cNvPr>
            <p:cNvSpPr/>
            <p:nvPr/>
          </p:nvSpPr>
          <p:spPr>
            <a:xfrm>
              <a:off x="9351010" y="3670173"/>
              <a:ext cx="12700" cy="477647"/>
            </a:xfrm>
            <a:custGeom>
              <a:avLst/>
              <a:gdLst>
                <a:gd name="connsiteX0" fmla="*/ 0 w 12700"/>
                <a:gd name="connsiteY0" fmla="*/ 0 h 477647"/>
                <a:gd name="connsiteX1" fmla="*/ 0 w 12700"/>
                <a:gd name="connsiteY1" fmla="*/ 477647 h 47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7647">
                  <a:moveTo>
                    <a:pt x="0" y="0"/>
                  </a:moveTo>
                  <a:lnTo>
                    <a:pt x="0" y="4776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8272A64E-6A9F-425A-87C4-A5EF2EE5A34D}"/>
                </a:ext>
              </a:extLst>
            </p:cNvPr>
            <p:cNvSpPr/>
            <p:nvPr/>
          </p:nvSpPr>
          <p:spPr>
            <a:xfrm>
              <a:off x="9337040" y="409562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4B3AC675-8375-4582-AE0D-AD6843CD95FF}"/>
                </a:ext>
              </a:extLst>
            </p:cNvPr>
            <p:cNvSpPr/>
            <p:nvPr/>
          </p:nvSpPr>
          <p:spPr>
            <a:xfrm>
              <a:off x="9406636" y="3583940"/>
              <a:ext cx="12700" cy="86233"/>
            </a:xfrm>
            <a:custGeom>
              <a:avLst/>
              <a:gdLst>
                <a:gd name="connsiteX0" fmla="*/ 0 w 12700"/>
                <a:gd name="connsiteY0" fmla="*/ 86233 h 86233"/>
                <a:gd name="connsiteX1" fmla="*/ 0 w 12700"/>
                <a:gd name="connsiteY1" fmla="*/ 0 h 8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233">
                  <a:moveTo>
                    <a:pt x="0" y="8623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CC08CCC1-F3D6-44D5-ACD6-91A0DFDC2215}"/>
                </a:ext>
              </a:extLst>
            </p:cNvPr>
            <p:cNvSpPr/>
            <p:nvPr/>
          </p:nvSpPr>
          <p:spPr>
            <a:xfrm>
              <a:off x="9392666" y="358394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6D7F9B13-792E-4074-872E-2EA4342BB56B}"/>
                </a:ext>
              </a:extLst>
            </p:cNvPr>
            <p:cNvSpPr/>
            <p:nvPr/>
          </p:nvSpPr>
          <p:spPr>
            <a:xfrm>
              <a:off x="9327896" y="3299205"/>
              <a:ext cx="12700" cy="370967"/>
            </a:xfrm>
            <a:custGeom>
              <a:avLst/>
              <a:gdLst>
                <a:gd name="connsiteX0" fmla="*/ 0 w 12700"/>
                <a:gd name="connsiteY0" fmla="*/ 370967 h 370967"/>
                <a:gd name="connsiteX1" fmla="*/ 0 w 12700"/>
                <a:gd name="connsiteY1" fmla="*/ 0 h 37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0967">
                  <a:moveTo>
                    <a:pt x="0" y="3709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A171F4FC-0F46-4DFB-86C0-A7566791E8A6}"/>
                </a:ext>
              </a:extLst>
            </p:cNvPr>
            <p:cNvSpPr/>
            <p:nvPr/>
          </p:nvSpPr>
          <p:spPr>
            <a:xfrm>
              <a:off x="9313926" y="329920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DEB7A42E-FC41-40CB-8991-D847F8963152}"/>
                </a:ext>
              </a:extLst>
            </p:cNvPr>
            <p:cNvSpPr/>
            <p:nvPr/>
          </p:nvSpPr>
          <p:spPr>
            <a:xfrm>
              <a:off x="9203309" y="3670173"/>
              <a:ext cx="12700" cy="75311"/>
            </a:xfrm>
            <a:custGeom>
              <a:avLst/>
              <a:gdLst>
                <a:gd name="connsiteX0" fmla="*/ 0 w 12700"/>
                <a:gd name="connsiteY0" fmla="*/ 0 h 75311"/>
                <a:gd name="connsiteX1" fmla="*/ 0 w 12700"/>
                <a:gd name="connsiteY1" fmla="*/ 75311 h 7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5311">
                  <a:moveTo>
                    <a:pt x="0" y="0"/>
                  </a:moveTo>
                  <a:lnTo>
                    <a:pt x="0" y="7531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93E97EDA-171C-433E-A7AA-C87270A67155}"/>
                </a:ext>
              </a:extLst>
            </p:cNvPr>
            <p:cNvSpPr/>
            <p:nvPr/>
          </p:nvSpPr>
          <p:spPr>
            <a:xfrm>
              <a:off x="9189339" y="369341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472609E0-DA35-45A5-BB2B-1CDA318D7D3E}"/>
                </a:ext>
              </a:extLst>
            </p:cNvPr>
            <p:cNvSpPr/>
            <p:nvPr/>
          </p:nvSpPr>
          <p:spPr>
            <a:xfrm>
              <a:off x="9347581" y="2855849"/>
              <a:ext cx="12700" cy="814324"/>
            </a:xfrm>
            <a:custGeom>
              <a:avLst/>
              <a:gdLst>
                <a:gd name="connsiteX0" fmla="*/ 0 w 12700"/>
                <a:gd name="connsiteY0" fmla="*/ 814324 h 814324"/>
                <a:gd name="connsiteX1" fmla="*/ 0 w 12700"/>
                <a:gd name="connsiteY1" fmla="*/ 0 h 8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4324">
                  <a:moveTo>
                    <a:pt x="0" y="81432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449E3F19-0641-4B6F-8770-59518AA66B21}"/>
                </a:ext>
              </a:extLst>
            </p:cNvPr>
            <p:cNvSpPr/>
            <p:nvPr/>
          </p:nvSpPr>
          <p:spPr>
            <a:xfrm>
              <a:off x="9333610" y="285584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2A9577B6-A58E-4616-9562-094790B59A23}"/>
                </a:ext>
              </a:extLst>
            </p:cNvPr>
            <p:cNvSpPr/>
            <p:nvPr/>
          </p:nvSpPr>
          <p:spPr>
            <a:xfrm>
              <a:off x="9256522" y="3257296"/>
              <a:ext cx="12700" cy="412876"/>
            </a:xfrm>
            <a:custGeom>
              <a:avLst/>
              <a:gdLst>
                <a:gd name="connsiteX0" fmla="*/ 0 w 12700"/>
                <a:gd name="connsiteY0" fmla="*/ 412877 h 412876"/>
                <a:gd name="connsiteX1" fmla="*/ 0 w 12700"/>
                <a:gd name="connsiteY1" fmla="*/ 0 h 4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2876">
                  <a:moveTo>
                    <a:pt x="0" y="41287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731F9AED-CF3D-4CF6-B8BF-92A5AC8B0E12}"/>
                </a:ext>
              </a:extLst>
            </p:cNvPr>
            <p:cNvSpPr/>
            <p:nvPr/>
          </p:nvSpPr>
          <p:spPr>
            <a:xfrm>
              <a:off x="9242552" y="325729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17AAF3D8-53D0-4DA0-8EDB-E10ABF08499A}"/>
                </a:ext>
              </a:extLst>
            </p:cNvPr>
            <p:cNvSpPr/>
            <p:nvPr/>
          </p:nvSpPr>
          <p:spPr>
            <a:xfrm>
              <a:off x="9318117" y="3670173"/>
              <a:ext cx="12700" cy="899032"/>
            </a:xfrm>
            <a:custGeom>
              <a:avLst/>
              <a:gdLst>
                <a:gd name="connsiteX0" fmla="*/ 0 w 12700"/>
                <a:gd name="connsiteY0" fmla="*/ 0 h 899032"/>
                <a:gd name="connsiteX1" fmla="*/ 0 w 12700"/>
                <a:gd name="connsiteY1" fmla="*/ 899033 h 8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9032">
                  <a:moveTo>
                    <a:pt x="0" y="0"/>
                  </a:moveTo>
                  <a:lnTo>
                    <a:pt x="0" y="89903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B12648BE-8A43-4573-8144-030F2584C7D9}"/>
                </a:ext>
              </a:extLst>
            </p:cNvPr>
            <p:cNvSpPr/>
            <p:nvPr/>
          </p:nvSpPr>
          <p:spPr>
            <a:xfrm>
              <a:off x="9304146" y="451700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2A0CFCDE-817D-4FC5-9F95-E5A577894F27}"/>
                </a:ext>
              </a:extLst>
            </p:cNvPr>
            <p:cNvSpPr/>
            <p:nvPr/>
          </p:nvSpPr>
          <p:spPr>
            <a:xfrm>
              <a:off x="9357614" y="3670173"/>
              <a:ext cx="12700" cy="149987"/>
            </a:xfrm>
            <a:custGeom>
              <a:avLst/>
              <a:gdLst>
                <a:gd name="connsiteX0" fmla="*/ 0 w 12700"/>
                <a:gd name="connsiteY0" fmla="*/ 0 h 149987"/>
                <a:gd name="connsiteX1" fmla="*/ 0 w 12700"/>
                <a:gd name="connsiteY1" fmla="*/ 149987 h 14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9987">
                  <a:moveTo>
                    <a:pt x="0" y="0"/>
                  </a:moveTo>
                  <a:lnTo>
                    <a:pt x="0" y="14998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05AC2593-2978-4695-825C-E5A42A163D73}"/>
                </a:ext>
              </a:extLst>
            </p:cNvPr>
            <p:cNvSpPr/>
            <p:nvPr/>
          </p:nvSpPr>
          <p:spPr>
            <a:xfrm>
              <a:off x="9343643" y="376796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4FA629F9-9791-4DC0-A4E1-256C15A6ED30}"/>
                </a:ext>
              </a:extLst>
            </p:cNvPr>
            <p:cNvSpPr/>
            <p:nvPr/>
          </p:nvSpPr>
          <p:spPr>
            <a:xfrm>
              <a:off x="9295638" y="3670173"/>
              <a:ext cx="12700" cy="326263"/>
            </a:xfrm>
            <a:custGeom>
              <a:avLst/>
              <a:gdLst>
                <a:gd name="connsiteX0" fmla="*/ 0 w 12700"/>
                <a:gd name="connsiteY0" fmla="*/ 0 h 326263"/>
                <a:gd name="connsiteX1" fmla="*/ 0 w 12700"/>
                <a:gd name="connsiteY1" fmla="*/ 326263 h 32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26263">
                  <a:moveTo>
                    <a:pt x="0" y="0"/>
                  </a:moveTo>
                  <a:lnTo>
                    <a:pt x="0" y="32626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3" name="Freeform: Shape 3452">
              <a:extLst>
                <a:ext uri="{FF2B5EF4-FFF2-40B4-BE49-F238E27FC236}">
                  <a16:creationId xmlns:a16="http://schemas.microsoft.com/office/drawing/2014/main" id="{1217987D-F042-4A2C-B3B3-75FC7E8261EB}"/>
                </a:ext>
              </a:extLst>
            </p:cNvPr>
            <p:cNvSpPr/>
            <p:nvPr/>
          </p:nvSpPr>
          <p:spPr>
            <a:xfrm>
              <a:off x="9281668" y="3944239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:a16="http://schemas.microsoft.com/office/drawing/2014/main" id="{55069381-8263-42DB-90D6-BF3B4CC74556}"/>
                </a:ext>
              </a:extLst>
            </p:cNvPr>
            <p:cNvSpPr/>
            <p:nvPr/>
          </p:nvSpPr>
          <p:spPr>
            <a:xfrm>
              <a:off x="9302623" y="3670173"/>
              <a:ext cx="12700" cy="767206"/>
            </a:xfrm>
            <a:custGeom>
              <a:avLst/>
              <a:gdLst>
                <a:gd name="connsiteX0" fmla="*/ 0 w 12700"/>
                <a:gd name="connsiteY0" fmla="*/ 0 h 767206"/>
                <a:gd name="connsiteX1" fmla="*/ 0 w 12700"/>
                <a:gd name="connsiteY1" fmla="*/ 767207 h 76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7206">
                  <a:moveTo>
                    <a:pt x="0" y="0"/>
                  </a:moveTo>
                  <a:lnTo>
                    <a:pt x="0" y="76720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:a16="http://schemas.microsoft.com/office/drawing/2014/main" id="{9DA81200-8306-4EFE-A99F-96FE9A168056}"/>
                </a:ext>
              </a:extLst>
            </p:cNvPr>
            <p:cNvSpPr/>
            <p:nvPr/>
          </p:nvSpPr>
          <p:spPr>
            <a:xfrm>
              <a:off x="9288653" y="438530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DDC6CD56-5EAC-4064-94AD-856578BDC3D2}"/>
                </a:ext>
              </a:extLst>
            </p:cNvPr>
            <p:cNvSpPr/>
            <p:nvPr/>
          </p:nvSpPr>
          <p:spPr>
            <a:xfrm>
              <a:off x="9148064" y="3542284"/>
              <a:ext cx="12700" cy="127888"/>
            </a:xfrm>
            <a:custGeom>
              <a:avLst/>
              <a:gdLst>
                <a:gd name="connsiteX0" fmla="*/ 0 w 12700"/>
                <a:gd name="connsiteY0" fmla="*/ 127889 h 127888"/>
                <a:gd name="connsiteX1" fmla="*/ 0 w 12700"/>
                <a:gd name="connsiteY1" fmla="*/ 0 h 12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888">
                  <a:moveTo>
                    <a:pt x="0" y="1278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:a16="http://schemas.microsoft.com/office/drawing/2014/main" id="{AB8003FC-8F6B-48C0-9F8C-35F0D7A4C933}"/>
                </a:ext>
              </a:extLst>
            </p:cNvPr>
            <p:cNvSpPr/>
            <p:nvPr/>
          </p:nvSpPr>
          <p:spPr>
            <a:xfrm>
              <a:off x="9134093" y="354228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:a16="http://schemas.microsoft.com/office/drawing/2014/main" id="{E0542188-C194-49BE-A18F-D6A69FA1733D}"/>
                </a:ext>
              </a:extLst>
            </p:cNvPr>
            <p:cNvSpPr/>
            <p:nvPr/>
          </p:nvSpPr>
          <p:spPr>
            <a:xfrm>
              <a:off x="9280271" y="2471801"/>
              <a:ext cx="12700" cy="1198372"/>
            </a:xfrm>
            <a:custGeom>
              <a:avLst/>
              <a:gdLst>
                <a:gd name="connsiteX0" fmla="*/ 0 w 12700"/>
                <a:gd name="connsiteY0" fmla="*/ 1198372 h 1198372"/>
                <a:gd name="connsiteX1" fmla="*/ 0 w 12700"/>
                <a:gd name="connsiteY1" fmla="*/ 0 h 119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98372">
                  <a:moveTo>
                    <a:pt x="0" y="11983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:a16="http://schemas.microsoft.com/office/drawing/2014/main" id="{B52EB495-2BEE-45B0-9042-CE5E05230253}"/>
                </a:ext>
              </a:extLst>
            </p:cNvPr>
            <p:cNvSpPr/>
            <p:nvPr/>
          </p:nvSpPr>
          <p:spPr>
            <a:xfrm>
              <a:off x="9266301" y="247180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:a16="http://schemas.microsoft.com/office/drawing/2014/main" id="{68CF7750-8979-44DE-9C7B-CEBC39A1E105}"/>
                </a:ext>
              </a:extLst>
            </p:cNvPr>
            <p:cNvSpPr/>
            <p:nvPr/>
          </p:nvSpPr>
          <p:spPr>
            <a:xfrm>
              <a:off x="9201912" y="3670173"/>
              <a:ext cx="12700" cy="445642"/>
            </a:xfrm>
            <a:custGeom>
              <a:avLst/>
              <a:gdLst>
                <a:gd name="connsiteX0" fmla="*/ 0 w 12700"/>
                <a:gd name="connsiteY0" fmla="*/ 0 h 445642"/>
                <a:gd name="connsiteX1" fmla="*/ 0 w 12700"/>
                <a:gd name="connsiteY1" fmla="*/ 445643 h 44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5642">
                  <a:moveTo>
                    <a:pt x="0" y="0"/>
                  </a:moveTo>
                  <a:lnTo>
                    <a:pt x="0" y="445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:a16="http://schemas.microsoft.com/office/drawing/2014/main" id="{217ABAE7-E9C5-43E1-B41C-1FE51F562B12}"/>
                </a:ext>
              </a:extLst>
            </p:cNvPr>
            <p:cNvSpPr/>
            <p:nvPr/>
          </p:nvSpPr>
          <p:spPr>
            <a:xfrm>
              <a:off x="9187942" y="4063746"/>
              <a:ext cx="27939" cy="52069"/>
            </a:xfrm>
            <a:custGeom>
              <a:avLst/>
              <a:gdLst>
                <a:gd name="connsiteX0" fmla="*/ 0 w 27939"/>
                <a:gd name="connsiteY0" fmla="*/ 0 h 52069"/>
                <a:gd name="connsiteX1" fmla="*/ 13970 w 27939"/>
                <a:gd name="connsiteY1" fmla="*/ 52070 h 52069"/>
                <a:gd name="connsiteX2" fmla="*/ 27939 w 27939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:a16="http://schemas.microsoft.com/office/drawing/2014/main" id="{99B33019-6D88-4BD2-8381-06241D440277}"/>
                </a:ext>
              </a:extLst>
            </p:cNvPr>
            <p:cNvSpPr/>
            <p:nvPr/>
          </p:nvSpPr>
          <p:spPr>
            <a:xfrm>
              <a:off x="9249156" y="3670173"/>
              <a:ext cx="12700" cy="934212"/>
            </a:xfrm>
            <a:custGeom>
              <a:avLst/>
              <a:gdLst>
                <a:gd name="connsiteX0" fmla="*/ 0 w 12700"/>
                <a:gd name="connsiteY0" fmla="*/ 0 h 934212"/>
                <a:gd name="connsiteX1" fmla="*/ 0 w 12700"/>
                <a:gd name="connsiteY1" fmla="*/ 934212 h 93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4212">
                  <a:moveTo>
                    <a:pt x="0" y="0"/>
                  </a:moveTo>
                  <a:lnTo>
                    <a:pt x="0" y="9342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:a16="http://schemas.microsoft.com/office/drawing/2014/main" id="{F3C57F07-1950-4191-A130-25F0CF54EA95}"/>
                </a:ext>
              </a:extLst>
            </p:cNvPr>
            <p:cNvSpPr/>
            <p:nvPr/>
          </p:nvSpPr>
          <p:spPr>
            <a:xfrm>
              <a:off x="9235185" y="455218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:a16="http://schemas.microsoft.com/office/drawing/2014/main" id="{742E1A9F-EF29-434D-A632-EE18C53E920C}"/>
                </a:ext>
              </a:extLst>
            </p:cNvPr>
            <p:cNvSpPr/>
            <p:nvPr/>
          </p:nvSpPr>
          <p:spPr>
            <a:xfrm>
              <a:off x="9184132" y="3300603"/>
              <a:ext cx="12700" cy="369570"/>
            </a:xfrm>
            <a:custGeom>
              <a:avLst/>
              <a:gdLst>
                <a:gd name="connsiteX0" fmla="*/ 0 w 12700"/>
                <a:gd name="connsiteY0" fmla="*/ 369570 h 369570"/>
                <a:gd name="connsiteX1" fmla="*/ 0 w 12700"/>
                <a:gd name="connsiteY1" fmla="*/ 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9570">
                  <a:moveTo>
                    <a:pt x="0" y="36957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:a16="http://schemas.microsoft.com/office/drawing/2014/main" id="{C88572C3-B3F3-482A-87F5-2985D279A1C4}"/>
                </a:ext>
              </a:extLst>
            </p:cNvPr>
            <p:cNvSpPr/>
            <p:nvPr/>
          </p:nvSpPr>
          <p:spPr>
            <a:xfrm>
              <a:off x="9170161" y="330060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6" name="Freeform: Shape 3675">
              <a:extLst>
                <a:ext uri="{FF2B5EF4-FFF2-40B4-BE49-F238E27FC236}">
                  <a16:creationId xmlns:a16="http://schemas.microsoft.com/office/drawing/2014/main" id="{9D6BC76E-9E9D-49BA-8DA8-9D6BCCC82776}"/>
                </a:ext>
              </a:extLst>
            </p:cNvPr>
            <p:cNvSpPr/>
            <p:nvPr/>
          </p:nvSpPr>
          <p:spPr>
            <a:xfrm>
              <a:off x="9236583" y="2772410"/>
              <a:ext cx="12700" cy="897763"/>
            </a:xfrm>
            <a:custGeom>
              <a:avLst/>
              <a:gdLst>
                <a:gd name="connsiteX0" fmla="*/ 0 w 12700"/>
                <a:gd name="connsiteY0" fmla="*/ 897763 h 897763"/>
                <a:gd name="connsiteX1" fmla="*/ 0 w 12700"/>
                <a:gd name="connsiteY1" fmla="*/ 0 h 89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7763">
                  <a:moveTo>
                    <a:pt x="0" y="89776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7" name="Freeform: Shape 3676">
              <a:extLst>
                <a:ext uri="{FF2B5EF4-FFF2-40B4-BE49-F238E27FC236}">
                  <a16:creationId xmlns:a16="http://schemas.microsoft.com/office/drawing/2014/main" id="{06D9B0F4-99D4-46E3-8811-CD5AD6DB7B66}"/>
                </a:ext>
              </a:extLst>
            </p:cNvPr>
            <p:cNvSpPr/>
            <p:nvPr/>
          </p:nvSpPr>
          <p:spPr>
            <a:xfrm>
              <a:off x="9222485" y="2772410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4097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8" name="!!g24">
            <a:extLst>
              <a:ext uri="{FF2B5EF4-FFF2-40B4-BE49-F238E27FC236}">
                <a16:creationId xmlns:a16="http://schemas.microsoft.com/office/drawing/2014/main" id="{F1879BBE-9992-46C5-AE73-566B51D5E7FA}"/>
              </a:ext>
            </a:extLst>
          </p:cNvPr>
          <p:cNvGrpSpPr/>
          <p:nvPr/>
        </p:nvGrpSpPr>
        <p:grpSpPr>
          <a:xfrm>
            <a:off x="9484995" y="1595500"/>
            <a:ext cx="330707" cy="3770376"/>
            <a:chOff x="9484995" y="1595500"/>
            <a:chExt cx="330707" cy="3770376"/>
          </a:xfrm>
        </p:grpSpPr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00BCB7D2-66A2-472D-A1E9-4DB122DC9688}"/>
                </a:ext>
              </a:extLst>
            </p:cNvPr>
            <p:cNvSpPr/>
            <p:nvPr/>
          </p:nvSpPr>
          <p:spPr>
            <a:xfrm>
              <a:off x="9484995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A3FAFE0A-AF9D-4D66-B106-D89533B961F9}"/>
                </a:ext>
              </a:extLst>
            </p:cNvPr>
            <p:cNvSpPr/>
            <p:nvPr/>
          </p:nvSpPr>
          <p:spPr>
            <a:xfrm>
              <a:off x="9526651" y="3670173"/>
              <a:ext cx="12700" cy="998347"/>
            </a:xfrm>
            <a:custGeom>
              <a:avLst/>
              <a:gdLst>
                <a:gd name="connsiteX0" fmla="*/ 0 w 12700"/>
                <a:gd name="connsiteY0" fmla="*/ 0 h 998347"/>
                <a:gd name="connsiteX1" fmla="*/ 0 w 12700"/>
                <a:gd name="connsiteY1" fmla="*/ 998347 h 99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8347">
                  <a:moveTo>
                    <a:pt x="0" y="0"/>
                  </a:moveTo>
                  <a:lnTo>
                    <a:pt x="0" y="9983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8B020BB3-2BE9-4950-836E-7D822A4E0D75}"/>
                </a:ext>
              </a:extLst>
            </p:cNvPr>
            <p:cNvSpPr/>
            <p:nvPr/>
          </p:nvSpPr>
          <p:spPr>
            <a:xfrm>
              <a:off x="9512681" y="4616450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3EDD448-D2F5-4180-86B3-112C45067BDB}"/>
                </a:ext>
              </a:extLst>
            </p:cNvPr>
            <p:cNvSpPr/>
            <p:nvPr/>
          </p:nvSpPr>
          <p:spPr>
            <a:xfrm>
              <a:off x="9673590" y="1925955"/>
              <a:ext cx="12700" cy="1744218"/>
            </a:xfrm>
            <a:custGeom>
              <a:avLst/>
              <a:gdLst>
                <a:gd name="connsiteX0" fmla="*/ 0 w 12700"/>
                <a:gd name="connsiteY0" fmla="*/ 1744218 h 1744218"/>
                <a:gd name="connsiteX1" fmla="*/ 0 w 12700"/>
                <a:gd name="connsiteY1" fmla="*/ 0 h 174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44218">
                  <a:moveTo>
                    <a:pt x="0" y="17442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B4AD7D2D-74FE-46A9-83BB-79490E755BAE}"/>
                </a:ext>
              </a:extLst>
            </p:cNvPr>
            <p:cNvSpPr/>
            <p:nvPr/>
          </p:nvSpPr>
          <p:spPr>
            <a:xfrm>
              <a:off x="9659619" y="192595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E04DEC89-6012-4A25-B425-B9CB908553F3}"/>
                </a:ext>
              </a:extLst>
            </p:cNvPr>
            <p:cNvSpPr/>
            <p:nvPr/>
          </p:nvSpPr>
          <p:spPr>
            <a:xfrm>
              <a:off x="9555734" y="3139313"/>
              <a:ext cx="12700" cy="530860"/>
            </a:xfrm>
            <a:custGeom>
              <a:avLst/>
              <a:gdLst>
                <a:gd name="connsiteX0" fmla="*/ 0 w 12700"/>
                <a:gd name="connsiteY0" fmla="*/ 530860 h 530860"/>
                <a:gd name="connsiteX1" fmla="*/ 0 w 12700"/>
                <a:gd name="connsiteY1" fmla="*/ 0 h 5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0860">
                  <a:moveTo>
                    <a:pt x="0" y="5308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44169944-5C73-4F14-A0B2-E1B76BB35F45}"/>
                </a:ext>
              </a:extLst>
            </p:cNvPr>
            <p:cNvSpPr/>
            <p:nvPr/>
          </p:nvSpPr>
          <p:spPr>
            <a:xfrm>
              <a:off x="9541764" y="3139313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4D4462B1-C305-49E6-B223-FB269FBFC068}"/>
                </a:ext>
              </a:extLst>
            </p:cNvPr>
            <p:cNvSpPr/>
            <p:nvPr/>
          </p:nvSpPr>
          <p:spPr>
            <a:xfrm>
              <a:off x="9633331" y="3670173"/>
              <a:ext cx="12700" cy="355218"/>
            </a:xfrm>
            <a:custGeom>
              <a:avLst/>
              <a:gdLst>
                <a:gd name="connsiteX0" fmla="*/ 0 w 12700"/>
                <a:gd name="connsiteY0" fmla="*/ 0 h 355218"/>
                <a:gd name="connsiteX1" fmla="*/ 0 w 12700"/>
                <a:gd name="connsiteY1" fmla="*/ 355219 h 35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5218">
                  <a:moveTo>
                    <a:pt x="0" y="0"/>
                  </a:moveTo>
                  <a:lnTo>
                    <a:pt x="0" y="3552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C239972C-0AE9-49F0-8469-1B149CB19AAF}"/>
                </a:ext>
              </a:extLst>
            </p:cNvPr>
            <p:cNvSpPr/>
            <p:nvPr/>
          </p:nvSpPr>
          <p:spPr>
            <a:xfrm>
              <a:off x="9619360" y="3973321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12FD75DB-F508-435C-A04A-F596E32B4AA0}"/>
                </a:ext>
              </a:extLst>
            </p:cNvPr>
            <p:cNvSpPr/>
            <p:nvPr/>
          </p:nvSpPr>
          <p:spPr>
            <a:xfrm>
              <a:off x="9624187" y="2901569"/>
              <a:ext cx="12700" cy="768604"/>
            </a:xfrm>
            <a:custGeom>
              <a:avLst/>
              <a:gdLst>
                <a:gd name="connsiteX0" fmla="*/ 0 w 12700"/>
                <a:gd name="connsiteY0" fmla="*/ 768604 h 768604"/>
                <a:gd name="connsiteX1" fmla="*/ 0 w 12700"/>
                <a:gd name="connsiteY1" fmla="*/ 0 h 76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68604">
                  <a:moveTo>
                    <a:pt x="0" y="76860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65188342-D899-4ECF-92AA-4EDB72265966}"/>
                </a:ext>
              </a:extLst>
            </p:cNvPr>
            <p:cNvSpPr/>
            <p:nvPr/>
          </p:nvSpPr>
          <p:spPr>
            <a:xfrm>
              <a:off x="9610217" y="2901569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51096340-A9F0-4985-8C52-CCEEEFB19F9A}"/>
                </a:ext>
              </a:extLst>
            </p:cNvPr>
            <p:cNvSpPr/>
            <p:nvPr/>
          </p:nvSpPr>
          <p:spPr>
            <a:xfrm>
              <a:off x="9702292" y="3670173"/>
              <a:ext cx="12700" cy="417194"/>
            </a:xfrm>
            <a:custGeom>
              <a:avLst/>
              <a:gdLst>
                <a:gd name="connsiteX0" fmla="*/ 0 w 12700"/>
                <a:gd name="connsiteY0" fmla="*/ 0 h 417194"/>
                <a:gd name="connsiteX1" fmla="*/ 0 w 12700"/>
                <a:gd name="connsiteY1" fmla="*/ 417195 h 4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7194">
                  <a:moveTo>
                    <a:pt x="0" y="0"/>
                  </a:moveTo>
                  <a:lnTo>
                    <a:pt x="0" y="41719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081431AC-82A4-4688-9D13-9C172F99FB21}"/>
                </a:ext>
              </a:extLst>
            </p:cNvPr>
            <p:cNvSpPr/>
            <p:nvPr/>
          </p:nvSpPr>
          <p:spPr>
            <a:xfrm>
              <a:off x="9688321" y="403517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2D7E8B5D-4279-4962-9680-FCA1E16EA434}"/>
                </a:ext>
              </a:extLst>
            </p:cNvPr>
            <p:cNvSpPr/>
            <p:nvPr/>
          </p:nvSpPr>
          <p:spPr>
            <a:xfrm>
              <a:off x="9595612" y="3670173"/>
              <a:ext cx="12700" cy="650748"/>
            </a:xfrm>
            <a:custGeom>
              <a:avLst/>
              <a:gdLst>
                <a:gd name="connsiteX0" fmla="*/ 0 w 12700"/>
                <a:gd name="connsiteY0" fmla="*/ 0 h 650748"/>
                <a:gd name="connsiteX1" fmla="*/ 0 w 12700"/>
                <a:gd name="connsiteY1" fmla="*/ 650748 h 65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0748">
                  <a:moveTo>
                    <a:pt x="0" y="0"/>
                  </a:moveTo>
                  <a:lnTo>
                    <a:pt x="0" y="65074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D3610517-6188-4BF1-B822-06DDA05C7F0D}"/>
                </a:ext>
              </a:extLst>
            </p:cNvPr>
            <p:cNvSpPr/>
            <p:nvPr/>
          </p:nvSpPr>
          <p:spPr>
            <a:xfrm>
              <a:off x="9581642" y="4268723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FFA8471F-7E46-4B6E-82DF-AB5B82198EB8}"/>
                </a:ext>
              </a:extLst>
            </p:cNvPr>
            <p:cNvSpPr/>
            <p:nvPr/>
          </p:nvSpPr>
          <p:spPr>
            <a:xfrm>
              <a:off x="9532493" y="3635883"/>
              <a:ext cx="12700" cy="34289"/>
            </a:xfrm>
            <a:custGeom>
              <a:avLst/>
              <a:gdLst>
                <a:gd name="connsiteX0" fmla="*/ 0 w 12700"/>
                <a:gd name="connsiteY0" fmla="*/ 34290 h 34289"/>
                <a:gd name="connsiteX1" fmla="*/ 0 w 12700"/>
                <a:gd name="connsiteY1" fmla="*/ 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289">
                  <a:moveTo>
                    <a:pt x="0" y="342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8C6F8AA9-238E-481D-8A21-83E71CB92F72}"/>
                </a:ext>
              </a:extLst>
            </p:cNvPr>
            <p:cNvSpPr/>
            <p:nvPr/>
          </p:nvSpPr>
          <p:spPr>
            <a:xfrm>
              <a:off x="9518522" y="3635883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450B051D-A198-4F74-B9B8-BC43ABB0A7E1}"/>
                </a:ext>
              </a:extLst>
            </p:cNvPr>
            <p:cNvSpPr/>
            <p:nvPr/>
          </p:nvSpPr>
          <p:spPr>
            <a:xfrm>
              <a:off x="9755505" y="3670173"/>
              <a:ext cx="12700" cy="1018666"/>
            </a:xfrm>
            <a:custGeom>
              <a:avLst/>
              <a:gdLst>
                <a:gd name="connsiteX0" fmla="*/ 0 w 12700"/>
                <a:gd name="connsiteY0" fmla="*/ 0 h 1018666"/>
                <a:gd name="connsiteX1" fmla="*/ 0 w 12700"/>
                <a:gd name="connsiteY1" fmla="*/ 1018667 h 101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8666">
                  <a:moveTo>
                    <a:pt x="0" y="0"/>
                  </a:moveTo>
                  <a:lnTo>
                    <a:pt x="0" y="10186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3C63E265-D81B-40ED-898B-1D788744B544}"/>
                </a:ext>
              </a:extLst>
            </p:cNvPr>
            <p:cNvSpPr/>
            <p:nvPr/>
          </p:nvSpPr>
          <p:spPr>
            <a:xfrm>
              <a:off x="9741534" y="4636642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3970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621CB5DA-1175-45FA-A889-A26B5E2F323B}"/>
                </a:ext>
              </a:extLst>
            </p:cNvPr>
            <p:cNvSpPr/>
            <p:nvPr/>
          </p:nvSpPr>
          <p:spPr>
            <a:xfrm>
              <a:off x="9590405" y="2443099"/>
              <a:ext cx="12700" cy="1227074"/>
            </a:xfrm>
            <a:custGeom>
              <a:avLst/>
              <a:gdLst>
                <a:gd name="connsiteX0" fmla="*/ 0 w 12700"/>
                <a:gd name="connsiteY0" fmla="*/ 1227074 h 1227074"/>
                <a:gd name="connsiteX1" fmla="*/ 0 w 12700"/>
                <a:gd name="connsiteY1" fmla="*/ 0 h 122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27074">
                  <a:moveTo>
                    <a:pt x="0" y="12270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4641DF5B-789B-4AB7-A28E-D251509289A1}"/>
                </a:ext>
              </a:extLst>
            </p:cNvPr>
            <p:cNvSpPr/>
            <p:nvPr/>
          </p:nvSpPr>
          <p:spPr>
            <a:xfrm>
              <a:off x="9576434" y="244309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0196F86B-E000-4064-AFD9-3F51C36FAF66}"/>
                </a:ext>
              </a:extLst>
            </p:cNvPr>
            <p:cNvSpPr/>
            <p:nvPr/>
          </p:nvSpPr>
          <p:spPr>
            <a:xfrm>
              <a:off x="9740519" y="3670173"/>
              <a:ext cx="12700" cy="586231"/>
            </a:xfrm>
            <a:custGeom>
              <a:avLst/>
              <a:gdLst>
                <a:gd name="connsiteX0" fmla="*/ 0 w 12700"/>
                <a:gd name="connsiteY0" fmla="*/ 0 h 586231"/>
                <a:gd name="connsiteX1" fmla="*/ 0 w 12700"/>
                <a:gd name="connsiteY1" fmla="*/ 586232 h 58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86231">
                  <a:moveTo>
                    <a:pt x="0" y="0"/>
                  </a:moveTo>
                  <a:lnTo>
                    <a:pt x="0" y="5862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DB232B66-BA24-4A65-80BB-5EFC6B41C3B6}"/>
                </a:ext>
              </a:extLst>
            </p:cNvPr>
            <p:cNvSpPr/>
            <p:nvPr/>
          </p:nvSpPr>
          <p:spPr>
            <a:xfrm>
              <a:off x="9726548" y="420420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0A15DB0B-83C2-46EE-AE23-50959F853E88}"/>
                </a:ext>
              </a:extLst>
            </p:cNvPr>
            <p:cNvSpPr/>
            <p:nvPr/>
          </p:nvSpPr>
          <p:spPr>
            <a:xfrm>
              <a:off x="9561576" y="3670173"/>
              <a:ext cx="12700" cy="512699"/>
            </a:xfrm>
            <a:custGeom>
              <a:avLst/>
              <a:gdLst>
                <a:gd name="connsiteX0" fmla="*/ 0 w 12700"/>
                <a:gd name="connsiteY0" fmla="*/ 0 h 512699"/>
                <a:gd name="connsiteX1" fmla="*/ 0 w 12700"/>
                <a:gd name="connsiteY1" fmla="*/ 512699 h 51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2699">
                  <a:moveTo>
                    <a:pt x="0" y="0"/>
                  </a:moveTo>
                  <a:lnTo>
                    <a:pt x="0" y="51269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46C6A5B6-EFEC-461C-B233-33F8E7F50B1C}"/>
                </a:ext>
              </a:extLst>
            </p:cNvPr>
            <p:cNvSpPr/>
            <p:nvPr/>
          </p:nvSpPr>
          <p:spPr>
            <a:xfrm>
              <a:off x="9547606" y="413067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FA8FA9CF-1FB5-42A3-84BB-690ED8190231}"/>
                </a:ext>
              </a:extLst>
            </p:cNvPr>
            <p:cNvSpPr/>
            <p:nvPr/>
          </p:nvSpPr>
          <p:spPr>
            <a:xfrm>
              <a:off x="9675622" y="2773807"/>
              <a:ext cx="12700" cy="896366"/>
            </a:xfrm>
            <a:custGeom>
              <a:avLst/>
              <a:gdLst>
                <a:gd name="connsiteX0" fmla="*/ 0 w 12700"/>
                <a:gd name="connsiteY0" fmla="*/ 896366 h 896366"/>
                <a:gd name="connsiteX1" fmla="*/ 0 w 12700"/>
                <a:gd name="connsiteY1" fmla="*/ 0 h 89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96366">
                  <a:moveTo>
                    <a:pt x="0" y="89636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2A832273-9326-491E-B220-976956A0D9A9}"/>
                </a:ext>
              </a:extLst>
            </p:cNvPr>
            <p:cNvSpPr/>
            <p:nvPr/>
          </p:nvSpPr>
          <p:spPr>
            <a:xfrm>
              <a:off x="9661652" y="277380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FF42F6E5-5191-4113-9109-934A2EEFC9CF}"/>
                </a:ext>
              </a:extLst>
            </p:cNvPr>
            <p:cNvSpPr/>
            <p:nvPr/>
          </p:nvSpPr>
          <p:spPr>
            <a:xfrm>
              <a:off x="9612884" y="3670173"/>
              <a:ext cx="12700" cy="1657985"/>
            </a:xfrm>
            <a:custGeom>
              <a:avLst/>
              <a:gdLst>
                <a:gd name="connsiteX0" fmla="*/ 0 w 12700"/>
                <a:gd name="connsiteY0" fmla="*/ 0 h 1657985"/>
                <a:gd name="connsiteX1" fmla="*/ 0 w 12700"/>
                <a:gd name="connsiteY1" fmla="*/ 1657985 h 16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7985">
                  <a:moveTo>
                    <a:pt x="0" y="0"/>
                  </a:moveTo>
                  <a:lnTo>
                    <a:pt x="0" y="165798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C7B53177-47D2-4DED-B9B9-77BC728FB4E0}"/>
                </a:ext>
              </a:extLst>
            </p:cNvPr>
            <p:cNvSpPr/>
            <p:nvPr/>
          </p:nvSpPr>
          <p:spPr>
            <a:xfrm>
              <a:off x="9598914" y="527596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5D9B7169-4CE1-4B58-AC04-84643A4997FC}"/>
                </a:ext>
              </a:extLst>
            </p:cNvPr>
            <p:cNvSpPr/>
            <p:nvPr/>
          </p:nvSpPr>
          <p:spPr>
            <a:xfrm>
              <a:off x="9658350" y="3473958"/>
              <a:ext cx="12700" cy="196214"/>
            </a:xfrm>
            <a:custGeom>
              <a:avLst/>
              <a:gdLst>
                <a:gd name="connsiteX0" fmla="*/ 0 w 12700"/>
                <a:gd name="connsiteY0" fmla="*/ 196215 h 196214"/>
                <a:gd name="connsiteX1" fmla="*/ 0 w 12700"/>
                <a:gd name="connsiteY1" fmla="*/ 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6214">
                  <a:moveTo>
                    <a:pt x="0" y="19621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CDF011BF-8AB8-4430-B5C0-9725B2594BC1}"/>
                </a:ext>
              </a:extLst>
            </p:cNvPr>
            <p:cNvSpPr/>
            <p:nvPr/>
          </p:nvSpPr>
          <p:spPr>
            <a:xfrm>
              <a:off x="9644380" y="3473958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DE75C295-049E-4908-BACC-20D7B59A086F}"/>
                </a:ext>
              </a:extLst>
            </p:cNvPr>
            <p:cNvSpPr/>
            <p:nvPr/>
          </p:nvSpPr>
          <p:spPr>
            <a:xfrm>
              <a:off x="9762617" y="2857881"/>
              <a:ext cx="12700" cy="812292"/>
            </a:xfrm>
            <a:custGeom>
              <a:avLst/>
              <a:gdLst>
                <a:gd name="connsiteX0" fmla="*/ 0 w 12700"/>
                <a:gd name="connsiteY0" fmla="*/ 812292 h 812292"/>
                <a:gd name="connsiteX1" fmla="*/ 0 w 12700"/>
                <a:gd name="connsiteY1" fmla="*/ 0 h 81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2292">
                  <a:moveTo>
                    <a:pt x="0" y="81229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4AE84AA9-0F50-42F9-8525-23A19588196F}"/>
                </a:ext>
              </a:extLst>
            </p:cNvPr>
            <p:cNvSpPr/>
            <p:nvPr/>
          </p:nvSpPr>
          <p:spPr>
            <a:xfrm>
              <a:off x="9748646" y="285788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C4C61821-A9A2-4686-B967-657A11FA0A50}"/>
                </a:ext>
              </a:extLst>
            </p:cNvPr>
            <p:cNvSpPr/>
            <p:nvPr/>
          </p:nvSpPr>
          <p:spPr>
            <a:xfrm>
              <a:off x="9594088" y="3427095"/>
              <a:ext cx="12700" cy="243077"/>
            </a:xfrm>
            <a:custGeom>
              <a:avLst/>
              <a:gdLst>
                <a:gd name="connsiteX0" fmla="*/ 0 w 12700"/>
                <a:gd name="connsiteY0" fmla="*/ 243078 h 243077"/>
                <a:gd name="connsiteX1" fmla="*/ 0 w 12700"/>
                <a:gd name="connsiteY1" fmla="*/ 0 h 2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3077">
                  <a:moveTo>
                    <a:pt x="0" y="24307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07BE24F3-E711-4134-899F-4ABD1D078E26}"/>
                </a:ext>
              </a:extLst>
            </p:cNvPr>
            <p:cNvSpPr/>
            <p:nvPr/>
          </p:nvSpPr>
          <p:spPr>
            <a:xfrm>
              <a:off x="9580118" y="3427095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6CCA370C-8200-4726-AD9B-EEEA97CD7F10}"/>
                </a:ext>
              </a:extLst>
            </p:cNvPr>
            <p:cNvSpPr/>
            <p:nvPr/>
          </p:nvSpPr>
          <p:spPr>
            <a:xfrm>
              <a:off x="9683496" y="3670173"/>
              <a:ext cx="12700" cy="1133475"/>
            </a:xfrm>
            <a:custGeom>
              <a:avLst/>
              <a:gdLst>
                <a:gd name="connsiteX0" fmla="*/ 0 w 12700"/>
                <a:gd name="connsiteY0" fmla="*/ 0 h 1133475"/>
                <a:gd name="connsiteX1" fmla="*/ 0 w 12700"/>
                <a:gd name="connsiteY1" fmla="*/ 1133475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3475">
                  <a:moveTo>
                    <a:pt x="0" y="0"/>
                  </a:moveTo>
                  <a:lnTo>
                    <a:pt x="0" y="11334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E86D5562-A132-4D43-911B-A566452520E3}"/>
                </a:ext>
              </a:extLst>
            </p:cNvPr>
            <p:cNvSpPr/>
            <p:nvPr/>
          </p:nvSpPr>
          <p:spPr>
            <a:xfrm>
              <a:off x="9669526" y="47514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A1E22198-063F-40E0-877E-F99BA7A112D1}"/>
                </a:ext>
              </a:extLst>
            </p:cNvPr>
            <p:cNvSpPr/>
            <p:nvPr/>
          </p:nvSpPr>
          <p:spPr>
            <a:xfrm>
              <a:off x="9558782" y="3670173"/>
              <a:ext cx="12700" cy="1255267"/>
            </a:xfrm>
            <a:custGeom>
              <a:avLst/>
              <a:gdLst>
                <a:gd name="connsiteX0" fmla="*/ 0 w 12700"/>
                <a:gd name="connsiteY0" fmla="*/ 0 h 1255267"/>
                <a:gd name="connsiteX1" fmla="*/ 0 w 12700"/>
                <a:gd name="connsiteY1" fmla="*/ 1255268 h 125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5267">
                  <a:moveTo>
                    <a:pt x="0" y="0"/>
                  </a:moveTo>
                  <a:lnTo>
                    <a:pt x="0" y="125526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4E35B407-6BA1-4DBE-BB38-3879CCF0C5AA}"/>
                </a:ext>
              </a:extLst>
            </p:cNvPr>
            <p:cNvSpPr/>
            <p:nvPr/>
          </p:nvSpPr>
          <p:spPr>
            <a:xfrm>
              <a:off x="9544811" y="487324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4EFD12C9-53E1-4BA0-8EEE-834AA86D09A9}"/>
                </a:ext>
              </a:extLst>
            </p:cNvPr>
            <p:cNvSpPr/>
            <p:nvPr/>
          </p:nvSpPr>
          <p:spPr>
            <a:xfrm>
              <a:off x="9668637" y="3670173"/>
              <a:ext cx="12700" cy="795147"/>
            </a:xfrm>
            <a:custGeom>
              <a:avLst/>
              <a:gdLst>
                <a:gd name="connsiteX0" fmla="*/ 0 w 12700"/>
                <a:gd name="connsiteY0" fmla="*/ 0 h 795147"/>
                <a:gd name="connsiteX1" fmla="*/ 0 w 12700"/>
                <a:gd name="connsiteY1" fmla="*/ 795147 h 79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95147">
                  <a:moveTo>
                    <a:pt x="0" y="0"/>
                  </a:moveTo>
                  <a:lnTo>
                    <a:pt x="0" y="7951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1D4AEAAF-7994-4104-AFAA-AC0E10E625A3}"/>
                </a:ext>
              </a:extLst>
            </p:cNvPr>
            <p:cNvSpPr/>
            <p:nvPr/>
          </p:nvSpPr>
          <p:spPr>
            <a:xfrm>
              <a:off x="9654667" y="4413122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5CDC3720-84F1-4CA6-87FD-745664884A8B}"/>
                </a:ext>
              </a:extLst>
            </p:cNvPr>
            <p:cNvSpPr/>
            <p:nvPr/>
          </p:nvSpPr>
          <p:spPr>
            <a:xfrm>
              <a:off x="9614027" y="2535555"/>
              <a:ext cx="12700" cy="1134618"/>
            </a:xfrm>
            <a:custGeom>
              <a:avLst/>
              <a:gdLst>
                <a:gd name="connsiteX0" fmla="*/ 0 w 12700"/>
                <a:gd name="connsiteY0" fmla="*/ 1134618 h 1134618"/>
                <a:gd name="connsiteX1" fmla="*/ 0 w 12700"/>
                <a:gd name="connsiteY1" fmla="*/ 0 h 113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34618">
                  <a:moveTo>
                    <a:pt x="0" y="113461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72968F57-4174-487C-8F7A-91414FDD7AF1}"/>
                </a:ext>
              </a:extLst>
            </p:cNvPr>
            <p:cNvSpPr/>
            <p:nvPr/>
          </p:nvSpPr>
          <p:spPr>
            <a:xfrm>
              <a:off x="9600056" y="253555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E9774F1F-9F2B-4790-9294-3EBA4CD68913}"/>
                </a:ext>
              </a:extLst>
            </p:cNvPr>
            <p:cNvSpPr/>
            <p:nvPr/>
          </p:nvSpPr>
          <p:spPr>
            <a:xfrm>
              <a:off x="9727565" y="3149219"/>
              <a:ext cx="12700" cy="520954"/>
            </a:xfrm>
            <a:custGeom>
              <a:avLst/>
              <a:gdLst>
                <a:gd name="connsiteX0" fmla="*/ 0 w 12700"/>
                <a:gd name="connsiteY0" fmla="*/ 520954 h 520954"/>
                <a:gd name="connsiteX1" fmla="*/ 0 w 12700"/>
                <a:gd name="connsiteY1" fmla="*/ 0 h 5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0954">
                  <a:moveTo>
                    <a:pt x="0" y="52095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F63B24AE-5197-46C3-AA6E-04D4CEEC70D0}"/>
                </a:ext>
              </a:extLst>
            </p:cNvPr>
            <p:cNvSpPr/>
            <p:nvPr/>
          </p:nvSpPr>
          <p:spPr>
            <a:xfrm>
              <a:off x="9713594" y="314921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:a16="http://schemas.microsoft.com/office/drawing/2014/main" id="{C581455A-F8DA-4B07-8BBC-B22A101126BE}"/>
                </a:ext>
              </a:extLst>
            </p:cNvPr>
            <p:cNvSpPr/>
            <p:nvPr/>
          </p:nvSpPr>
          <p:spPr>
            <a:xfrm>
              <a:off x="9615805" y="3670173"/>
              <a:ext cx="12700" cy="1058544"/>
            </a:xfrm>
            <a:custGeom>
              <a:avLst/>
              <a:gdLst>
                <a:gd name="connsiteX0" fmla="*/ 0 w 12700"/>
                <a:gd name="connsiteY0" fmla="*/ 0 h 1058544"/>
                <a:gd name="connsiteX1" fmla="*/ 0 w 12700"/>
                <a:gd name="connsiteY1" fmla="*/ 1058545 h 105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8544">
                  <a:moveTo>
                    <a:pt x="0" y="0"/>
                  </a:moveTo>
                  <a:lnTo>
                    <a:pt x="0" y="10585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486B5B58-54C5-4302-A3EB-146D96B3266F}"/>
                </a:ext>
              </a:extLst>
            </p:cNvPr>
            <p:cNvSpPr/>
            <p:nvPr/>
          </p:nvSpPr>
          <p:spPr>
            <a:xfrm>
              <a:off x="9601834" y="46765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:a16="http://schemas.microsoft.com/office/drawing/2014/main" id="{4197BB0F-2221-48BC-9609-D03EAF77CC66}"/>
                </a:ext>
              </a:extLst>
            </p:cNvPr>
            <p:cNvSpPr/>
            <p:nvPr/>
          </p:nvSpPr>
          <p:spPr>
            <a:xfrm>
              <a:off x="9694037" y="2955798"/>
              <a:ext cx="12700" cy="714375"/>
            </a:xfrm>
            <a:custGeom>
              <a:avLst/>
              <a:gdLst>
                <a:gd name="connsiteX0" fmla="*/ 0 w 12700"/>
                <a:gd name="connsiteY0" fmla="*/ 714375 h 714375"/>
                <a:gd name="connsiteX1" fmla="*/ 0 w 12700"/>
                <a:gd name="connsiteY1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4375">
                  <a:moveTo>
                    <a:pt x="0" y="71437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:a16="http://schemas.microsoft.com/office/drawing/2014/main" id="{58365D47-7986-4532-A03A-B19153CDD871}"/>
                </a:ext>
              </a:extLst>
            </p:cNvPr>
            <p:cNvSpPr/>
            <p:nvPr/>
          </p:nvSpPr>
          <p:spPr>
            <a:xfrm>
              <a:off x="9680067" y="2955798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:a16="http://schemas.microsoft.com/office/drawing/2014/main" id="{49C3B8FD-DCCF-4871-A80F-1F18D056DA20}"/>
                </a:ext>
              </a:extLst>
            </p:cNvPr>
            <p:cNvSpPr/>
            <p:nvPr/>
          </p:nvSpPr>
          <p:spPr>
            <a:xfrm>
              <a:off x="9650349" y="3670173"/>
              <a:ext cx="12700" cy="1695703"/>
            </a:xfrm>
            <a:custGeom>
              <a:avLst/>
              <a:gdLst>
                <a:gd name="connsiteX0" fmla="*/ 0 w 12700"/>
                <a:gd name="connsiteY0" fmla="*/ 0 h 1695703"/>
                <a:gd name="connsiteX1" fmla="*/ 0 w 12700"/>
                <a:gd name="connsiteY1" fmla="*/ 1695704 h 169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95703">
                  <a:moveTo>
                    <a:pt x="0" y="0"/>
                  </a:moveTo>
                  <a:lnTo>
                    <a:pt x="0" y="169570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:a16="http://schemas.microsoft.com/office/drawing/2014/main" id="{04EEF71A-5946-4C2B-839F-9796E4D9C8EB}"/>
                </a:ext>
              </a:extLst>
            </p:cNvPr>
            <p:cNvSpPr/>
            <p:nvPr/>
          </p:nvSpPr>
          <p:spPr>
            <a:xfrm>
              <a:off x="9636379" y="531367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:a16="http://schemas.microsoft.com/office/drawing/2014/main" id="{D77D9919-E05E-4828-A811-67543C5F2217}"/>
                </a:ext>
              </a:extLst>
            </p:cNvPr>
            <p:cNvSpPr/>
            <p:nvPr/>
          </p:nvSpPr>
          <p:spPr>
            <a:xfrm>
              <a:off x="9710801" y="3670173"/>
              <a:ext cx="12700" cy="1267714"/>
            </a:xfrm>
            <a:custGeom>
              <a:avLst/>
              <a:gdLst>
                <a:gd name="connsiteX0" fmla="*/ 0 w 12700"/>
                <a:gd name="connsiteY0" fmla="*/ 0 h 1267714"/>
                <a:gd name="connsiteX1" fmla="*/ 0 w 12700"/>
                <a:gd name="connsiteY1" fmla="*/ 1267714 h 12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67714">
                  <a:moveTo>
                    <a:pt x="0" y="0"/>
                  </a:moveTo>
                  <a:lnTo>
                    <a:pt x="0" y="12677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:a16="http://schemas.microsoft.com/office/drawing/2014/main" id="{BAD55388-A56C-4916-942D-1E709AD8D7B4}"/>
                </a:ext>
              </a:extLst>
            </p:cNvPr>
            <p:cNvSpPr/>
            <p:nvPr/>
          </p:nvSpPr>
          <p:spPr>
            <a:xfrm>
              <a:off x="9696831" y="488581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02E5D81D-A7DB-48C2-A9D4-7233695B4508}"/>
                </a:ext>
              </a:extLst>
            </p:cNvPr>
            <p:cNvSpPr/>
            <p:nvPr/>
          </p:nvSpPr>
          <p:spPr>
            <a:xfrm>
              <a:off x="9765538" y="3670173"/>
              <a:ext cx="12700" cy="248412"/>
            </a:xfrm>
            <a:custGeom>
              <a:avLst/>
              <a:gdLst>
                <a:gd name="connsiteX0" fmla="*/ 0 w 12700"/>
                <a:gd name="connsiteY0" fmla="*/ 0 h 248412"/>
                <a:gd name="connsiteX1" fmla="*/ 0 w 12700"/>
                <a:gd name="connsiteY1" fmla="*/ 248412 h 24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8412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:a16="http://schemas.microsoft.com/office/drawing/2014/main" id="{3EAF550D-4FF8-4897-8D33-FC951684FCC4}"/>
                </a:ext>
              </a:extLst>
            </p:cNvPr>
            <p:cNvSpPr/>
            <p:nvPr/>
          </p:nvSpPr>
          <p:spPr>
            <a:xfrm>
              <a:off x="9751568" y="3866388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:a16="http://schemas.microsoft.com/office/drawing/2014/main" id="{1ADB49D2-4092-43F7-97E4-7D1412524224}"/>
                </a:ext>
              </a:extLst>
            </p:cNvPr>
            <p:cNvSpPr/>
            <p:nvPr/>
          </p:nvSpPr>
          <p:spPr>
            <a:xfrm>
              <a:off x="9648317" y="1595501"/>
              <a:ext cx="12700" cy="2074672"/>
            </a:xfrm>
            <a:custGeom>
              <a:avLst/>
              <a:gdLst>
                <a:gd name="connsiteX0" fmla="*/ 0 w 12700"/>
                <a:gd name="connsiteY0" fmla="*/ 2074672 h 2074672"/>
                <a:gd name="connsiteX1" fmla="*/ 0 w 12700"/>
                <a:gd name="connsiteY1" fmla="*/ 0 h 207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074672">
                  <a:moveTo>
                    <a:pt x="0" y="20746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:a16="http://schemas.microsoft.com/office/drawing/2014/main" id="{A439059B-929B-4C86-99F6-979AADD4DE60}"/>
                </a:ext>
              </a:extLst>
            </p:cNvPr>
            <p:cNvSpPr/>
            <p:nvPr/>
          </p:nvSpPr>
          <p:spPr>
            <a:xfrm>
              <a:off x="9634346" y="159550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:a16="http://schemas.microsoft.com/office/drawing/2014/main" id="{0BB4C882-80CD-4455-9FAA-62C5A6A76ACB}"/>
                </a:ext>
              </a:extLst>
            </p:cNvPr>
            <p:cNvSpPr/>
            <p:nvPr/>
          </p:nvSpPr>
          <p:spPr>
            <a:xfrm>
              <a:off x="9539732" y="2801112"/>
              <a:ext cx="12700" cy="869061"/>
            </a:xfrm>
            <a:custGeom>
              <a:avLst/>
              <a:gdLst>
                <a:gd name="connsiteX0" fmla="*/ 0 w 12700"/>
                <a:gd name="connsiteY0" fmla="*/ 869061 h 869061"/>
                <a:gd name="connsiteX1" fmla="*/ 0 w 12700"/>
                <a:gd name="connsiteY1" fmla="*/ 0 h 86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9061">
                  <a:moveTo>
                    <a:pt x="0" y="8690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:a16="http://schemas.microsoft.com/office/drawing/2014/main" id="{F91A9E5A-B57F-4CBF-B6FE-618684E7B97E}"/>
                </a:ext>
              </a:extLst>
            </p:cNvPr>
            <p:cNvSpPr/>
            <p:nvPr/>
          </p:nvSpPr>
          <p:spPr>
            <a:xfrm>
              <a:off x="9525761" y="280111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82F4E8A0-0CDD-4674-BE0E-39CAD6C4FD3F}"/>
                </a:ext>
              </a:extLst>
            </p:cNvPr>
            <p:cNvSpPr/>
            <p:nvPr/>
          </p:nvSpPr>
          <p:spPr>
            <a:xfrm>
              <a:off x="9729470" y="2523109"/>
              <a:ext cx="12700" cy="1147064"/>
            </a:xfrm>
            <a:custGeom>
              <a:avLst/>
              <a:gdLst>
                <a:gd name="connsiteX0" fmla="*/ 0 w 12700"/>
                <a:gd name="connsiteY0" fmla="*/ 1147064 h 1147064"/>
                <a:gd name="connsiteX1" fmla="*/ 0 w 12700"/>
                <a:gd name="connsiteY1" fmla="*/ 0 h 11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7064">
                  <a:moveTo>
                    <a:pt x="0" y="11470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4F400BCA-59F7-43DA-B4A9-CF81F146DD3A}"/>
                </a:ext>
              </a:extLst>
            </p:cNvPr>
            <p:cNvSpPr/>
            <p:nvPr/>
          </p:nvSpPr>
          <p:spPr>
            <a:xfrm>
              <a:off x="9715500" y="252310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49" name="!!g25">
            <a:extLst>
              <a:ext uri="{FF2B5EF4-FFF2-40B4-BE49-F238E27FC236}">
                <a16:creationId xmlns:a16="http://schemas.microsoft.com/office/drawing/2014/main" id="{70340E9F-40E6-4EBC-B558-048C6E6D3BB9}"/>
              </a:ext>
            </a:extLst>
          </p:cNvPr>
          <p:cNvGrpSpPr/>
          <p:nvPr/>
        </p:nvGrpSpPr>
        <p:grpSpPr>
          <a:xfrm>
            <a:off x="9852406" y="1789810"/>
            <a:ext cx="330580" cy="3587624"/>
            <a:chOff x="9852406" y="1789810"/>
            <a:chExt cx="330580" cy="3587624"/>
          </a:xfrm>
        </p:grpSpPr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A51F5548-9BEF-4FF7-8ACB-E1AD570036D7}"/>
                </a:ext>
              </a:extLst>
            </p:cNvPr>
            <p:cNvSpPr/>
            <p:nvPr/>
          </p:nvSpPr>
          <p:spPr>
            <a:xfrm>
              <a:off x="9852406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E5F6937B-E546-4CE8-BE43-F0EB597CB5E0}"/>
                </a:ext>
              </a:extLst>
            </p:cNvPr>
            <p:cNvSpPr/>
            <p:nvPr/>
          </p:nvSpPr>
          <p:spPr>
            <a:xfrm>
              <a:off x="10075545" y="2703576"/>
              <a:ext cx="12700" cy="966597"/>
            </a:xfrm>
            <a:custGeom>
              <a:avLst/>
              <a:gdLst>
                <a:gd name="connsiteX0" fmla="*/ 0 w 12700"/>
                <a:gd name="connsiteY0" fmla="*/ 966597 h 966597"/>
                <a:gd name="connsiteX1" fmla="*/ 0 w 12700"/>
                <a:gd name="connsiteY1" fmla="*/ 0 h 96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6597">
                  <a:moveTo>
                    <a:pt x="0" y="9665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069BEEF5-49AA-4FFE-A729-BD9E6A8CCC18}"/>
                </a:ext>
              </a:extLst>
            </p:cNvPr>
            <p:cNvSpPr/>
            <p:nvPr/>
          </p:nvSpPr>
          <p:spPr>
            <a:xfrm>
              <a:off x="10061575" y="270357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D6A28576-A8C1-4092-92BA-BC55DB92CDE4}"/>
                </a:ext>
              </a:extLst>
            </p:cNvPr>
            <p:cNvSpPr/>
            <p:nvPr/>
          </p:nvSpPr>
          <p:spPr>
            <a:xfrm>
              <a:off x="10057511" y="3670173"/>
              <a:ext cx="12700" cy="1451990"/>
            </a:xfrm>
            <a:custGeom>
              <a:avLst/>
              <a:gdLst>
                <a:gd name="connsiteX0" fmla="*/ 0 w 12700"/>
                <a:gd name="connsiteY0" fmla="*/ 0 h 1451990"/>
                <a:gd name="connsiteX1" fmla="*/ 0 w 12700"/>
                <a:gd name="connsiteY1" fmla="*/ 1451991 h 145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51990">
                  <a:moveTo>
                    <a:pt x="0" y="0"/>
                  </a:moveTo>
                  <a:lnTo>
                    <a:pt x="0" y="14519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E5BDBF0A-9F3C-43C9-9FF5-98A755EAAC46}"/>
                </a:ext>
              </a:extLst>
            </p:cNvPr>
            <p:cNvSpPr/>
            <p:nvPr/>
          </p:nvSpPr>
          <p:spPr>
            <a:xfrm>
              <a:off x="10043414" y="5070094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4097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E127D22D-10C2-4E21-9399-2DFFB1F700F7}"/>
                </a:ext>
              </a:extLst>
            </p:cNvPr>
            <p:cNvSpPr/>
            <p:nvPr/>
          </p:nvSpPr>
          <p:spPr>
            <a:xfrm>
              <a:off x="10096246" y="3670173"/>
              <a:ext cx="12700" cy="468249"/>
            </a:xfrm>
            <a:custGeom>
              <a:avLst/>
              <a:gdLst>
                <a:gd name="connsiteX0" fmla="*/ 0 w 12700"/>
                <a:gd name="connsiteY0" fmla="*/ 0 h 468249"/>
                <a:gd name="connsiteX1" fmla="*/ 0 w 12700"/>
                <a:gd name="connsiteY1" fmla="*/ 468249 h 4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8249">
                  <a:moveTo>
                    <a:pt x="0" y="0"/>
                  </a:moveTo>
                  <a:lnTo>
                    <a:pt x="0" y="46824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01E026E0-AE76-44D5-8618-F0BEE45BCEB4}"/>
                </a:ext>
              </a:extLst>
            </p:cNvPr>
            <p:cNvSpPr/>
            <p:nvPr/>
          </p:nvSpPr>
          <p:spPr>
            <a:xfrm>
              <a:off x="10082276" y="408622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A99E8D0B-AF13-4F3A-9212-1DC386605B42}"/>
                </a:ext>
              </a:extLst>
            </p:cNvPr>
            <p:cNvSpPr/>
            <p:nvPr/>
          </p:nvSpPr>
          <p:spPr>
            <a:xfrm>
              <a:off x="9992106" y="3314446"/>
              <a:ext cx="12700" cy="355726"/>
            </a:xfrm>
            <a:custGeom>
              <a:avLst/>
              <a:gdLst>
                <a:gd name="connsiteX0" fmla="*/ 0 w 12700"/>
                <a:gd name="connsiteY0" fmla="*/ 355727 h 355726"/>
                <a:gd name="connsiteX1" fmla="*/ 0 w 12700"/>
                <a:gd name="connsiteY1" fmla="*/ 0 h 3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5726">
                  <a:moveTo>
                    <a:pt x="0" y="35572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2C395F56-3414-4963-AED9-C01BD4F7208B}"/>
                </a:ext>
              </a:extLst>
            </p:cNvPr>
            <p:cNvSpPr/>
            <p:nvPr/>
          </p:nvSpPr>
          <p:spPr>
            <a:xfrm>
              <a:off x="9978135" y="331444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F139811D-CD8E-4162-98A1-E09405F7AD86}"/>
                </a:ext>
              </a:extLst>
            </p:cNvPr>
            <p:cNvSpPr/>
            <p:nvPr/>
          </p:nvSpPr>
          <p:spPr>
            <a:xfrm>
              <a:off x="9879965" y="3619373"/>
              <a:ext cx="12700" cy="50800"/>
            </a:xfrm>
            <a:custGeom>
              <a:avLst/>
              <a:gdLst>
                <a:gd name="connsiteX0" fmla="*/ 0 w 12700"/>
                <a:gd name="connsiteY0" fmla="*/ 50800 h 50800"/>
                <a:gd name="connsiteX1" fmla="*/ 0 w 12700"/>
                <a:gd name="connsiteY1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800">
                  <a:moveTo>
                    <a:pt x="0" y="508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ED1B3968-6648-4C08-BF51-4B89DF1D7443}"/>
                </a:ext>
              </a:extLst>
            </p:cNvPr>
            <p:cNvSpPr/>
            <p:nvPr/>
          </p:nvSpPr>
          <p:spPr>
            <a:xfrm>
              <a:off x="9865994" y="361937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2ECB527A-3BF3-4C36-977B-C150A32958A0}"/>
                </a:ext>
              </a:extLst>
            </p:cNvPr>
            <p:cNvSpPr/>
            <p:nvPr/>
          </p:nvSpPr>
          <p:spPr>
            <a:xfrm>
              <a:off x="9938893" y="3670173"/>
              <a:ext cx="12700" cy="457073"/>
            </a:xfrm>
            <a:custGeom>
              <a:avLst/>
              <a:gdLst>
                <a:gd name="connsiteX0" fmla="*/ 0 w 12700"/>
                <a:gd name="connsiteY0" fmla="*/ 0 h 457073"/>
                <a:gd name="connsiteX1" fmla="*/ 0 w 12700"/>
                <a:gd name="connsiteY1" fmla="*/ 457073 h 4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073">
                  <a:moveTo>
                    <a:pt x="0" y="0"/>
                  </a:moveTo>
                  <a:lnTo>
                    <a:pt x="0" y="4570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A5620A39-1FAE-47D1-AC32-9BF91074453A}"/>
                </a:ext>
              </a:extLst>
            </p:cNvPr>
            <p:cNvSpPr/>
            <p:nvPr/>
          </p:nvSpPr>
          <p:spPr>
            <a:xfrm>
              <a:off x="9924922" y="407504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C50DD00D-B404-4643-83F4-36C34BF37F79}"/>
                </a:ext>
              </a:extLst>
            </p:cNvPr>
            <p:cNvSpPr/>
            <p:nvPr/>
          </p:nvSpPr>
          <p:spPr>
            <a:xfrm>
              <a:off x="10123678" y="3227705"/>
              <a:ext cx="12700" cy="442468"/>
            </a:xfrm>
            <a:custGeom>
              <a:avLst/>
              <a:gdLst>
                <a:gd name="connsiteX0" fmla="*/ 0 w 12700"/>
                <a:gd name="connsiteY0" fmla="*/ 442468 h 442468"/>
                <a:gd name="connsiteX1" fmla="*/ 0 w 12700"/>
                <a:gd name="connsiteY1" fmla="*/ 0 h 44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2468">
                  <a:moveTo>
                    <a:pt x="0" y="44246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17792377-B1F5-463D-A2F2-5B20C94A412B}"/>
                </a:ext>
              </a:extLst>
            </p:cNvPr>
            <p:cNvSpPr/>
            <p:nvPr/>
          </p:nvSpPr>
          <p:spPr>
            <a:xfrm>
              <a:off x="10109707" y="322770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6ADA56DC-9278-44A6-BE7D-54BD28053599}"/>
                </a:ext>
              </a:extLst>
            </p:cNvPr>
            <p:cNvSpPr/>
            <p:nvPr/>
          </p:nvSpPr>
          <p:spPr>
            <a:xfrm>
              <a:off x="10031730" y="3670173"/>
              <a:ext cx="12700" cy="741552"/>
            </a:xfrm>
            <a:custGeom>
              <a:avLst/>
              <a:gdLst>
                <a:gd name="connsiteX0" fmla="*/ 0 w 12700"/>
                <a:gd name="connsiteY0" fmla="*/ 0 h 741552"/>
                <a:gd name="connsiteX1" fmla="*/ 0 w 12700"/>
                <a:gd name="connsiteY1" fmla="*/ 741553 h 74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41552">
                  <a:moveTo>
                    <a:pt x="0" y="0"/>
                  </a:moveTo>
                  <a:lnTo>
                    <a:pt x="0" y="7415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45C66D3C-427D-4931-B045-AAE780AF6EB3}"/>
                </a:ext>
              </a:extLst>
            </p:cNvPr>
            <p:cNvSpPr/>
            <p:nvPr/>
          </p:nvSpPr>
          <p:spPr>
            <a:xfrm>
              <a:off x="10017759" y="435965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A3F2E03A-060D-4FDD-B0AF-E0403EA282D2}"/>
                </a:ext>
              </a:extLst>
            </p:cNvPr>
            <p:cNvSpPr/>
            <p:nvPr/>
          </p:nvSpPr>
          <p:spPr>
            <a:xfrm>
              <a:off x="9982835" y="3670173"/>
              <a:ext cx="12700" cy="1588642"/>
            </a:xfrm>
            <a:custGeom>
              <a:avLst/>
              <a:gdLst>
                <a:gd name="connsiteX0" fmla="*/ 0 w 12700"/>
                <a:gd name="connsiteY0" fmla="*/ 0 h 1588642"/>
                <a:gd name="connsiteX1" fmla="*/ 0 w 12700"/>
                <a:gd name="connsiteY1" fmla="*/ 1588643 h 158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88642">
                  <a:moveTo>
                    <a:pt x="0" y="0"/>
                  </a:moveTo>
                  <a:lnTo>
                    <a:pt x="0" y="15886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E0C2CD20-AD68-4457-AAC5-D207B9D3202D}"/>
                </a:ext>
              </a:extLst>
            </p:cNvPr>
            <p:cNvSpPr/>
            <p:nvPr/>
          </p:nvSpPr>
          <p:spPr>
            <a:xfrm>
              <a:off x="9968865" y="52066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8BD00BC4-5A21-4242-9809-8D0C9CB13282}"/>
                </a:ext>
              </a:extLst>
            </p:cNvPr>
            <p:cNvSpPr/>
            <p:nvPr/>
          </p:nvSpPr>
          <p:spPr>
            <a:xfrm>
              <a:off x="10036683" y="2190115"/>
              <a:ext cx="12700" cy="1480058"/>
            </a:xfrm>
            <a:custGeom>
              <a:avLst/>
              <a:gdLst>
                <a:gd name="connsiteX0" fmla="*/ 0 w 12700"/>
                <a:gd name="connsiteY0" fmla="*/ 1480058 h 1480058"/>
                <a:gd name="connsiteX1" fmla="*/ 0 w 12700"/>
                <a:gd name="connsiteY1" fmla="*/ 0 h 148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80058">
                  <a:moveTo>
                    <a:pt x="0" y="148005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8D5D6205-94DD-46A6-8614-E48C6BB80599}"/>
                </a:ext>
              </a:extLst>
            </p:cNvPr>
            <p:cNvSpPr/>
            <p:nvPr/>
          </p:nvSpPr>
          <p:spPr>
            <a:xfrm>
              <a:off x="10022713" y="2190114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97DF6EF9-D2A8-4DAC-8D7C-DD51C78BEDF9}"/>
                </a:ext>
              </a:extLst>
            </p:cNvPr>
            <p:cNvSpPr/>
            <p:nvPr/>
          </p:nvSpPr>
          <p:spPr>
            <a:xfrm>
              <a:off x="9974199" y="3670173"/>
              <a:ext cx="12700" cy="654176"/>
            </a:xfrm>
            <a:custGeom>
              <a:avLst/>
              <a:gdLst>
                <a:gd name="connsiteX0" fmla="*/ 0 w 12700"/>
                <a:gd name="connsiteY0" fmla="*/ 0 h 654176"/>
                <a:gd name="connsiteX1" fmla="*/ 0 w 12700"/>
                <a:gd name="connsiteY1" fmla="*/ 654177 h 6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4176">
                  <a:moveTo>
                    <a:pt x="0" y="0"/>
                  </a:moveTo>
                  <a:lnTo>
                    <a:pt x="0" y="6541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EB6C14EB-DA97-464C-AD30-9DD9718411D2}"/>
                </a:ext>
              </a:extLst>
            </p:cNvPr>
            <p:cNvSpPr/>
            <p:nvPr/>
          </p:nvSpPr>
          <p:spPr>
            <a:xfrm>
              <a:off x="9960229" y="4272153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88CE33A3-44B8-45BD-B640-A07209002867}"/>
                </a:ext>
              </a:extLst>
            </p:cNvPr>
            <p:cNvSpPr/>
            <p:nvPr/>
          </p:nvSpPr>
          <p:spPr>
            <a:xfrm>
              <a:off x="10017760" y="3670173"/>
              <a:ext cx="12700" cy="1707261"/>
            </a:xfrm>
            <a:custGeom>
              <a:avLst/>
              <a:gdLst>
                <a:gd name="connsiteX0" fmla="*/ 0 w 12700"/>
                <a:gd name="connsiteY0" fmla="*/ 0 h 1707261"/>
                <a:gd name="connsiteX1" fmla="*/ 0 w 12700"/>
                <a:gd name="connsiteY1" fmla="*/ 1707261 h 170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7261">
                  <a:moveTo>
                    <a:pt x="0" y="0"/>
                  </a:moveTo>
                  <a:lnTo>
                    <a:pt x="0" y="170726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5667BD0D-9D8F-45AB-87EA-8A8D3A6B3D2C}"/>
                </a:ext>
              </a:extLst>
            </p:cNvPr>
            <p:cNvSpPr/>
            <p:nvPr/>
          </p:nvSpPr>
          <p:spPr>
            <a:xfrm>
              <a:off x="10003790" y="532536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6F9EB239-93D5-4776-A40A-2C72A9CD76AB}"/>
                </a:ext>
              </a:extLst>
            </p:cNvPr>
            <p:cNvSpPr/>
            <p:nvPr/>
          </p:nvSpPr>
          <p:spPr>
            <a:xfrm>
              <a:off x="9957181" y="3670173"/>
              <a:ext cx="12700" cy="1431543"/>
            </a:xfrm>
            <a:custGeom>
              <a:avLst/>
              <a:gdLst>
                <a:gd name="connsiteX0" fmla="*/ 0 w 12700"/>
                <a:gd name="connsiteY0" fmla="*/ 0 h 1431543"/>
                <a:gd name="connsiteX1" fmla="*/ 0 w 12700"/>
                <a:gd name="connsiteY1" fmla="*/ 1431544 h 14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31543">
                  <a:moveTo>
                    <a:pt x="0" y="0"/>
                  </a:moveTo>
                  <a:lnTo>
                    <a:pt x="0" y="143154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A83A02BD-F7D7-4BE1-8B96-3B2338C6229C}"/>
                </a:ext>
              </a:extLst>
            </p:cNvPr>
            <p:cNvSpPr/>
            <p:nvPr/>
          </p:nvSpPr>
          <p:spPr>
            <a:xfrm>
              <a:off x="9943210" y="504952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2E33B160-F714-48B7-909B-FAB3147553EE}"/>
                </a:ext>
              </a:extLst>
            </p:cNvPr>
            <p:cNvSpPr/>
            <p:nvPr/>
          </p:nvSpPr>
          <p:spPr>
            <a:xfrm>
              <a:off x="10100310" y="3562985"/>
              <a:ext cx="12700" cy="107187"/>
            </a:xfrm>
            <a:custGeom>
              <a:avLst/>
              <a:gdLst>
                <a:gd name="connsiteX0" fmla="*/ 0 w 12700"/>
                <a:gd name="connsiteY0" fmla="*/ 107188 h 107187"/>
                <a:gd name="connsiteX1" fmla="*/ 0 w 12700"/>
                <a:gd name="connsiteY1" fmla="*/ 0 h 10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7187">
                  <a:moveTo>
                    <a:pt x="0" y="10718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7A754732-9979-4A1D-8511-729054865E26}"/>
                </a:ext>
              </a:extLst>
            </p:cNvPr>
            <p:cNvSpPr/>
            <p:nvPr/>
          </p:nvSpPr>
          <p:spPr>
            <a:xfrm>
              <a:off x="10086213" y="3562984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4097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6A136703-8740-4D92-B925-9544C1F08C28}"/>
                </a:ext>
              </a:extLst>
            </p:cNvPr>
            <p:cNvSpPr/>
            <p:nvPr/>
          </p:nvSpPr>
          <p:spPr>
            <a:xfrm>
              <a:off x="10016236" y="1789811"/>
              <a:ext cx="12700" cy="1880362"/>
            </a:xfrm>
            <a:custGeom>
              <a:avLst/>
              <a:gdLst>
                <a:gd name="connsiteX0" fmla="*/ 0 w 12700"/>
                <a:gd name="connsiteY0" fmla="*/ 1880362 h 1880362"/>
                <a:gd name="connsiteX1" fmla="*/ 0 w 12700"/>
                <a:gd name="connsiteY1" fmla="*/ 0 h 188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80362">
                  <a:moveTo>
                    <a:pt x="0" y="18803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B92F5BD5-3894-4A9E-9999-78AF8F834153}"/>
                </a:ext>
              </a:extLst>
            </p:cNvPr>
            <p:cNvSpPr/>
            <p:nvPr/>
          </p:nvSpPr>
          <p:spPr>
            <a:xfrm>
              <a:off x="10002266" y="17898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63B45164-28A9-4F95-8E1D-7A36CD56D3CD}"/>
                </a:ext>
              </a:extLst>
            </p:cNvPr>
            <p:cNvSpPr/>
            <p:nvPr/>
          </p:nvSpPr>
          <p:spPr>
            <a:xfrm>
              <a:off x="10036302" y="2865374"/>
              <a:ext cx="12700" cy="804799"/>
            </a:xfrm>
            <a:custGeom>
              <a:avLst/>
              <a:gdLst>
                <a:gd name="connsiteX0" fmla="*/ 0 w 12700"/>
                <a:gd name="connsiteY0" fmla="*/ 804799 h 804799"/>
                <a:gd name="connsiteX1" fmla="*/ 0 w 12700"/>
                <a:gd name="connsiteY1" fmla="*/ 0 h 80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04799">
                  <a:moveTo>
                    <a:pt x="0" y="8047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AD0BF584-ADBC-4CE8-A70B-0189D3A2CBF8}"/>
                </a:ext>
              </a:extLst>
            </p:cNvPr>
            <p:cNvSpPr/>
            <p:nvPr/>
          </p:nvSpPr>
          <p:spPr>
            <a:xfrm>
              <a:off x="10022205" y="2865373"/>
              <a:ext cx="28066" cy="52197"/>
            </a:xfrm>
            <a:custGeom>
              <a:avLst/>
              <a:gdLst>
                <a:gd name="connsiteX0" fmla="*/ 28067 w 28066"/>
                <a:gd name="connsiteY0" fmla="*/ 52197 h 52197"/>
                <a:gd name="connsiteX1" fmla="*/ 14097 w 28066"/>
                <a:gd name="connsiteY1" fmla="*/ 0 h 52197"/>
                <a:gd name="connsiteX2" fmla="*/ 0 w 28066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28067" y="52197"/>
                  </a:moveTo>
                  <a:lnTo>
                    <a:pt x="14097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C08DC09B-A370-4078-8E01-1ABF6A036379}"/>
                </a:ext>
              </a:extLst>
            </p:cNvPr>
            <p:cNvSpPr/>
            <p:nvPr/>
          </p:nvSpPr>
          <p:spPr>
            <a:xfrm>
              <a:off x="10095357" y="3670173"/>
              <a:ext cx="12700" cy="927988"/>
            </a:xfrm>
            <a:custGeom>
              <a:avLst/>
              <a:gdLst>
                <a:gd name="connsiteX0" fmla="*/ 0 w 12700"/>
                <a:gd name="connsiteY0" fmla="*/ 0 h 927988"/>
                <a:gd name="connsiteX1" fmla="*/ 0 w 12700"/>
                <a:gd name="connsiteY1" fmla="*/ 927989 h 92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7988">
                  <a:moveTo>
                    <a:pt x="0" y="0"/>
                  </a:moveTo>
                  <a:lnTo>
                    <a:pt x="0" y="92798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1163A077-D293-451F-8051-E22CB91DF50C}"/>
                </a:ext>
              </a:extLst>
            </p:cNvPr>
            <p:cNvSpPr/>
            <p:nvPr/>
          </p:nvSpPr>
          <p:spPr>
            <a:xfrm>
              <a:off x="10081386" y="454596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B6CADDBF-FD22-4146-A39B-922353627187}"/>
                </a:ext>
              </a:extLst>
            </p:cNvPr>
            <p:cNvSpPr/>
            <p:nvPr/>
          </p:nvSpPr>
          <p:spPr>
            <a:xfrm>
              <a:off x="10145268" y="3670173"/>
              <a:ext cx="12700" cy="35178"/>
            </a:xfrm>
            <a:custGeom>
              <a:avLst/>
              <a:gdLst>
                <a:gd name="connsiteX0" fmla="*/ 0 w 12700"/>
                <a:gd name="connsiteY0" fmla="*/ 0 h 35178"/>
                <a:gd name="connsiteX1" fmla="*/ 0 w 12700"/>
                <a:gd name="connsiteY1" fmla="*/ 35179 h 3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178">
                  <a:moveTo>
                    <a:pt x="0" y="0"/>
                  </a:moveTo>
                  <a:lnTo>
                    <a:pt x="0" y="3517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6DA6CF7A-922E-4D14-A625-4C3289077C0E}"/>
                </a:ext>
              </a:extLst>
            </p:cNvPr>
            <p:cNvSpPr/>
            <p:nvPr/>
          </p:nvSpPr>
          <p:spPr>
            <a:xfrm>
              <a:off x="10131297" y="365328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4E8FFD72-0779-4A49-B3C8-077CDCFBF8F2}"/>
                </a:ext>
              </a:extLst>
            </p:cNvPr>
            <p:cNvSpPr/>
            <p:nvPr/>
          </p:nvSpPr>
          <p:spPr>
            <a:xfrm>
              <a:off x="10067290" y="3670173"/>
              <a:ext cx="12700" cy="344677"/>
            </a:xfrm>
            <a:custGeom>
              <a:avLst/>
              <a:gdLst>
                <a:gd name="connsiteX0" fmla="*/ 0 w 12700"/>
                <a:gd name="connsiteY0" fmla="*/ 0 h 344677"/>
                <a:gd name="connsiteX1" fmla="*/ 0 w 12700"/>
                <a:gd name="connsiteY1" fmla="*/ 344678 h 34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4677">
                  <a:moveTo>
                    <a:pt x="0" y="0"/>
                  </a:moveTo>
                  <a:lnTo>
                    <a:pt x="0" y="34467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312587E9-1511-4268-9D30-7129654E384D}"/>
                </a:ext>
              </a:extLst>
            </p:cNvPr>
            <p:cNvSpPr/>
            <p:nvPr/>
          </p:nvSpPr>
          <p:spPr>
            <a:xfrm>
              <a:off x="10053319" y="396265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62C52785-6C9B-484B-82F3-AF0AC1F6CC4C}"/>
                </a:ext>
              </a:extLst>
            </p:cNvPr>
            <p:cNvSpPr/>
            <p:nvPr/>
          </p:nvSpPr>
          <p:spPr>
            <a:xfrm>
              <a:off x="10038969" y="3670173"/>
              <a:ext cx="12700" cy="1350264"/>
            </a:xfrm>
            <a:custGeom>
              <a:avLst/>
              <a:gdLst>
                <a:gd name="connsiteX0" fmla="*/ 0 w 12700"/>
                <a:gd name="connsiteY0" fmla="*/ 0 h 1350264"/>
                <a:gd name="connsiteX1" fmla="*/ 0 w 12700"/>
                <a:gd name="connsiteY1" fmla="*/ 1350264 h 135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0264">
                  <a:moveTo>
                    <a:pt x="0" y="0"/>
                  </a:moveTo>
                  <a:lnTo>
                    <a:pt x="0" y="135026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4F59FAC8-7E8A-41B6-B455-63860FE75A83}"/>
                </a:ext>
              </a:extLst>
            </p:cNvPr>
            <p:cNvSpPr/>
            <p:nvPr/>
          </p:nvSpPr>
          <p:spPr>
            <a:xfrm>
              <a:off x="10024998" y="496824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64C80439-8D92-4C88-A149-4DE5C945564D}"/>
                </a:ext>
              </a:extLst>
            </p:cNvPr>
            <p:cNvSpPr/>
            <p:nvPr/>
          </p:nvSpPr>
          <p:spPr>
            <a:xfrm>
              <a:off x="9977755" y="2556129"/>
              <a:ext cx="12700" cy="1114044"/>
            </a:xfrm>
            <a:custGeom>
              <a:avLst/>
              <a:gdLst>
                <a:gd name="connsiteX0" fmla="*/ 0 w 12700"/>
                <a:gd name="connsiteY0" fmla="*/ 1114044 h 1114044"/>
                <a:gd name="connsiteX1" fmla="*/ 0 w 12700"/>
                <a:gd name="connsiteY1" fmla="*/ 0 h 11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14044">
                  <a:moveTo>
                    <a:pt x="0" y="111404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A7B1DE9F-8CFD-4BC1-A4DE-BCC25FAD177B}"/>
                </a:ext>
              </a:extLst>
            </p:cNvPr>
            <p:cNvSpPr/>
            <p:nvPr/>
          </p:nvSpPr>
          <p:spPr>
            <a:xfrm>
              <a:off x="9963784" y="25561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22039A64-8D2D-44C0-BB18-2885F02BE009}"/>
                </a:ext>
              </a:extLst>
            </p:cNvPr>
            <p:cNvSpPr/>
            <p:nvPr/>
          </p:nvSpPr>
          <p:spPr>
            <a:xfrm>
              <a:off x="9999599" y="3670173"/>
              <a:ext cx="12700" cy="81152"/>
            </a:xfrm>
            <a:custGeom>
              <a:avLst/>
              <a:gdLst>
                <a:gd name="connsiteX0" fmla="*/ 0 w 12700"/>
                <a:gd name="connsiteY0" fmla="*/ 0 h 81152"/>
                <a:gd name="connsiteX1" fmla="*/ 0 w 12700"/>
                <a:gd name="connsiteY1" fmla="*/ 81153 h 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152">
                  <a:moveTo>
                    <a:pt x="0" y="0"/>
                  </a:moveTo>
                  <a:lnTo>
                    <a:pt x="0" y="8115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EDFE3072-072D-4F1A-8654-44BC88D530BC}"/>
                </a:ext>
              </a:extLst>
            </p:cNvPr>
            <p:cNvSpPr/>
            <p:nvPr/>
          </p:nvSpPr>
          <p:spPr>
            <a:xfrm>
              <a:off x="9985629" y="369925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EA1DD476-540D-477B-8E77-0BB03367C234}"/>
                </a:ext>
              </a:extLst>
            </p:cNvPr>
            <p:cNvSpPr/>
            <p:nvPr/>
          </p:nvSpPr>
          <p:spPr>
            <a:xfrm>
              <a:off x="9987153" y="2853309"/>
              <a:ext cx="12700" cy="816864"/>
            </a:xfrm>
            <a:custGeom>
              <a:avLst/>
              <a:gdLst>
                <a:gd name="connsiteX0" fmla="*/ 0 w 12700"/>
                <a:gd name="connsiteY0" fmla="*/ 816864 h 816864"/>
                <a:gd name="connsiteX1" fmla="*/ 0 w 12700"/>
                <a:gd name="connsiteY1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16864">
                  <a:moveTo>
                    <a:pt x="0" y="8168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95E2882A-1882-416F-AF8F-A4CD52F8D1F9}"/>
                </a:ext>
              </a:extLst>
            </p:cNvPr>
            <p:cNvSpPr/>
            <p:nvPr/>
          </p:nvSpPr>
          <p:spPr>
            <a:xfrm>
              <a:off x="9973182" y="285330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FACC7E0E-F592-413B-ABB4-110F2645E63F}"/>
                </a:ext>
              </a:extLst>
            </p:cNvPr>
            <p:cNvSpPr/>
            <p:nvPr/>
          </p:nvSpPr>
          <p:spPr>
            <a:xfrm>
              <a:off x="10060559" y="3317621"/>
              <a:ext cx="12700" cy="352551"/>
            </a:xfrm>
            <a:custGeom>
              <a:avLst/>
              <a:gdLst>
                <a:gd name="connsiteX0" fmla="*/ 0 w 12700"/>
                <a:gd name="connsiteY0" fmla="*/ 352552 h 352551"/>
                <a:gd name="connsiteX1" fmla="*/ 0 w 12700"/>
                <a:gd name="connsiteY1" fmla="*/ 0 h 3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551">
                  <a:moveTo>
                    <a:pt x="0" y="35255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:a16="http://schemas.microsoft.com/office/drawing/2014/main" id="{013CEB88-5F8D-409C-A324-E06276CA49A7}"/>
                </a:ext>
              </a:extLst>
            </p:cNvPr>
            <p:cNvSpPr/>
            <p:nvPr/>
          </p:nvSpPr>
          <p:spPr>
            <a:xfrm>
              <a:off x="10046461" y="3317621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7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7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:a16="http://schemas.microsoft.com/office/drawing/2014/main" id="{932A5EEE-7257-4418-BBC3-BF6A9F837081}"/>
                </a:ext>
              </a:extLst>
            </p:cNvPr>
            <p:cNvSpPr/>
            <p:nvPr/>
          </p:nvSpPr>
          <p:spPr>
            <a:xfrm>
              <a:off x="9921367" y="3670173"/>
              <a:ext cx="12700" cy="781430"/>
            </a:xfrm>
            <a:custGeom>
              <a:avLst/>
              <a:gdLst>
                <a:gd name="connsiteX0" fmla="*/ 0 w 12700"/>
                <a:gd name="connsiteY0" fmla="*/ 0 h 781430"/>
                <a:gd name="connsiteX1" fmla="*/ 0 w 12700"/>
                <a:gd name="connsiteY1" fmla="*/ 781431 h 78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1430">
                  <a:moveTo>
                    <a:pt x="0" y="0"/>
                  </a:moveTo>
                  <a:lnTo>
                    <a:pt x="0" y="7814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:a16="http://schemas.microsoft.com/office/drawing/2014/main" id="{4E0BD71A-4478-44CB-8CB5-41B2009C057A}"/>
                </a:ext>
              </a:extLst>
            </p:cNvPr>
            <p:cNvSpPr/>
            <p:nvPr/>
          </p:nvSpPr>
          <p:spPr>
            <a:xfrm>
              <a:off x="9907396" y="43994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:a16="http://schemas.microsoft.com/office/drawing/2014/main" id="{9EE59A8B-C488-432C-99DA-A56DA587A782}"/>
                </a:ext>
              </a:extLst>
            </p:cNvPr>
            <p:cNvSpPr/>
            <p:nvPr/>
          </p:nvSpPr>
          <p:spPr>
            <a:xfrm>
              <a:off x="9917049" y="3543046"/>
              <a:ext cx="12700" cy="127126"/>
            </a:xfrm>
            <a:custGeom>
              <a:avLst/>
              <a:gdLst>
                <a:gd name="connsiteX0" fmla="*/ 0 w 12700"/>
                <a:gd name="connsiteY0" fmla="*/ 127127 h 127126"/>
                <a:gd name="connsiteX1" fmla="*/ 0 w 12700"/>
                <a:gd name="connsiteY1" fmla="*/ 0 h 1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7126">
                  <a:moveTo>
                    <a:pt x="0" y="12712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:a16="http://schemas.microsoft.com/office/drawing/2014/main" id="{F890A993-8ACE-45E8-85CE-32EDA2235DE7}"/>
                </a:ext>
              </a:extLst>
            </p:cNvPr>
            <p:cNvSpPr/>
            <p:nvPr/>
          </p:nvSpPr>
          <p:spPr>
            <a:xfrm>
              <a:off x="9903079" y="3543046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:a16="http://schemas.microsoft.com/office/drawing/2014/main" id="{B031660A-60F9-457E-88F7-C586D93AC783}"/>
                </a:ext>
              </a:extLst>
            </p:cNvPr>
            <p:cNvSpPr/>
            <p:nvPr/>
          </p:nvSpPr>
          <p:spPr>
            <a:xfrm>
              <a:off x="9953498" y="3565144"/>
              <a:ext cx="12700" cy="105028"/>
            </a:xfrm>
            <a:custGeom>
              <a:avLst/>
              <a:gdLst>
                <a:gd name="connsiteX0" fmla="*/ 0 w 12700"/>
                <a:gd name="connsiteY0" fmla="*/ 105029 h 105028"/>
                <a:gd name="connsiteX1" fmla="*/ 0 w 12700"/>
                <a:gd name="connsiteY1" fmla="*/ 0 h 1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5028">
                  <a:moveTo>
                    <a:pt x="0" y="10502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:a16="http://schemas.microsoft.com/office/drawing/2014/main" id="{CE940B1D-4B3F-47F9-BD91-DBF0635674F1}"/>
                </a:ext>
              </a:extLst>
            </p:cNvPr>
            <p:cNvSpPr/>
            <p:nvPr/>
          </p:nvSpPr>
          <p:spPr>
            <a:xfrm>
              <a:off x="9939528" y="356514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:a16="http://schemas.microsoft.com/office/drawing/2014/main" id="{2EDFD5AD-CE5C-4F51-8709-EB4B3F5B4F13}"/>
                </a:ext>
              </a:extLst>
            </p:cNvPr>
            <p:cNvSpPr/>
            <p:nvPr/>
          </p:nvSpPr>
          <p:spPr>
            <a:xfrm>
              <a:off x="9930384" y="2960751"/>
              <a:ext cx="12700" cy="709422"/>
            </a:xfrm>
            <a:custGeom>
              <a:avLst/>
              <a:gdLst>
                <a:gd name="connsiteX0" fmla="*/ 0 w 12700"/>
                <a:gd name="connsiteY0" fmla="*/ 709422 h 709422"/>
                <a:gd name="connsiteX1" fmla="*/ 0 w 12700"/>
                <a:gd name="connsiteY1" fmla="*/ 0 h 70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09422">
                  <a:moveTo>
                    <a:pt x="0" y="70942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740BB036-D720-498F-ACDE-841A699EC96E}"/>
                </a:ext>
              </a:extLst>
            </p:cNvPr>
            <p:cNvSpPr/>
            <p:nvPr/>
          </p:nvSpPr>
          <p:spPr>
            <a:xfrm>
              <a:off x="9916414" y="296075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BA99B97F-5474-4D74-82E0-227E7BB97A01}"/>
                </a:ext>
              </a:extLst>
            </p:cNvPr>
            <p:cNvSpPr/>
            <p:nvPr/>
          </p:nvSpPr>
          <p:spPr>
            <a:xfrm>
              <a:off x="9992360" y="3670173"/>
              <a:ext cx="12700" cy="974598"/>
            </a:xfrm>
            <a:custGeom>
              <a:avLst/>
              <a:gdLst>
                <a:gd name="connsiteX0" fmla="*/ 0 w 12700"/>
                <a:gd name="connsiteY0" fmla="*/ 0 h 974598"/>
                <a:gd name="connsiteX1" fmla="*/ 0 w 12700"/>
                <a:gd name="connsiteY1" fmla="*/ 974598 h 97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4598">
                  <a:moveTo>
                    <a:pt x="0" y="0"/>
                  </a:moveTo>
                  <a:lnTo>
                    <a:pt x="0" y="97459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D090D77D-A4FA-4218-9EC2-5BD0C058449E}"/>
                </a:ext>
              </a:extLst>
            </p:cNvPr>
            <p:cNvSpPr/>
            <p:nvPr/>
          </p:nvSpPr>
          <p:spPr>
            <a:xfrm>
              <a:off x="9978390" y="459257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4" name="Freeform: Shape 3673">
              <a:extLst>
                <a:ext uri="{FF2B5EF4-FFF2-40B4-BE49-F238E27FC236}">
                  <a16:creationId xmlns:a16="http://schemas.microsoft.com/office/drawing/2014/main" id="{6CCD5D91-EAD0-451A-85B5-2DD137FEBF90}"/>
                </a:ext>
              </a:extLst>
            </p:cNvPr>
            <p:cNvSpPr/>
            <p:nvPr/>
          </p:nvSpPr>
          <p:spPr>
            <a:xfrm>
              <a:off x="10026904" y="3617976"/>
              <a:ext cx="12700" cy="52197"/>
            </a:xfrm>
            <a:custGeom>
              <a:avLst/>
              <a:gdLst>
                <a:gd name="connsiteX0" fmla="*/ 0 w 12700"/>
                <a:gd name="connsiteY0" fmla="*/ 52197 h 52197"/>
                <a:gd name="connsiteX1" fmla="*/ 0 w 12700"/>
                <a:gd name="connsiteY1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197">
                  <a:moveTo>
                    <a:pt x="0" y="521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5" name="Freeform: Shape 3674">
              <a:extLst>
                <a:ext uri="{FF2B5EF4-FFF2-40B4-BE49-F238E27FC236}">
                  <a16:creationId xmlns:a16="http://schemas.microsoft.com/office/drawing/2014/main" id="{7FA4D40C-2B19-4F65-A638-3B09CB9D23C2}"/>
                </a:ext>
              </a:extLst>
            </p:cNvPr>
            <p:cNvSpPr/>
            <p:nvPr/>
          </p:nvSpPr>
          <p:spPr>
            <a:xfrm>
              <a:off x="10012933" y="361797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0" name="!!g26">
            <a:extLst>
              <a:ext uri="{FF2B5EF4-FFF2-40B4-BE49-F238E27FC236}">
                <a16:creationId xmlns:a16="http://schemas.microsoft.com/office/drawing/2014/main" id="{E37C88BD-773F-49B0-887F-551AC13503CC}"/>
              </a:ext>
            </a:extLst>
          </p:cNvPr>
          <p:cNvGrpSpPr/>
          <p:nvPr/>
        </p:nvGrpSpPr>
        <p:grpSpPr>
          <a:xfrm>
            <a:off x="10219817" y="2054732"/>
            <a:ext cx="330580" cy="2757425"/>
            <a:chOff x="10219817" y="2054732"/>
            <a:chExt cx="330580" cy="2757425"/>
          </a:xfrm>
        </p:grpSpPr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73693026-0910-4A47-8803-0F9F85F20690}"/>
                </a:ext>
              </a:extLst>
            </p:cNvPr>
            <p:cNvSpPr/>
            <p:nvPr/>
          </p:nvSpPr>
          <p:spPr>
            <a:xfrm>
              <a:off x="10219817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03656E3A-7E97-43A8-AE7A-F1E801297AD7}"/>
                </a:ext>
              </a:extLst>
            </p:cNvPr>
            <p:cNvSpPr/>
            <p:nvPr/>
          </p:nvSpPr>
          <p:spPr>
            <a:xfrm>
              <a:off x="10356977" y="3670173"/>
              <a:ext cx="12700" cy="1039876"/>
            </a:xfrm>
            <a:custGeom>
              <a:avLst/>
              <a:gdLst>
                <a:gd name="connsiteX0" fmla="*/ 0 w 12700"/>
                <a:gd name="connsiteY0" fmla="*/ 0 h 1039876"/>
                <a:gd name="connsiteX1" fmla="*/ 0 w 12700"/>
                <a:gd name="connsiteY1" fmla="*/ 1039876 h 103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9876">
                  <a:moveTo>
                    <a:pt x="0" y="0"/>
                  </a:moveTo>
                  <a:lnTo>
                    <a:pt x="0" y="10398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95FBAAA6-6C42-42AE-8A17-19D8C9FE23BC}"/>
                </a:ext>
              </a:extLst>
            </p:cNvPr>
            <p:cNvSpPr/>
            <p:nvPr/>
          </p:nvSpPr>
          <p:spPr>
            <a:xfrm>
              <a:off x="10343006" y="465797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8819E224-38F0-408F-A11B-52E75DDC509F}"/>
                </a:ext>
              </a:extLst>
            </p:cNvPr>
            <p:cNvSpPr/>
            <p:nvPr/>
          </p:nvSpPr>
          <p:spPr>
            <a:xfrm>
              <a:off x="10406253" y="3670173"/>
              <a:ext cx="12700" cy="628396"/>
            </a:xfrm>
            <a:custGeom>
              <a:avLst/>
              <a:gdLst>
                <a:gd name="connsiteX0" fmla="*/ 0 w 12700"/>
                <a:gd name="connsiteY0" fmla="*/ 0 h 628396"/>
                <a:gd name="connsiteX1" fmla="*/ 0 w 12700"/>
                <a:gd name="connsiteY1" fmla="*/ 628396 h 62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8396">
                  <a:moveTo>
                    <a:pt x="0" y="0"/>
                  </a:moveTo>
                  <a:lnTo>
                    <a:pt x="0" y="6283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0BB7BC6A-17FD-408A-8D0F-91006768E4E8}"/>
                </a:ext>
              </a:extLst>
            </p:cNvPr>
            <p:cNvSpPr/>
            <p:nvPr/>
          </p:nvSpPr>
          <p:spPr>
            <a:xfrm>
              <a:off x="10392156" y="4246498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13C94F73-1094-42F5-B435-5DB81032B886}"/>
                </a:ext>
              </a:extLst>
            </p:cNvPr>
            <p:cNvSpPr/>
            <p:nvPr/>
          </p:nvSpPr>
          <p:spPr>
            <a:xfrm>
              <a:off x="10409555" y="3099816"/>
              <a:ext cx="12700" cy="570357"/>
            </a:xfrm>
            <a:custGeom>
              <a:avLst/>
              <a:gdLst>
                <a:gd name="connsiteX0" fmla="*/ 0 w 12700"/>
                <a:gd name="connsiteY0" fmla="*/ 570357 h 570357"/>
                <a:gd name="connsiteX1" fmla="*/ 0 w 12700"/>
                <a:gd name="connsiteY1" fmla="*/ 0 h 5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70357">
                  <a:moveTo>
                    <a:pt x="0" y="5703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C025537F-BF9C-4B18-993C-DD00FA50A4F9}"/>
                </a:ext>
              </a:extLst>
            </p:cNvPr>
            <p:cNvSpPr/>
            <p:nvPr/>
          </p:nvSpPr>
          <p:spPr>
            <a:xfrm>
              <a:off x="10395584" y="309981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E273A1ED-9CF4-4C96-81BC-A9172DD6A6A4}"/>
                </a:ext>
              </a:extLst>
            </p:cNvPr>
            <p:cNvSpPr/>
            <p:nvPr/>
          </p:nvSpPr>
          <p:spPr>
            <a:xfrm>
              <a:off x="10462260" y="3670173"/>
              <a:ext cx="12700" cy="224789"/>
            </a:xfrm>
            <a:custGeom>
              <a:avLst/>
              <a:gdLst>
                <a:gd name="connsiteX0" fmla="*/ 0 w 12700"/>
                <a:gd name="connsiteY0" fmla="*/ 0 h 224789"/>
                <a:gd name="connsiteX1" fmla="*/ 0 w 12700"/>
                <a:gd name="connsiteY1" fmla="*/ 224790 h 2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4789">
                  <a:moveTo>
                    <a:pt x="0" y="0"/>
                  </a:moveTo>
                  <a:lnTo>
                    <a:pt x="0" y="22479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26A61B15-6DD1-494A-988C-A6192B950CEB}"/>
                </a:ext>
              </a:extLst>
            </p:cNvPr>
            <p:cNvSpPr/>
            <p:nvPr/>
          </p:nvSpPr>
          <p:spPr>
            <a:xfrm>
              <a:off x="10448290" y="384276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D06F27F-9155-4D71-BDD5-59D971432C6F}"/>
                </a:ext>
              </a:extLst>
            </p:cNvPr>
            <p:cNvSpPr/>
            <p:nvPr/>
          </p:nvSpPr>
          <p:spPr>
            <a:xfrm>
              <a:off x="10368788" y="3670173"/>
              <a:ext cx="12700" cy="72262"/>
            </a:xfrm>
            <a:custGeom>
              <a:avLst/>
              <a:gdLst>
                <a:gd name="connsiteX0" fmla="*/ 0 w 12700"/>
                <a:gd name="connsiteY0" fmla="*/ 0 h 72262"/>
                <a:gd name="connsiteX1" fmla="*/ 0 w 12700"/>
                <a:gd name="connsiteY1" fmla="*/ 72263 h 7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262">
                  <a:moveTo>
                    <a:pt x="0" y="0"/>
                  </a:moveTo>
                  <a:lnTo>
                    <a:pt x="0" y="7226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1E91F808-FE10-4BA8-A870-E992BB00CDA6}"/>
                </a:ext>
              </a:extLst>
            </p:cNvPr>
            <p:cNvSpPr/>
            <p:nvPr/>
          </p:nvSpPr>
          <p:spPr>
            <a:xfrm>
              <a:off x="10354818" y="3690365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84D9462F-F0CB-45AE-A58D-1DEF172FB962}"/>
                </a:ext>
              </a:extLst>
            </p:cNvPr>
            <p:cNvSpPr/>
            <p:nvPr/>
          </p:nvSpPr>
          <p:spPr>
            <a:xfrm>
              <a:off x="10335768" y="2880487"/>
              <a:ext cx="12700" cy="789686"/>
            </a:xfrm>
            <a:custGeom>
              <a:avLst/>
              <a:gdLst>
                <a:gd name="connsiteX0" fmla="*/ 0 w 12700"/>
                <a:gd name="connsiteY0" fmla="*/ 789686 h 789686"/>
                <a:gd name="connsiteX1" fmla="*/ 0 w 12700"/>
                <a:gd name="connsiteY1" fmla="*/ 0 h 78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9686">
                  <a:moveTo>
                    <a:pt x="0" y="7896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2FEA4901-6EFA-4A6C-8003-7B051F0FA25E}"/>
                </a:ext>
              </a:extLst>
            </p:cNvPr>
            <p:cNvSpPr/>
            <p:nvPr/>
          </p:nvSpPr>
          <p:spPr>
            <a:xfrm>
              <a:off x="10321797" y="288048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B0DBCAAB-B4A7-4463-848C-65FF8B5CF289}"/>
                </a:ext>
              </a:extLst>
            </p:cNvPr>
            <p:cNvSpPr/>
            <p:nvPr/>
          </p:nvSpPr>
          <p:spPr>
            <a:xfrm>
              <a:off x="10289159" y="3670173"/>
              <a:ext cx="12700" cy="396875"/>
            </a:xfrm>
            <a:custGeom>
              <a:avLst/>
              <a:gdLst>
                <a:gd name="connsiteX0" fmla="*/ 0 w 12700"/>
                <a:gd name="connsiteY0" fmla="*/ 0 h 396875"/>
                <a:gd name="connsiteX1" fmla="*/ 0 w 12700"/>
                <a:gd name="connsiteY1" fmla="*/ 396875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6875">
                  <a:moveTo>
                    <a:pt x="0" y="0"/>
                  </a:moveTo>
                  <a:lnTo>
                    <a:pt x="0" y="39687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CE1CDF61-7FEA-49AA-B5ED-3E7046A8186B}"/>
                </a:ext>
              </a:extLst>
            </p:cNvPr>
            <p:cNvSpPr/>
            <p:nvPr/>
          </p:nvSpPr>
          <p:spPr>
            <a:xfrm>
              <a:off x="10275189" y="401485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AD3DFCEE-C4EF-465C-B4E0-29C9B5D53381}"/>
                </a:ext>
              </a:extLst>
            </p:cNvPr>
            <p:cNvSpPr/>
            <p:nvPr/>
          </p:nvSpPr>
          <p:spPr>
            <a:xfrm>
              <a:off x="10459720" y="3670173"/>
              <a:ext cx="12700" cy="490854"/>
            </a:xfrm>
            <a:custGeom>
              <a:avLst/>
              <a:gdLst>
                <a:gd name="connsiteX0" fmla="*/ 0 w 12700"/>
                <a:gd name="connsiteY0" fmla="*/ 0 h 490854"/>
                <a:gd name="connsiteX1" fmla="*/ 0 w 12700"/>
                <a:gd name="connsiteY1" fmla="*/ 490855 h 49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854">
                  <a:moveTo>
                    <a:pt x="0" y="0"/>
                  </a:moveTo>
                  <a:lnTo>
                    <a:pt x="0" y="49085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C96106BD-E268-4C52-907E-6D8DD89A114B}"/>
                </a:ext>
              </a:extLst>
            </p:cNvPr>
            <p:cNvSpPr/>
            <p:nvPr/>
          </p:nvSpPr>
          <p:spPr>
            <a:xfrm>
              <a:off x="10445750" y="410895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321AD64A-FCFC-4B2D-9C73-0067EC778E03}"/>
                </a:ext>
              </a:extLst>
            </p:cNvPr>
            <p:cNvSpPr/>
            <p:nvPr/>
          </p:nvSpPr>
          <p:spPr>
            <a:xfrm>
              <a:off x="10339070" y="3670173"/>
              <a:ext cx="12700" cy="237871"/>
            </a:xfrm>
            <a:custGeom>
              <a:avLst/>
              <a:gdLst>
                <a:gd name="connsiteX0" fmla="*/ 0 w 12700"/>
                <a:gd name="connsiteY0" fmla="*/ 0 h 237871"/>
                <a:gd name="connsiteX1" fmla="*/ 0 w 12700"/>
                <a:gd name="connsiteY1" fmla="*/ 237871 h 23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37871">
                  <a:moveTo>
                    <a:pt x="0" y="0"/>
                  </a:moveTo>
                  <a:lnTo>
                    <a:pt x="0" y="2378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465D536C-20CC-490C-8B7D-8BC6E4A428DB}"/>
                </a:ext>
              </a:extLst>
            </p:cNvPr>
            <p:cNvSpPr/>
            <p:nvPr/>
          </p:nvSpPr>
          <p:spPr>
            <a:xfrm>
              <a:off x="10325100" y="385597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F9389FB2-2E07-4325-BA58-A35CF6AB2E04}"/>
                </a:ext>
              </a:extLst>
            </p:cNvPr>
            <p:cNvSpPr/>
            <p:nvPr/>
          </p:nvSpPr>
          <p:spPr>
            <a:xfrm>
              <a:off x="10467721" y="3326511"/>
              <a:ext cx="12700" cy="343662"/>
            </a:xfrm>
            <a:custGeom>
              <a:avLst/>
              <a:gdLst>
                <a:gd name="connsiteX0" fmla="*/ 0 w 12700"/>
                <a:gd name="connsiteY0" fmla="*/ 343662 h 343662"/>
                <a:gd name="connsiteX1" fmla="*/ 0 w 12700"/>
                <a:gd name="connsiteY1" fmla="*/ 0 h 3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3662">
                  <a:moveTo>
                    <a:pt x="0" y="3436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63146824-0241-44D6-AEAA-C1544DA19CD6}"/>
                </a:ext>
              </a:extLst>
            </p:cNvPr>
            <p:cNvSpPr/>
            <p:nvPr/>
          </p:nvSpPr>
          <p:spPr>
            <a:xfrm>
              <a:off x="10453751" y="332651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1F192B08-A740-488B-BE5D-5373EF3CA67B}"/>
                </a:ext>
              </a:extLst>
            </p:cNvPr>
            <p:cNvSpPr/>
            <p:nvPr/>
          </p:nvSpPr>
          <p:spPr>
            <a:xfrm>
              <a:off x="10433558" y="3670173"/>
              <a:ext cx="12700" cy="112013"/>
            </a:xfrm>
            <a:custGeom>
              <a:avLst/>
              <a:gdLst>
                <a:gd name="connsiteX0" fmla="*/ 0 w 12700"/>
                <a:gd name="connsiteY0" fmla="*/ 0 h 112013"/>
                <a:gd name="connsiteX1" fmla="*/ 0 w 12700"/>
                <a:gd name="connsiteY1" fmla="*/ 112014 h 11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2013">
                  <a:moveTo>
                    <a:pt x="0" y="0"/>
                  </a:moveTo>
                  <a:lnTo>
                    <a:pt x="0" y="11201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5B8DDAC6-35B1-4C4B-8402-56BE4136B1AC}"/>
                </a:ext>
              </a:extLst>
            </p:cNvPr>
            <p:cNvSpPr/>
            <p:nvPr/>
          </p:nvSpPr>
          <p:spPr>
            <a:xfrm>
              <a:off x="10419588" y="372999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80695174-3AC2-4A84-8977-AFEAC2F042C7}"/>
                </a:ext>
              </a:extLst>
            </p:cNvPr>
            <p:cNvSpPr/>
            <p:nvPr/>
          </p:nvSpPr>
          <p:spPr>
            <a:xfrm>
              <a:off x="10322433" y="3479165"/>
              <a:ext cx="12700" cy="191008"/>
            </a:xfrm>
            <a:custGeom>
              <a:avLst/>
              <a:gdLst>
                <a:gd name="connsiteX0" fmla="*/ 0 w 12700"/>
                <a:gd name="connsiteY0" fmla="*/ 191008 h 191008"/>
                <a:gd name="connsiteX1" fmla="*/ 0 w 12700"/>
                <a:gd name="connsiteY1" fmla="*/ 0 h 19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1008">
                  <a:moveTo>
                    <a:pt x="0" y="19100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6F88B1C6-0979-4677-89E1-2D1F4DE82D5B}"/>
                </a:ext>
              </a:extLst>
            </p:cNvPr>
            <p:cNvSpPr/>
            <p:nvPr/>
          </p:nvSpPr>
          <p:spPr>
            <a:xfrm>
              <a:off x="10308463" y="3479165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9A8C91B8-23E1-4FD1-B6F1-D852DCAA81D7}"/>
                </a:ext>
              </a:extLst>
            </p:cNvPr>
            <p:cNvSpPr/>
            <p:nvPr/>
          </p:nvSpPr>
          <p:spPr>
            <a:xfrm>
              <a:off x="10338181" y="3670173"/>
              <a:ext cx="12700" cy="940942"/>
            </a:xfrm>
            <a:custGeom>
              <a:avLst/>
              <a:gdLst>
                <a:gd name="connsiteX0" fmla="*/ 0 w 12700"/>
                <a:gd name="connsiteY0" fmla="*/ 0 h 940942"/>
                <a:gd name="connsiteX1" fmla="*/ 0 w 12700"/>
                <a:gd name="connsiteY1" fmla="*/ 940943 h 94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0942">
                  <a:moveTo>
                    <a:pt x="0" y="0"/>
                  </a:moveTo>
                  <a:lnTo>
                    <a:pt x="0" y="94094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7432DC92-9EF7-4554-A1A3-E783961F9D28}"/>
                </a:ext>
              </a:extLst>
            </p:cNvPr>
            <p:cNvSpPr/>
            <p:nvPr/>
          </p:nvSpPr>
          <p:spPr>
            <a:xfrm>
              <a:off x="10324210" y="4558919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755BB747-35CD-4AA8-BB00-6B75FCC9C6B6}"/>
                </a:ext>
              </a:extLst>
            </p:cNvPr>
            <p:cNvSpPr/>
            <p:nvPr/>
          </p:nvSpPr>
          <p:spPr>
            <a:xfrm>
              <a:off x="10360787" y="3670173"/>
              <a:ext cx="12700" cy="512317"/>
            </a:xfrm>
            <a:custGeom>
              <a:avLst/>
              <a:gdLst>
                <a:gd name="connsiteX0" fmla="*/ 0 w 12700"/>
                <a:gd name="connsiteY0" fmla="*/ 0 h 512317"/>
                <a:gd name="connsiteX1" fmla="*/ 0 w 12700"/>
                <a:gd name="connsiteY1" fmla="*/ 512318 h 51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2317">
                  <a:moveTo>
                    <a:pt x="0" y="0"/>
                  </a:moveTo>
                  <a:lnTo>
                    <a:pt x="0" y="5123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30A42261-AC02-4C50-B96E-9E5605FBB3F0}"/>
                </a:ext>
              </a:extLst>
            </p:cNvPr>
            <p:cNvSpPr/>
            <p:nvPr/>
          </p:nvSpPr>
          <p:spPr>
            <a:xfrm>
              <a:off x="10346817" y="4130294"/>
              <a:ext cx="28066" cy="52196"/>
            </a:xfrm>
            <a:custGeom>
              <a:avLst/>
              <a:gdLst>
                <a:gd name="connsiteX0" fmla="*/ 0 w 28066"/>
                <a:gd name="connsiteY0" fmla="*/ 0 h 52196"/>
                <a:gd name="connsiteX1" fmla="*/ 13970 w 28066"/>
                <a:gd name="connsiteY1" fmla="*/ 52197 h 52196"/>
                <a:gd name="connsiteX2" fmla="*/ 28067 w 28066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F0033DC3-05A8-4CB0-BA3D-CDF86C6880C3}"/>
                </a:ext>
              </a:extLst>
            </p:cNvPr>
            <p:cNvSpPr/>
            <p:nvPr/>
          </p:nvSpPr>
          <p:spPr>
            <a:xfrm>
              <a:off x="10384282" y="2054733"/>
              <a:ext cx="12700" cy="1615440"/>
            </a:xfrm>
            <a:custGeom>
              <a:avLst/>
              <a:gdLst>
                <a:gd name="connsiteX0" fmla="*/ 0 w 12700"/>
                <a:gd name="connsiteY0" fmla="*/ 1615440 h 1615440"/>
                <a:gd name="connsiteX1" fmla="*/ 0 w 12700"/>
                <a:gd name="connsiteY1" fmla="*/ 0 h 16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15440">
                  <a:moveTo>
                    <a:pt x="0" y="16154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98123487-B774-4E36-814F-2EA5CB1AD125}"/>
                </a:ext>
              </a:extLst>
            </p:cNvPr>
            <p:cNvSpPr/>
            <p:nvPr/>
          </p:nvSpPr>
          <p:spPr>
            <a:xfrm>
              <a:off x="10370311" y="20547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A5BB928D-9B62-4013-8BA9-1FD969D45B6D}"/>
                </a:ext>
              </a:extLst>
            </p:cNvPr>
            <p:cNvSpPr/>
            <p:nvPr/>
          </p:nvSpPr>
          <p:spPr>
            <a:xfrm>
              <a:off x="10357993" y="3248787"/>
              <a:ext cx="12700" cy="421386"/>
            </a:xfrm>
            <a:custGeom>
              <a:avLst/>
              <a:gdLst>
                <a:gd name="connsiteX0" fmla="*/ 0 w 12700"/>
                <a:gd name="connsiteY0" fmla="*/ 421386 h 421386"/>
                <a:gd name="connsiteX1" fmla="*/ 0 w 12700"/>
                <a:gd name="connsiteY1" fmla="*/ 0 h 4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386">
                  <a:moveTo>
                    <a:pt x="0" y="42138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A1CF22A1-568E-4621-89AF-28A1EA187E06}"/>
                </a:ext>
              </a:extLst>
            </p:cNvPr>
            <p:cNvSpPr/>
            <p:nvPr/>
          </p:nvSpPr>
          <p:spPr>
            <a:xfrm>
              <a:off x="10344022" y="3248786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B75593FF-9303-4B98-9AC3-613B11494DEC}"/>
                </a:ext>
              </a:extLst>
            </p:cNvPr>
            <p:cNvSpPr/>
            <p:nvPr/>
          </p:nvSpPr>
          <p:spPr>
            <a:xfrm>
              <a:off x="10385044" y="3670173"/>
              <a:ext cx="12700" cy="1141984"/>
            </a:xfrm>
            <a:custGeom>
              <a:avLst/>
              <a:gdLst>
                <a:gd name="connsiteX0" fmla="*/ 0 w 12700"/>
                <a:gd name="connsiteY0" fmla="*/ 0 h 1141984"/>
                <a:gd name="connsiteX1" fmla="*/ 0 w 12700"/>
                <a:gd name="connsiteY1" fmla="*/ 1141984 h 11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1984">
                  <a:moveTo>
                    <a:pt x="0" y="0"/>
                  </a:moveTo>
                  <a:lnTo>
                    <a:pt x="0" y="114198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EEE95917-D0C2-451C-9F78-036D85F2224A}"/>
                </a:ext>
              </a:extLst>
            </p:cNvPr>
            <p:cNvSpPr/>
            <p:nvPr/>
          </p:nvSpPr>
          <p:spPr>
            <a:xfrm>
              <a:off x="10371073" y="4760086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22B46357-D07D-4046-A572-95A987C6D7CF}"/>
                </a:ext>
              </a:extLst>
            </p:cNvPr>
            <p:cNvSpPr/>
            <p:nvPr/>
          </p:nvSpPr>
          <p:spPr>
            <a:xfrm>
              <a:off x="10305796" y="3670173"/>
              <a:ext cx="12700" cy="161416"/>
            </a:xfrm>
            <a:custGeom>
              <a:avLst/>
              <a:gdLst>
                <a:gd name="connsiteX0" fmla="*/ 0 w 12700"/>
                <a:gd name="connsiteY0" fmla="*/ 0 h 161416"/>
                <a:gd name="connsiteX1" fmla="*/ 0 w 12700"/>
                <a:gd name="connsiteY1" fmla="*/ 161417 h 16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1416">
                  <a:moveTo>
                    <a:pt x="0" y="0"/>
                  </a:moveTo>
                  <a:lnTo>
                    <a:pt x="0" y="16141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3E133AFB-87A5-49EB-A35B-0B411691EE46}"/>
                </a:ext>
              </a:extLst>
            </p:cNvPr>
            <p:cNvSpPr/>
            <p:nvPr/>
          </p:nvSpPr>
          <p:spPr>
            <a:xfrm>
              <a:off x="10291826" y="377939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02C584C5-53A2-4797-AAE1-00DCEF4F789A}"/>
                </a:ext>
              </a:extLst>
            </p:cNvPr>
            <p:cNvSpPr/>
            <p:nvPr/>
          </p:nvSpPr>
          <p:spPr>
            <a:xfrm>
              <a:off x="10415651" y="3670173"/>
              <a:ext cx="12700" cy="964818"/>
            </a:xfrm>
            <a:custGeom>
              <a:avLst/>
              <a:gdLst>
                <a:gd name="connsiteX0" fmla="*/ 0 w 12700"/>
                <a:gd name="connsiteY0" fmla="*/ 0 h 964818"/>
                <a:gd name="connsiteX1" fmla="*/ 0 w 12700"/>
                <a:gd name="connsiteY1" fmla="*/ 964819 h 96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64818">
                  <a:moveTo>
                    <a:pt x="0" y="0"/>
                  </a:moveTo>
                  <a:lnTo>
                    <a:pt x="0" y="9648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A719A4C4-09DF-4E61-A012-EABAF03CE798}"/>
                </a:ext>
              </a:extLst>
            </p:cNvPr>
            <p:cNvSpPr/>
            <p:nvPr/>
          </p:nvSpPr>
          <p:spPr>
            <a:xfrm>
              <a:off x="10401681" y="4582795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BBAE1746-8E4E-4462-8E59-935C0C36EEF4}"/>
                </a:ext>
              </a:extLst>
            </p:cNvPr>
            <p:cNvSpPr/>
            <p:nvPr/>
          </p:nvSpPr>
          <p:spPr>
            <a:xfrm>
              <a:off x="10399395" y="3670173"/>
              <a:ext cx="12700" cy="349376"/>
            </a:xfrm>
            <a:custGeom>
              <a:avLst/>
              <a:gdLst>
                <a:gd name="connsiteX0" fmla="*/ 0 w 12700"/>
                <a:gd name="connsiteY0" fmla="*/ 0 h 349376"/>
                <a:gd name="connsiteX1" fmla="*/ 0 w 12700"/>
                <a:gd name="connsiteY1" fmla="*/ 349377 h 34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49376">
                  <a:moveTo>
                    <a:pt x="0" y="0"/>
                  </a:moveTo>
                  <a:lnTo>
                    <a:pt x="0" y="3493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D4E7B011-70F5-4506-8566-D9B99239054B}"/>
                </a:ext>
              </a:extLst>
            </p:cNvPr>
            <p:cNvSpPr/>
            <p:nvPr/>
          </p:nvSpPr>
          <p:spPr>
            <a:xfrm>
              <a:off x="10385425" y="39673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148AD1CE-CC94-485C-A7AF-5E9A2948F612}"/>
                </a:ext>
              </a:extLst>
            </p:cNvPr>
            <p:cNvSpPr/>
            <p:nvPr/>
          </p:nvSpPr>
          <p:spPr>
            <a:xfrm>
              <a:off x="10393934" y="3504057"/>
              <a:ext cx="12700" cy="166115"/>
            </a:xfrm>
            <a:custGeom>
              <a:avLst/>
              <a:gdLst>
                <a:gd name="connsiteX0" fmla="*/ 0 w 12700"/>
                <a:gd name="connsiteY0" fmla="*/ 166116 h 166115"/>
                <a:gd name="connsiteX1" fmla="*/ 0 w 12700"/>
                <a:gd name="connsiteY1" fmla="*/ 0 h 1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6115">
                  <a:moveTo>
                    <a:pt x="0" y="16611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21119A7D-5172-480D-99A0-FD35E85AB7D0}"/>
                </a:ext>
              </a:extLst>
            </p:cNvPr>
            <p:cNvSpPr/>
            <p:nvPr/>
          </p:nvSpPr>
          <p:spPr>
            <a:xfrm>
              <a:off x="10379964" y="3504057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59D5A3E9-606D-486C-A996-D1C2C663D2E0}"/>
                </a:ext>
              </a:extLst>
            </p:cNvPr>
            <p:cNvSpPr/>
            <p:nvPr/>
          </p:nvSpPr>
          <p:spPr>
            <a:xfrm>
              <a:off x="10502773" y="3248660"/>
              <a:ext cx="12700" cy="421513"/>
            </a:xfrm>
            <a:custGeom>
              <a:avLst/>
              <a:gdLst>
                <a:gd name="connsiteX0" fmla="*/ 0 w 12700"/>
                <a:gd name="connsiteY0" fmla="*/ 421513 h 421513"/>
                <a:gd name="connsiteX1" fmla="*/ 0 w 12700"/>
                <a:gd name="connsiteY1" fmla="*/ 0 h 42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1513">
                  <a:moveTo>
                    <a:pt x="0" y="42151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0A3A925-F6DE-48F2-879F-DCA656CEB39A}"/>
                </a:ext>
              </a:extLst>
            </p:cNvPr>
            <p:cNvSpPr/>
            <p:nvPr/>
          </p:nvSpPr>
          <p:spPr>
            <a:xfrm>
              <a:off x="10488803" y="324866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593D6F70-34BC-45E1-B176-387FF6FA431A}"/>
                </a:ext>
              </a:extLst>
            </p:cNvPr>
            <p:cNvSpPr/>
            <p:nvPr/>
          </p:nvSpPr>
          <p:spPr>
            <a:xfrm>
              <a:off x="10465435" y="3021076"/>
              <a:ext cx="12700" cy="649097"/>
            </a:xfrm>
            <a:custGeom>
              <a:avLst/>
              <a:gdLst>
                <a:gd name="connsiteX0" fmla="*/ 0 w 12700"/>
                <a:gd name="connsiteY0" fmla="*/ 649097 h 649097"/>
                <a:gd name="connsiteX1" fmla="*/ 0 w 12700"/>
                <a:gd name="connsiteY1" fmla="*/ 0 h 64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49097">
                  <a:moveTo>
                    <a:pt x="0" y="64909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F34B9220-7099-45DB-89BA-FC6C544178E1}"/>
                </a:ext>
              </a:extLst>
            </p:cNvPr>
            <p:cNvSpPr/>
            <p:nvPr/>
          </p:nvSpPr>
          <p:spPr>
            <a:xfrm>
              <a:off x="10451465" y="3021076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:a16="http://schemas.microsoft.com/office/drawing/2014/main" id="{2EB7B178-E885-46FB-981E-E24450CDD715}"/>
                </a:ext>
              </a:extLst>
            </p:cNvPr>
            <p:cNvSpPr/>
            <p:nvPr/>
          </p:nvSpPr>
          <p:spPr>
            <a:xfrm>
              <a:off x="10347579" y="3039364"/>
              <a:ext cx="12700" cy="630809"/>
            </a:xfrm>
            <a:custGeom>
              <a:avLst/>
              <a:gdLst>
                <a:gd name="connsiteX0" fmla="*/ 0 w 12700"/>
                <a:gd name="connsiteY0" fmla="*/ 630809 h 630809"/>
                <a:gd name="connsiteX1" fmla="*/ 0 w 12700"/>
                <a:gd name="connsiteY1" fmla="*/ 0 h 63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0809">
                  <a:moveTo>
                    <a:pt x="0" y="6308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:a16="http://schemas.microsoft.com/office/drawing/2014/main" id="{79301529-2103-4213-A071-13FF92EE0DC9}"/>
                </a:ext>
              </a:extLst>
            </p:cNvPr>
            <p:cNvSpPr/>
            <p:nvPr/>
          </p:nvSpPr>
          <p:spPr>
            <a:xfrm>
              <a:off x="10333481" y="3039364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4098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4098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9CF4754F-C874-484F-9A24-FEDA18BFA36E}"/>
                </a:ext>
              </a:extLst>
            </p:cNvPr>
            <p:cNvSpPr/>
            <p:nvPr/>
          </p:nvSpPr>
          <p:spPr>
            <a:xfrm>
              <a:off x="10506456" y="3570732"/>
              <a:ext cx="12700" cy="99440"/>
            </a:xfrm>
            <a:custGeom>
              <a:avLst/>
              <a:gdLst>
                <a:gd name="connsiteX0" fmla="*/ 0 w 12700"/>
                <a:gd name="connsiteY0" fmla="*/ 99441 h 99440"/>
                <a:gd name="connsiteX1" fmla="*/ 0 w 12700"/>
                <a:gd name="connsiteY1" fmla="*/ 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440">
                  <a:moveTo>
                    <a:pt x="0" y="994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:a16="http://schemas.microsoft.com/office/drawing/2014/main" id="{6DFF165F-D41B-4A3E-B4CD-982E9940CCE8}"/>
                </a:ext>
              </a:extLst>
            </p:cNvPr>
            <p:cNvSpPr/>
            <p:nvPr/>
          </p:nvSpPr>
          <p:spPr>
            <a:xfrm>
              <a:off x="10492485" y="357073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:a16="http://schemas.microsoft.com/office/drawing/2014/main" id="{3A6A82BC-A436-460E-80C8-4105DC923595}"/>
                </a:ext>
              </a:extLst>
            </p:cNvPr>
            <p:cNvSpPr/>
            <p:nvPr/>
          </p:nvSpPr>
          <p:spPr>
            <a:xfrm>
              <a:off x="10284587" y="3285871"/>
              <a:ext cx="12700" cy="384301"/>
            </a:xfrm>
            <a:custGeom>
              <a:avLst/>
              <a:gdLst>
                <a:gd name="connsiteX0" fmla="*/ 0 w 12700"/>
                <a:gd name="connsiteY0" fmla="*/ 384302 h 384301"/>
                <a:gd name="connsiteX1" fmla="*/ 0 w 12700"/>
                <a:gd name="connsiteY1" fmla="*/ 0 h 38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4301">
                  <a:moveTo>
                    <a:pt x="0" y="3843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:a16="http://schemas.microsoft.com/office/drawing/2014/main" id="{BEEB25D1-F2B9-484D-BBCF-0E11714C7296}"/>
                </a:ext>
              </a:extLst>
            </p:cNvPr>
            <p:cNvSpPr/>
            <p:nvPr/>
          </p:nvSpPr>
          <p:spPr>
            <a:xfrm>
              <a:off x="10270617" y="3285871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:a16="http://schemas.microsoft.com/office/drawing/2014/main" id="{2256A6AA-2621-4408-B851-3B56CEA01638}"/>
                </a:ext>
              </a:extLst>
            </p:cNvPr>
            <p:cNvSpPr/>
            <p:nvPr/>
          </p:nvSpPr>
          <p:spPr>
            <a:xfrm>
              <a:off x="10278491" y="3107436"/>
              <a:ext cx="12700" cy="562737"/>
            </a:xfrm>
            <a:custGeom>
              <a:avLst/>
              <a:gdLst>
                <a:gd name="connsiteX0" fmla="*/ 0 w 12700"/>
                <a:gd name="connsiteY0" fmla="*/ 562737 h 562737"/>
                <a:gd name="connsiteX1" fmla="*/ 0 w 12700"/>
                <a:gd name="connsiteY1" fmla="*/ 0 h 56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2737">
                  <a:moveTo>
                    <a:pt x="0" y="5627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:a16="http://schemas.microsoft.com/office/drawing/2014/main" id="{6CC04E53-6015-4CB3-88D9-E847B50FBFA2}"/>
                </a:ext>
              </a:extLst>
            </p:cNvPr>
            <p:cNvSpPr/>
            <p:nvPr/>
          </p:nvSpPr>
          <p:spPr>
            <a:xfrm>
              <a:off x="10264520" y="31074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:a16="http://schemas.microsoft.com/office/drawing/2014/main" id="{68508ABA-75B4-45FC-971A-AC3A6DE190E3}"/>
                </a:ext>
              </a:extLst>
            </p:cNvPr>
            <p:cNvSpPr/>
            <p:nvPr/>
          </p:nvSpPr>
          <p:spPr>
            <a:xfrm>
              <a:off x="10252583" y="3517011"/>
              <a:ext cx="12700" cy="153162"/>
            </a:xfrm>
            <a:custGeom>
              <a:avLst/>
              <a:gdLst>
                <a:gd name="connsiteX0" fmla="*/ 0 w 12700"/>
                <a:gd name="connsiteY0" fmla="*/ 153162 h 153162"/>
                <a:gd name="connsiteX1" fmla="*/ 0 w 12700"/>
                <a:gd name="connsiteY1" fmla="*/ 0 h 1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3162">
                  <a:moveTo>
                    <a:pt x="0" y="15316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:a16="http://schemas.microsoft.com/office/drawing/2014/main" id="{A247202D-1813-40C9-B9AE-04C7C2517F06}"/>
                </a:ext>
              </a:extLst>
            </p:cNvPr>
            <p:cNvSpPr/>
            <p:nvPr/>
          </p:nvSpPr>
          <p:spPr>
            <a:xfrm>
              <a:off x="10238613" y="3517010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:a16="http://schemas.microsoft.com/office/drawing/2014/main" id="{44191FF7-E6A5-4286-8AB4-72BFFADCAC9F}"/>
                </a:ext>
              </a:extLst>
            </p:cNvPr>
            <p:cNvSpPr/>
            <p:nvPr/>
          </p:nvSpPr>
          <p:spPr>
            <a:xfrm>
              <a:off x="10412857" y="2767330"/>
              <a:ext cx="12700" cy="902843"/>
            </a:xfrm>
            <a:custGeom>
              <a:avLst/>
              <a:gdLst>
                <a:gd name="connsiteX0" fmla="*/ 0 w 12700"/>
                <a:gd name="connsiteY0" fmla="*/ 902843 h 902843"/>
                <a:gd name="connsiteX1" fmla="*/ 0 w 12700"/>
                <a:gd name="connsiteY1" fmla="*/ 0 h 90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2843">
                  <a:moveTo>
                    <a:pt x="0" y="9028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77F4CE57-5B3C-4D1B-902D-725FF902260E}"/>
                </a:ext>
              </a:extLst>
            </p:cNvPr>
            <p:cNvSpPr/>
            <p:nvPr/>
          </p:nvSpPr>
          <p:spPr>
            <a:xfrm>
              <a:off x="10398886" y="27673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:a16="http://schemas.microsoft.com/office/drawing/2014/main" id="{DBB39755-170A-460D-A687-74D854347431}"/>
                </a:ext>
              </a:extLst>
            </p:cNvPr>
            <p:cNvSpPr/>
            <p:nvPr/>
          </p:nvSpPr>
          <p:spPr>
            <a:xfrm>
              <a:off x="10430637" y="3265297"/>
              <a:ext cx="12700" cy="404875"/>
            </a:xfrm>
            <a:custGeom>
              <a:avLst/>
              <a:gdLst>
                <a:gd name="connsiteX0" fmla="*/ 0 w 12700"/>
                <a:gd name="connsiteY0" fmla="*/ 404876 h 404875"/>
                <a:gd name="connsiteX1" fmla="*/ 0 w 12700"/>
                <a:gd name="connsiteY1" fmla="*/ 0 h 4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4875">
                  <a:moveTo>
                    <a:pt x="0" y="4048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:a16="http://schemas.microsoft.com/office/drawing/2014/main" id="{17232BB1-836B-411A-B704-2E30C8905888}"/>
                </a:ext>
              </a:extLst>
            </p:cNvPr>
            <p:cNvSpPr/>
            <p:nvPr/>
          </p:nvSpPr>
          <p:spPr>
            <a:xfrm>
              <a:off x="10416667" y="3265296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1" name="!!g27">
            <a:extLst>
              <a:ext uri="{FF2B5EF4-FFF2-40B4-BE49-F238E27FC236}">
                <a16:creationId xmlns:a16="http://schemas.microsoft.com/office/drawing/2014/main" id="{968F3276-37A6-48C8-BCA7-E1DA34E1BC54}"/>
              </a:ext>
            </a:extLst>
          </p:cNvPr>
          <p:cNvGrpSpPr/>
          <p:nvPr/>
        </p:nvGrpSpPr>
        <p:grpSpPr>
          <a:xfrm>
            <a:off x="10587228" y="2512441"/>
            <a:ext cx="330580" cy="2799461"/>
            <a:chOff x="10587228" y="2512441"/>
            <a:chExt cx="330580" cy="2799461"/>
          </a:xfrm>
        </p:grpSpPr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E64E19CB-F1E9-48D2-AA57-588522EE1E83}"/>
                </a:ext>
              </a:extLst>
            </p:cNvPr>
            <p:cNvSpPr/>
            <p:nvPr/>
          </p:nvSpPr>
          <p:spPr>
            <a:xfrm>
              <a:off x="10587228" y="3670173"/>
              <a:ext cx="330580" cy="12700"/>
            </a:xfrm>
            <a:custGeom>
              <a:avLst/>
              <a:gdLst>
                <a:gd name="connsiteX0" fmla="*/ 0 w 330580"/>
                <a:gd name="connsiteY0" fmla="*/ 0 h 12700"/>
                <a:gd name="connsiteX1" fmla="*/ 330581 w 33058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0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DB32FBE0-2251-4FA8-8225-8B26888366CD}"/>
                </a:ext>
              </a:extLst>
            </p:cNvPr>
            <p:cNvSpPr/>
            <p:nvPr/>
          </p:nvSpPr>
          <p:spPr>
            <a:xfrm>
              <a:off x="10731754" y="3670173"/>
              <a:ext cx="12700" cy="889000"/>
            </a:xfrm>
            <a:custGeom>
              <a:avLst/>
              <a:gdLst>
                <a:gd name="connsiteX0" fmla="*/ 0 w 12700"/>
                <a:gd name="connsiteY0" fmla="*/ 0 h 889000"/>
                <a:gd name="connsiteX1" fmla="*/ 0 w 12700"/>
                <a:gd name="connsiteY1" fmla="*/ 8890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89000">
                  <a:moveTo>
                    <a:pt x="0" y="0"/>
                  </a:moveTo>
                  <a:lnTo>
                    <a:pt x="0" y="88900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8911EA8B-D023-4EBE-AC05-E46C56AA85FF}"/>
                </a:ext>
              </a:extLst>
            </p:cNvPr>
            <p:cNvSpPr/>
            <p:nvPr/>
          </p:nvSpPr>
          <p:spPr>
            <a:xfrm>
              <a:off x="10717783" y="4507103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95F6C1F1-433B-44FB-B197-C0B3A0820958}"/>
                </a:ext>
              </a:extLst>
            </p:cNvPr>
            <p:cNvSpPr/>
            <p:nvPr/>
          </p:nvSpPr>
          <p:spPr>
            <a:xfrm>
              <a:off x="10815447" y="3670173"/>
              <a:ext cx="12700" cy="865631"/>
            </a:xfrm>
            <a:custGeom>
              <a:avLst/>
              <a:gdLst>
                <a:gd name="connsiteX0" fmla="*/ 0 w 12700"/>
                <a:gd name="connsiteY0" fmla="*/ 0 h 865631"/>
                <a:gd name="connsiteX1" fmla="*/ 0 w 12700"/>
                <a:gd name="connsiteY1" fmla="*/ 865632 h 86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65631">
                  <a:moveTo>
                    <a:pt x="0" y="0"/>
                  </a:moveTo>
                  <a:lnTo>
                    <a:pt x="0" y="8656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0B444531-97FA-4F0F-B989-976CE75B3238}"/>
                </a:ext>
              </a:extLst>
            </p:cNvPr>
            <p:cNvSpPr/>
            <p:nvPr/>
          </p:nvSpPr>
          <p:spPr>
            <a:xfrm>
              <a:off x="10801477" y="4483734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4F56C7B7-705B-44B8-89D1-A0B5D5966DCA}"/>
                </a:ext>
              </a:extLst>
            </p:cNvPr>
            <p:cNvSpPr/>
            <p:nvPr/>
          </p:nvSpPr>
          <p:spPr>
            <a:xfrm>
              <a:off x="10768203" y="3670173"/>
              <a:ext cx="12700" cy="394080"/>
            </a:xfrm>
            <a:custGeom>
              <a:avLst/>
              <a:gdLst>
                <a:gd name="connsiteX0" fmla="*/ 0 w 12700"/>
                <a:gd name="connsiteY0" fmla="*/ 0 h 394080"/>
                <a:gd name="connsiteX1" fmla="*/ 0 w 12700"/>
                <a:gd name="connsiteY1" fmla="*/ 394081 h 3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94080">
                  <a:moveTo>
                    <a:pt x="0" y="0"/>
                  </a:moveTo>
                  <a:lnTo>
                    <a:pt x="0" y="39408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B39A258A-A4DD-4E90-A719-A39FD635264F}"/>
                </a:ext>
              </a:extLst>
            </p:cNvPr>
            <p:cNvSpPr/>
            <p:nvPr/>
          </p:nvSpPr>
          <p:spPr>
            <a:xfrm>
              <a:off x="10754232" y="401205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795AFFF-14DB-4867-8A51-C82520985B62}"/>
                </a:ext>
              </a:extLst>
            </p:cNvPr>
            <p:cNvSpPr/>
            <p:nvPr/>
          </p:nvSpPr>
          <p:spPr>
            <a:xfrm>
              <a:off x="10832592" y="3572129"/>
              <a:ext cx="12700" cy="98044"/>
            </a:xfrm>
            <a:custGeom>
              <a:avLst/>
              <a:gdLst>
                <a:gd name="connsiteX0" fmla="*/ 0 w 12700"/>
                <a:gd name="connsiteY0" fmla="*/ 98044 h 98044"/>
                <a:gd name="connsiteX1" fmla="*/ 0 w 12700"/>
                <a:gd name="connsiteY1" fmla="*/ 0 h 9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044">
                  <a:moveTo>
                    <a:pt x="0" y="9804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4CEC6F0F-7BED-400B-BC88-067FAB804932}"/>
                </a:ext>
              </a:extLst>
            </p:cNvPr>
            <p:cNvSpPr/>
            <p:nvPr/>
          </p:nvSpPr>
          <p:spPr>
            <a:xfrm>
              <a:off x="10818621" y="357212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FBCA9E19-6664-453B-AEBF-F3BA2A2B7F1A}"/>
                </a:ext>
              </a:extLst>
            </p:cNvPr>
            <p:cNvSpPr/>
            <p:nvPr/>
          </p:nvSpPr>
          <p:spPr>
            <a:xfrm>
              <a:off x="10761599" y="3670173"/>
              <a:ext cx="12700" cy="18414"/>
            </a:xfrm>
            <a:custGeom>
              <a:avLst/>
              <a:gdLst>
                <a:gd name="connsiteX0" fmla="*/ 0 w 12700"/>
                <a:gd name="connsiteY0" fmla="*/ 0 h 18414"/>
                <a:gd name="connsiteX1" fmla="*/ 0 w 12700"/>
                <a:gd name="connsiteY1" fmla="*/ 18415 h 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414">
                  <a:moveTo>
                    <a:pt x="0" y="0"/>
                  </a:moveTo>
                  <a:lnTo>
                    <a:pt x="0" y="1841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263E6197-348D-4741-9676-6B844E5DA86B}"/>
                </a:ext>
              </a:extLst>
            </p:cNvPr>
            <p:cNvSpPr/>
            <p:nvPr/>
          </p:nvSpPr>
          <p:spPr>
            <a:xfrm>
              <a:off x="10747629" y="3636390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37EFCC11-B036-4633-91C6-CB7687657912}"/>
                </a:ext>
              </a:extLst>
            </p:cNvPr>
            <p:cNvSpPr/>
            <p:nvPr/>
          </p:nvSpPr>
          <p:spPr>
            <a:xfrm>
              <a:off x="10796524" y="3546729"/>
              <a:ext cx="12700" cy="123444"/>
            </a:xfrm>
            <a:custGeom>
              <a:avLst/>
              <a:gdLst>
                <a:gd name="connsiteX0" fmla="*/ 0 w 12700"/>
                <a:gd name="connsiteY0" fmla="*/ 123444 h 123444"/>
                <a:gd name="connsiteX1" fmla="*/ 0 w 12700"/>
                <a:gd name="connsiteY1" fmla="*/ 0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3444">
                  <a:moveTo>
                    <a:pt x="0" y="12344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D834A5B4-4623-4F77-8361-5A57AC0CEF9F}"/>
                </a:ext>
              </a:extLst>
            </p:cNvPr>
            <p:cNvSpPr/>
            <p:nvPr/>
          </p:nvSpPr>
          <p:spPr>
            <a:xfrm>
              <a:off x="10782554" y="3546728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2FBCC1DA-847B-4415-8BAF-C717A1B39659}"/>
                </a:ext>
              </a:extLst>
            </p:cNvPr>
            <p:cNvSpPr/>
            <p:nvPr/>
          </p:nvSpPr>
          <p:spPr>
            <a:xfrm>
              <a:off x="10667619" y="3670173"/>
              <a:ext cx="12700" cy="659002"/>
            </a:xfrm>
            <a:custGeom>
              <a:avLst/>
              <a:gdLst>
                <a:gd name="connsiteX0" fmla="*/ 0 w 12700"/>
                <a:gd name="connsiteY0" fmla="*/ 0 h 659002"/>
                <a:gd name="connsiteX1" fmla="*/ 0 w 12700"/>
                <a:gd name="connsiteY1" fmla="*/ 659003 h 6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9002">
                  <a:moveTo>
                    <a:pt x="0" y="0"/>
                  </a:moveTo>
                  <a:lnTo>
                    <a:pt x="0" y="65900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B0D42FE0-8CA4-4E98-9D97-358391244F5F}"/>
                </a:ext>
              </a:extLst>
            </p:cNvPr>
            <p:cNvSpPr/>
            <p:nvPr/>
          </p:nvSpPr>
          <p:spPr>
            <a:xfrm>
              <a:off x="10653648" y="4277105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C57FE0E9-D26C-408C-ADDB-3BC5D5212661}"/>
                </a:ext>
              </a:extLst>
            </p:cNvPr>
            <p:cNvSpPr/>
            <p:nvPr/>
          </p:nvSpPr>
          <p:spPr>
            <a:xfrm>
              <a:off x="10727690" y="3417697"/>
              <a:ext cx="12700" cy="252475"/>
            </a:xfrm>
            <a:custGeom>
              <a:avLst/>
              <a:gdLst>
                <a:gd name="connsiteX0" fmla="*/ 0 w 12700"/>
                <a:gd name="connsiteY0" fmla="*/ 252476 h 252475"/>
                <a:gd name="connsiteX1" fmla="*/ 0 w 12700"/>
                <a:gd name="connsiteY1" fmla="*/ 0 h 2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52475">
                  <a:moveTo>
                    <a:pt x="0" y="25247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BFFF2EE6-D698-4642-B5DA-039C8CD0E09B}"/>
                </a:ext>
              </a:extLst>
            </p:cNvPr>
            <p:cNvSpPr/>
            <p:nvPr/>
          </p:nvSpPr>
          <p:spPr>
            <a:xfrm>
              <a:off x="10713719" y="341769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AB457D6F-49B5-4BE0-AE7F-D3EAB712B649}"/>
                </a:ext>
              </a:extLst>
            </p:cNvPr>
            <p:cNvSpPr/>
            <p:nvPr/>
          </p:nvSpPr>
          <p:spPr>
            <a:xfrm>
              <a:off x="10771886" y="3670173"/>
              <a:ext cx="12700" cy="994917"/>
            </a:xfrm>
            <a:custGeom>
              <a:avLst/>
              <a:gdLst>
                <a:gd name="connsiteX0" fmla="*/ 0 w 12700"/>
                <a:gd name="connsiteY0" fmla="*/ 0 h 994917"/>
                <a:gd name="connsiteX1" fmla="*/ 0 w 12700"/>
                <a:gd name="connsiteY1" fmla="*/ 994918 h 99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94917">
                  <a:moveTo>
                    <a:pt x="0" y="0"/>
                  </a:moveTo>
                  <a:lnTo>
                    <a:pt x="0" y="99491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ABB7C4B7-51A1-4330-965C-BCE5F541B838}"/>
                </a:ext>
              </a:extLst>
            </p:cNvPr>
            <p:cNvSpPr/>
            <p:nvPr/>
          </p:nvSpPr>
          <p:spPr>
            <a:xfrm>
              <a:off x="10757916" y="461289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37E39BEC-175A-4125-A0C4-EC406488F37E}"/>
                </a:ext>
              </a:extLst>
            </p:cNvPr>
            <p:cNvSpPr/>
            <p:nvPr/>
          </p:nvSpPr>
          <p:spPr>
            <a:xfrm>
              <a:off x="10734675" y="3670173"/>
              <a:ext cx="12700" cy="214884"/>
            </a:xfrm>
            <a:custGeom>
              <a:avLst/>
              <a:gdLst>
                <a:gd name="connsiteX0" fmla="*/ 0 w 12700"/>
                <a:gd name="connsiteY0" fmla="*/ 0 h 214884"/>
                <a:gd name="connsiteX1" fmla="*/ 0 w 12700"/>
                <a:gd name="connsiteY1" fmla="*/ 214884 h 2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4884">
                  <a:moveTo>
                    <a:pt x="0" y="0"/>
                  </a:moveTo>
                  <a:lnTo>
                    <a:pt x="0" y="21488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75360C36-6EB7-4C6B-9B56-3CC1EA15F916}"/>
                </a:ext>
              </a:extLst>
            </p:cNvPr>
            <p:cNvSpPr/>
            <p:nvPr/>
          </p:nvSpPr>
          <p:spPr>
            <a:xfrm>
              <a:off x="10720705" y="3832986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2029C2EA-15B4-49E4-9E6D-8D87D9E3D921}"/>
                </a:ext>
              </a:extLst>
            </p:cNvPr>
            <p:cNvSpPr/>
            <p:nvPr/>
          </p:nvSpPr>
          <p:spPr>
            <a:xfrm>
              <a:off x="10785602" y="3670173"/>
              <a:ext cx="12700" cy="1168527"/>
            </a:xfrm>
            <a:custGeom>
              <a:avLst/>
              <a:gdLst>
                <a:gd name="connsiteX0" fmla="*/ 0 w 12700"/>
                <a:gd name="connsiteY0" fmla="*/ 0 h 1168527"/>
                <a:gd name="connsiteX1" fmla="*/ 0 w 12700"/>
                <a:gd name="connsiteY1" fmla="*/ 1168527 h 116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68527">
                  <a:moveTo>
                    <a:pt x="0" y="0"/>
                  </a:moveTo>
                  <a:lnTo>
                    <a:pt x="0" y="116852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8D5D7C36-14CD-4E1E-85D3-C55DA2C08FED}"/>
                </a:ext>
              </a:extLst>
            </p:cNvPr>
            <p:cNvSpPr/>
            <p:nvPr/>
          </p:nvSpPr>
          <p:spPr>
            <a:xfrm>
              <a:off x="10771631" y="478650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F2BCCAFC-024B-4F8E-B412-C40D1C214C2B}"/>
                </a:ext>
              </a:extLst>
            </p:cNvPr>
            <p:cNvSpPr/>
            <p:nvPr/>
          </p:nvSpPr>
          <p:spPr>
            <a:xfrm>
              <a:off x="10781792" y="2815336"/>
              <a:ext cx="12700" cy="854837"/>
            </a:xfrm>
            <a:custGeom>
              <a:avLst/>
              <a:gdLst>
                <a:gd name="connsiteX0" fmla="*/ 0 w 12700"/>
                <a:gd name="connsiteY0" fmla="*/ 854837 h 854837"/>
                <a:gd name="connsiteX1" fmla="*/ 0 w 12700"/>
                <a:gd name="connsiteY1" fmla="*/ 0 h 85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54837">
                  <a:moveTo>
                    <a:pt x="0" y="85483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1FC3C182-7989-49BE-BDA2-4C5C48B6FC8E}"/>
                </a:ext>
              </a:extLst>
            </p:cNvPr>
            <p:cNvSpPr/>
            <p:nvPr/>
          </p:nvSpPr>
          <p:spPr>
            <a:xfrm>
              <a:off x="10767821" y="2815335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7A6C03AC-FB62-4DA8-96B8-1ED06D07851A}"/>
                </a:ext>
              </a:extLst>
            </p:cNvPr>
            <p:cNvSpPr/>
            <p:nvPr/>
          </p:nvSpPr>
          <p:spPr>
            <a:xfrm>
              <a:off x="10695305" y="3670173"/>
              <a:ext cx="12700" cy="1015873"/>
            </a:xfrm>
            <a:custGeom>
              <a:avLst/>
              <a:gdLst>
                <a:gd name="connsiteX0" fmla="*/ 0 w 12700"/>
                <a:gd name="connsiteY0" fmla="*/ 0 h 1015873"/>
                <a:gd name="connsiteX1" fmla="*/ 0 w 12700"/>
                <a:gd name="connsiteY1" fmla="*/ 1015873 h 101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5873">
                  <a:moveTo>
                    <a:pt x="0" y="0"/>
                  </a:moveTo>
                  <a:lnTo>
                    <a:pt x="0" y="1015873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7E00D9BE-6769-4F46-9DAB-7D2318E149EF}"/>
                </a:ext>
              </a:extLst>
            </p:cNvPr>
            <p:cNvSpPr/>
            <p:nvPr/>
          </p:nvSpPr>
          <p:spPr>
            <a:xfrm>
              <a:off x="10681334" y="4633848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4BFD1CF5-DBF9-415B-9F10-F3CD7859C29B}"/>
                </a:ext>
              </a:extLst>
            </p:cNvPr>
            <p:cNvSpPr/>
            <p:nvPr/>
          </p:nvSpPr>
          <p:spPr>
            <a:xfrm>
              <a:off x="10878058" y="3670173"/>
              <a:ext cx="12700" cy="195834"/>
            </a:xfrm>
            <a:custGeom>
              <a:avLst/>
              <a:gdLst>
                <a:gd name="connsiteX0" fmla="*/ 0 w 12700"/>
                <a:gd name="connsiteY0" fmla="*/ 0 h 195834"/>
                <a:gd name="connsiteX1" fmla="*/ 0 w 12700"/>
                <a:gd name="connsiteY1" fmla="*/ 195834 h 1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95834">
                  <a:moveTo>
                    <a:pt x="0" y="0"/>
                  </a:moveTo>
                  <a:lnTo>
                    <a:pt x="0" y="1958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51BD56C7-240D-4898-8AAC-56DB9B15FBB1}"/>
                </a:ext>
              </a:extLst>
            </p:cNvPr>
            <p:cNvSpPr/>
            <p:nvPr/>
          </p:nvSpPr>
          <p:spPr>
            <a:xfrm>
              <a:off x="10864088" y="3813809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553630B7-2436-4BA6-8F85-D7C5A9A5126F}"/>
                </a:ext>
              </a:extLst>
            </p:cNvPr>
            <p:cNvSpPr/>
            <p:nvPr/>
          </p:nvSpPr>
          <p:spPr>
            <a:xfrm>
              <a:off x="10655427" y="3549904"/>
              <a:ext cx="12700" cy="120269"/>
            </a:xfrm>
            <a:custGeom>
              <a:avLst/>
              <a:gdLst>
                <a:gd name="connsiteX0" fmla="*/ 0 w 12700"/>
                <a:gd name="connsiteY0" fmla="*/ 120269 h 120269"/>
                <a:gd name="connsiteX1" fmla="*/ 0 w 12700"/>
                <a:gd name="connsiteY1" fmla="*/ 0 h 12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269">
                  <a:moveTo>
                    <a:pt x="0" y="12026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BC2B705C-80AF-4430-BA68-8D76EE48DFA7}"/>
                </a:ext>
              </a:extLst>
            </p:cNvPr>
            <p:cNvSpPr/>
            <p:nvPr/>
          </p:nvSpPr>
          <p:spPr>
            <a:xfrm>
              <a:off x="10641456" y="354990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50599B0D-6594-4955-8970-EB3B0A65A6F0}"/>
                </a:ext>
              </a:extLst>
            </p:cNvPr>
            <p:cNvSpPr/>
            <p:nvPr/>
          </p:nvSpPr>
          <p:spPr>
            <a:xfrm>
              <a:off x="10803509" y="3670173"/>
              <a:ext cx="12700" cy="298196"/>
            </a:xfrm>
            <a:custGeom>
              <a:avLst/>
              <a:gdLst>
                <a:gd name="connsiteX0" fmla="*/ 0 w 12700"/>
                <a:gd name="connsiteY0" fmla="*/ 0 h 298196"/>
                <a:gd name="connsiteX1" fmla="*/ 0 w 12700"/>
                <a:gd name="connsiteY1" fmla="*/ 298196 h 29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8196">
                  <a:moveTo>
                    <a:pt x="0" y="0"/>
                  </a:moveTo>
                  <a:lnTo>
                    <a:pt x="0" y="29819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233D4DEB-F61E-4692-8799-E0C6374F0D59}"/>
                </a:ext>
              </a:extLst>
            </p:cNvPr>
            <p:cNvSpPr/>
            <p:nvPr/>
          </p:nvSpPr>
          <p:spPr>
            <a:xfrm>
              <a:off x="10789539" y="391617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F7267EB5-6776-40EA-B935-8E90DDEBF936}"/>
                </a:ext>
              </a:extLst>
            </p:cNvPr>
            <p:cNvSpPr/>
            <p:nvPr/>
          </p:nvSpPr>
          <p:spPr>
            <a:xfrm>
              <a:off x="10614914" y="3670173"/>
              <a:ext cx="12700" cy="103631"/>
            </a:xfrm>
            <a:custGeom>
              <a:avLst/>
              <a:gdLst>
                <a:gd name="connsiteX0" fmla="*/ 0 w 12700"/>
                <a:gd name="connsiteY0" fmla="*/ 0 h 103631"/>
                <a:gd name="connsiteX1" fmla="*/ 0 w 12700"/>
                <a:gd name="connsiteY1" fmla="*/ 103632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3631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37F989FD-D1CD-4C5E-8CE2-477D30F7C40D}"/>
                </a:ext>
              </a:extLst>
            </p:cNvPr>
            <p:cNvSpPr/>
            <p:nvPr/>
          </p:nvSpPr>
          <p:spPr>
            <a:xfrm>
              <a:off x="10600943" y="3721608"/>
              <a:ext cx="28067" cy="52196"/>
            </a:xfrm>
            <a:custGeom>
              <a:avLst/>
              <a:gdLst>
                <a:gd name="connsiteX0" fmla="*/ 0 w 28067"/>
                <a:gd name="connsiteY0" fmla="*/ 0 h 52196"/>
                <a:gd name="connsiteX1" fmla="*/ 13970 w 28067"/>
                <a:gd name="connsiteY1" fmla="*/ 52197 h 52196"/>
                <a:gd name="connsiteX2" fmla="*/ 28067 w 28067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63CD62CE-B52F-472E-A872-732BCB4BECB7}"/>
                </a:ext>
              </a:extLst>
            </p:cNvPr>
            <p:cNvSpPr/>
            <p:nvPr/>
          </p:nvSpPr>
          <p:spPr>
            <a:xfrm>
              <a:off x="10667873" y="3670173"/>
              <a:ext cx="12700" cy="303784"/>
            </a:xfrm>
            <a:custGeom>
              <a:avLst/>
              <a:gdLst>
                <a:gd name="connsiteX0" fmla="*/ 0 w 12700"/>
                <a:gd name="connsiteY0" fmla="*/ 0 h 303784"/>
                <a:gd name="connsiteX1" fmla="*/ 0 w 12700"/>
                <a:gd name="connsiteY1" fmla="*/ 303784 h 30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03784">
                  <a:moveTo>
                    <a:pt x="0" y="0"/>
                  </a:moveTo>
                  <a:lnTo>
                    <a:pt x="0" y="30378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8E5FE818-2424-455F-8AEF-C0619C92541E}"/>
                </a:ext>
              </a:extLst>
            </p:cNvPr>
            <p:cNvSpPr/>
            <p:nvPr/>
          </p:nvSpPr>
          <p:spPr>
            <a:xfrm>
              <a:off x="10653903" y="392188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D4FE92A0-32D4-48E7-98DF-D309ECBB3E21}"/>
                </a:ext>
              </a:extLst>
            </p:cNvPr>
            <p:cNvSpPr/>
            <p:nvPr/>
          </p:nvSpPr>
          <p:spPr>
            <a:xfrm>
              <a:off x="10750423" y="2512441"/>
              <a:ext cx="12700" cy="1157732"/>
            </a:xfrm>
            <a:custGeom>
              <a:avLst/>
              <a:gdLst>
                <a:gd name="connsiteX0" fmla="*/ 0 w 12700"/>
                <a:gd name="connsiteY0" fmla="*/ 1157732 h 1157732"/>
                <a:gd name="connsiteX1" fmla="*/ 0 w 12700"/>
                <a:gd name="connsiteY1" fmla="*/ 0 h 115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57732">
                  <a:moveTo>
                    <a:pt x="0" y="11577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20F84223-1760-421F-A8E5-B14111DE3FAD}"/>
                </a:ext>
              </a:extLst>
            </p:cNvPr>
            <p:cNvSpPr/>
            <p:nvPr/>
          </p:nvSpPr>
          <p:spPr>
            <a:xfrm>
              <a:off x="10736453" y="251244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E2FE29A8-1B09-4230-A5BE-61DFD4178AD0}"/>
                </a:ext>
              </a:extLst>
            </p:cNvPr>
            <p:cNvSpPr/>
            <p:nvPr/>
          </p:nvSpPr>
          <p:spPr>
            <a:xfrm>
              <a:off x="10727055" y="3670173"/>
              <a:ext cx="12700" cy="1351788"/>
            </a:xfrm>
            <a:custGeom>
              <a:avLst/>
              <a:gdLst>
                <a:gd name="connsiteX0" fmla="*/ 0 w 12700"/>
                <a:gd name="connsiteY0" fmla="*/ 0 h 1351788"/>
                <a:gd name="connsiteX1" fmla="*/ 0 w 12700"/>
                <a:gd name="connsiteY1" fmla="*/ 1351788 h 13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51788">
                  <a:moveTo>
                    <a:pt x="0" y="0"/>
                  </a:moveTo>
                  <a:lnTo>
                    <a:pt x="0" y="135178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17A4EA1E-47FA-4768-8E9E-9B93E81FCFD8}"/>
                </a:ext>
              </a:extLst>
            </p:cNvPr>
            <p:cNvSpPr/>
            <p:nvPr/>
          </p:nvSpPr>
          <p:spPr>
            <a:xfrm>
              <a:off x="10713084" y="496989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A08897C1-98E2-45D2-AA8E-A2729808A053}"/>
                </a:ext>
              </a:extLst>
            </p:cNvPr>
            <p:cNvSpPr/>
            <p:nvPr/>
          </p:nvSpPr>
          <p:spPr>
            <a:xfrm>
              <a:off x="10712577" y="2847594"/>
              <a:ext cx="12700" cy="822579"/>
            </a:xfrm>
            <a:custGeom>
              <a:avLst/>
              <a:gdLst>
                <a:gd name="connsiteX0" fmla="*/ 0 w 12700"/>
                <a:gd name="connsiteY0" fmla="*/ 822579 h 822579"/>
                <a:gd name="connsiteX1" fmla="*/ 0 w 12700"/>
                <a:gd name="connsiteY1" fmla="*/ 0 h 82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2579">
                  <a:moveTo>
                    <a:pt x="0" y="82257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4E7D1407-6D4E-4714-8894-7F3F440D0DED}"/>
                </a:ext>
              </a:extLst>
            </p:cNvPr>
            <p:cNvSpPr/>
            <p:nvPr/>
          </p:nvSpPr>
          <p:spPr>
            <a:xfrm>
              <a:off x="10698606" y="2847594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CCF9D854-E6D3-4530-8F6A-C98DDA32E3C7}"/>
                </a:ext>
              </a:extLst>
            </p:cNvPr>
            <p:cNvSpPr/>
            <p:nvPr/>
          </p:nvSpPr>
          <p:spPr>
            <a:xfrm>
              <a:off x="10835005" y="3670173"/>
              <a:ext cx="12700" cy="337057"/>
            </a:xfrm>
            <a:custGeom>
              <a:avLst/>
              <a:gdLst>
                <a:gd name="connsiteX0" fmla="*/ 0 w 12700"/>
                <a:gd name="connsiteY0" fmla="*/ 0 h 337057"/>
                <a:gd name="connsiteX1" fmla="*/ 0 w 12700"/>
                <a:gd name="connsiteY1" fmla="*/ 337058 h 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7057">
                  <a:moveTo>
                    <a:pt x="0" y="0"/>
                  </a:moveTo>
                  <a:lnTo>
                    <a:pt x="0" y="33705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AE0F264A-4B7D-47CF-80CA-0CFABB48DF29}"/>
                </a:ext>
              </a:extLst>
            </p:cNvPr>
            <p:cNvSpPr/>
            <p:nvPr/>
          </p:nvSpPr>
          <p:spPr>
            <a:xfrm>
              <a:off x="10821034" y="395503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9D8BC4CD-D7DA-42A2-9F6A-46939FA27751}"/>
                </a:ext>
              </a:extLst>
            </p:cNvPr>
            <p:cNvSpPr/>
            <p:nvPr/>
          </p:nvSpPr>
          <p:spPr>
            <a:xfrm>
              <a:off x="10823194" y="3108452"/>
              <a:ext cx="12700" cy="561721"/>
            </a:xfrm>
            <a:custGeom>
              <a:avLst/>
              <a:gdLst>
                <a:gd name="connsiteX0" fmla="*/ 0 w 12700"/>
                <a:gd name="connsiteY0" fmla="*/ 561721 h 561721"/>
                <a:gd name="connsiteX1" fmla="*/ 0 w 12700"/>
                <a:gd name="connsiteY1" fmla="*/ 0 h 5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1721">
                  <a:moveTo>
                    <a:pt x="0" y="56172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CB3D1E38-C4B1-4024-90A5-305BA990766D}"/>
                </a:ext>
              </a:extLst>
            </p:cNvPr>
            <p:cNvSpPr/>
            <p:nvPr/>
          </p:nvSpPr>
          <p:spPr>
            <a:xfrm>
              <a:off x="10809223" y="3108451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:a16="http://schemas.microsoft.com/office/drawing/2014/main" id="{77107570-07D0-4D7B-A581-8563ECCA7F3E}"/>
                </a:ext>
              </a:extLst>
            </p:cNvPr>
            <p:cNvSpPr/>
            <p:nvPr/>
          </p:nvSpPr>
          <p:spPr>
            <a:xfrm>
              <a:off x="10719181" y="3140964"/>
              <a:ext cx="12700" cy="529209"/>
            </a:xfrm>
            <a:custGeom>
              <a:avLst/>
              <a:gdLst>
                <a:gd name="connsiteX0" fmla="*/ 0 w 12700"/>
                <a:gd name="connsiteY0" fmla="*/ 529209 h 529209"/>
                <a:gd name="connsiteX1" fmla="*/ 0 w 12700"/>
                <a:gd name="connsiteY1" fmla="*/ 0 h 52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29209">
                  <a:moveTo>
                    <a:pt x="0" y="52920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:a16="http://schemas.microsoft.com/office/drawing/2014/main" id="{ED1516AC-789A-4A6B-8A83-5765D611B418}"/>
                </a:ext>
              </a:extLst>
            </p:cNvPr>
            <p:cNvSpPr/>
            <p:nvPr/>
          </p:nvSpPr>
          <p:spPr>
            <a:xfrm>
              <a:off x="10705210" y="3140964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:a16="http://schemas.microsoft.com/office/drawing/2014/main" id="{9B745CBA-6F08-481D-B6FA-A51842F7D784}"/>
                </a:ext>
              </a:extLst>
            </p:cNvPr>
            <p:cNvSpPr/>
            <p:nvPr/>
          </p:nvSpPr>
          <p:spPr>
            <a:xfrm>
              <a:off x="10752455" y="3670173"/>
              <a:ext cx="12700" cy="1641728"/>
            </a:xfrm>
            <a:custGeom>
              <a:avLst/>
              <a:gdLst>
                <a:gd name="connsiteX0" fmla="*/ 0 w 12700"/>
                <a:gd name="connsiteY0" fmla="*/ 0 h 1641728"/>
                <a:gd name="connsiteX1" fmla="*/ 0 w 12700"/>
                <a:gd name="connsiteY1" fmla="*/ 1641729 h 164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41728">
                  <a:moveTo>
                    <a:pt x="0" y="0"/>
                  </a:moveTo>
                  <a:lnTo>
                    <a:pt x="0" y="16417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531B3116-5F4D-4EE5-99E4-38DDD5D262E8}"/>
                </a:ext>
              </a:extLst>
            </p:cNvPr>
            <p:cNvSpPr/>
            <p:nvPr/>
          </p:nvSpPr>
          <p:spPr>
            <a:xfrm>
              <a:off x="10738484" y="5259832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:a16="http://schemas.microsoft.com/office/drawing/2014/main" id="{CCB5BED0-47BA-44DA-8F0D-700958791711}"/>
                </a:ext>
              </a:extLst>
            </p:cNvPr>
            <p:cNvSpPr/>
            <p:nvPr/>
          </p:nvSpPr>
          <p:spPr>
            <a:xfrm>
              <a:off x="10689209" y="3620389"/>
              <a:ext cx="12700" cy="49784"/>
            </a:xfrm>
            <a:custGeom>
              <a:avLst/>
              <a:gdLst>
                <a:gd name="connsiteX0" fmla="*/ 0 w 12700"/>
                <a:gd name="connsiteY0" fmla="*/ 49784 h 49784"/>
                <a:gd name="connsiteX1" fmla="*/ 0 w 12700"/>
                <a:gd name="connsiteY1" fmla="*/ 0 h 4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784">
                  <a:moveTo>
                    <a:pt x="0" y="497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:a16="http://schemas.microsoft.com/office/drawing/2014/main" id="{8560A514-17A0-444D-82D6-B7053FFCFC61}"/>
                </a:ext>
              </a:extLst>
            </p:cNvPr>
            <p:cNvSpPr/>
            <p:nvPr/>
          </p:nvSpPr>
          <p:spPr>
            <a:xfrm>
              <a:off x="10675239" y="362038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:a16="http://schemas.microsoft.com/office/drawing/2014/main" id="{E3DEB7A0-AAF4-474A-AE01-A02ACF1E64F7}"/>
                </a:ext>
              </a:extLst>
            </p:cNvPr>
            <p:cNvSpPr/>
            <p:nvPr/>
          </p:nvSpPr>
          <p:spPr>
            <a:xfrm>
              <a:off x="10772648" y="3150489"/>
              <a:ext cx="12700" cy="519684"/>
            </a:xfrm>
            <a:custGeom>
              <a:avLst/>
              <a:gdLst>
                <a:gd name="connsiteX0" fmla="*/ 0 w 12700"/>
                <a:gd name="connsiteY0" fmla="*/ 519684 h 519684"/>
                <a:gd name="connsiteX1" fmla="*/ 0 w 12700"/>
                <a:gd name="connsiteY1" fmla="*/ 0 h 51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9684">
                  <a:moveTo>
                    <a:pt x="0" y="5196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:a16="http://schemas.microsoft.com/office/drawing/2014/main" id="{05CCC277-B540-44A1-8AD3-4ECB89EC859B}"/>
                </a:ext>
              </a:extLst>
            </p:cNvPr>
            <p:cNvSpPr/>
            <p:nvPr/>
          </p:nvSpPr>
          <p:spPr>
            <a:xfrm>
              <a:off x="10758678" y="315048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:a16="http://schemas.microsoft.com/office/drawing/2014/main" id="{A663C8BC-9BE2-40EC-B0F0-6E7D8C256F77}"/>
                </a:ext>
              </a:extLst>
            </p:cNvPr>
            <p:cNvSpPr/>
            <p:nvPr/>
          </p:nvSpPr>
          <p:spPr>
            <a:xfrm>
              <a:off x="10704068" y="3670173"/>
              <a:ext cx="12700" cy="364871"/>
            </a:xfrm>
            <a:custGeom>
              <a:avLst/>
              <a:gdLst>
                <a:gd name="connsiteX0" fmla="*/ 0 w 12700"/>
                <a:gd name="connsiteY0" fmla="*/ 0 h 364871"/>
                <a:gd name="connsiteX1" fmla="*/ 0 w 12700"/>
                <a:gd name="connsiteY1" fmla="*/ 364871 h 3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4871">
                  <a:moveTo>
                    <a:pt x="0" y="0"/>
                  </a:moveTo>
                  <a:lnTo>
                    <a:pt x="0" y="3648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:a16="http://schemas.microsoft.com/office/drawing/2014/main" id="{CD4224FC-DFBF-48DA-B97A-25F242F9060E}"/>
                </a:ext>
              </a:extLst>
            </p:cNvPr>
            <p:cNvSpPr/>
            <p:nvPr/>
          </p:nvSpPr>
          <p:spPr>
            <a:xfrm>
              <a:off x="10690097" y="398297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:a16="http://schemas.microsoft.com/office/drawing/2014/main" id="{6C4495D4-912D-4E91-8742-C3B721C1769D}"/>
                </a:ext>
              </a:extLst>
            </p:cNvPr>
            <p:cNvSpPr/>
            <p:nvPr/>
          </p:nvSpPr>
          <p:spPr>
            <a:xfrm>
              <a:off x="10662539" y="3179699"/>
              <a:ext cx="12700" cy="490474"/>
            </a:xfrm>
            <a:custGeom>
              <a:avLst/>
              <a:gdLst>
                <a:gd name="connsiteX0" fmla="*/ 0 w 12700"/>
                <a:gd name="connsiteY0" fmla="*/ 490474 h 490474"/>
                <a:gd name="connsiteX1" fmla="*/ 0 w 12700"/>
                <a:gd name="connsiteY1" fmla="*/ 0 h 49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0474">
                  <a:moveTo>
                    <a:pt x="0" y="49047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:a16="http://schemas.microsoft.com/office/drawing/2014/main" id="{4B48CA43-2800-4B54-A9B5-EA722E2E0931}"/>
                </a:ext>
              </a:extLst>
            </p:cNvPr>
            <p:cNvSpPr/>
            <p:nvPr/>
          </p:nvSpPr>
          <p:spPr>
            <a:xfrm>
              <a:off x="10648568" y="317969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:a16="http://schemas.microsoft.com/office/drawing/2014/main" id="{BC4961E7-7D65-4059-BF20-F1CD465D2471}"/>
                </a:ext>
              </a:extLst>
            </p:cNvPr>
            <p:cNvSpPr/>
            <p:nvPr/>
          </p:nvSpPr>
          <p:spPr>
            <a:xfrm>
              <a:off x="10849102" y="3262629"/>
              <a:ext cx="12700" cy="407543"/>
            </a:xfrm>
            <a:custGeom>
              <a:avLst/>
              <a:gdLst>
                <a:gd name="connsiteX0" fmla="*/ 0 w 12700"/>
                <a:gd name="connsiteY0" fmla="*/ 407543 h 407543"/>
                <a:gd name="connsiteX1" fmla="*/ 0 w 12700"/>
                <a:gd name="connsiteY1" fmla="*/ 0 h 40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7543">
                  <a:moveTo>
                    <a:pt x="0" y="40754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3" name="Freeform: Shape 3662">
              <a:extLst>
                <a:ext uri="{FF2B5EF4-FFF2-40B4-BE49-F238E27FC236}">
                  <a16:creationId xmlns:a16="http://schemas.microsoft.com/office/drawing/2014/main" id="{1E6DE0D3-87BB-4CCD-8852-FE20F180802C}"/>
                </a:ext>
              </a:extLst>
            </p:cNvPr>
            <p:cNvSpPr/>
            <p:nvPr/>
          </p:nvSpPr>
          <p:spPr>
            <a:xfrm>
              <a:off x="10835131" y="3262629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2" name="!!g28">
            <a:extLst>
              <a:ext uri="{FF2B5EF4-FFF2-40B4-BE49-F238E27FC236}">
                <a16:creationId xmlns:a16="http://schemas.microsoft.com/office/drawing/2014/main" id="{1837618A-423C-4430-B2A4-C74C5566CC77}"/>
              </a:ext>
            </a:extLst>
          </p:cNvPr>
          <p:cNvGrpSpPr/>
          <p:nvPr/>
        </p:nvGrpSpPr>
        <p:grpSpPr>
          <a:xfrm>
            <a:off x="10954512" y="2415413"/>
            <a:ext cx="330708" cy="2228087"/>
            <a:chOff x="10954512" y="2415413"/>
            <a:chExt cx="330708" cy="2228087"/>
          </a:xfrm>
        </p:grpSpPr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28B8DD8B-07CB-4553-8E13-2DFE094ACD5B}"/>
                </a:ext>
              </a:extLst>
            </p:cNvPr>
            <p:cNvSpPr/>
            <p:nvPr/>
          </p:nvSpPr>
          <p:spPr>
            <a:xfrm>
              <a:off x="10954512" y="3670173"/>
              <a:ext cx="330708" cy="12700"/>
            </a:xfrm>
            <a:custGeom>
              <a:avLst/>
              <a:gdLst>
                <a:gd name="connsiteX0" fmla="*/ 0 w 330708"/>
                <a:gd name="connsiteY0" fmla="*/ 0 h 12700"/>
                <a:gd name="connsiteX1" fmla="*/ 330708 w 33070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8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1ECC193D-D03A-4BB9-891C-6A9F1E7C6C55}"/>
                </a:ext>
              </a:extLst>
            </p:cNvPr>
            <p:cNvSpPr/>
            <p:nvPr/>
          </p:nvSpPr>
          <p:spPr>
            <a:xfrm>
              <a:off x="11211052" y="3670173"/>
              <a:ext cx="12700" cy="409828"/>
            </a:xfrm>
            <a:custGeom>
              <a:avLst/>
              <a:gdLst>
                <a:gd name="connsiteX0" fmla="*/ 0 w 12700"/>
                <a:gd name="connsiteY0" fmla="*/ 0 h 409828"/>
                <a:gd name="connsiteX1" fmla="*/ 0 w 12700"/>
                <a:gd name="connsiteY1" fmla="*/ 409829 h 40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9828">
                  <a:moveTo>
                    <a:pt x="0" y="0"/>
                  </a:moveTo>
                  <a:lnTo>
                    <a:pt x="0" y="4098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CB2E425D-F624-4D2C-9C2B-2657EE7227EC}"/>
                </a:ext>
              </a:extLst>
            </p:cNvPr>
            <p:cNvSpPr/>
            <p:nvPr/>
          </p:nvSpPr>
          <p:spPr>
            <a:xfrm>
              <a:off x="11197081" y="4027932"/>
              <a:ext cx="28067" cy="52070"/>
            </a:xfrm>
            <a:custGeom>
              <a:avLst/>
              <a:gdLst>
                <a:gd name="connsiteX0" fmla="*/ 0 w 28067"/>
                <a:gd name="connsiteY0" fmla="*/ 0 h 52070"/>
                <a:gd name="connsiteX1" fmla="*/ 13970 w 28067"/>
                <a:gd name="connsiteY1" fmla="*/ 52070 h 52070"/>
                <a:gd name="connsiteX2" fmla="*/ 28067 w 28067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D5AD9F9D-F377-4E65-806F-74450DC35647}"/>
                </a:ext>
              </a:extLst>
            </p:cNvPr>
            <p:cNvSpPr/>
            <p:nvPr/>
          </p:nvSpPr>
          <p:spPr>
            <a:xfrm>
              <a:off x="11164443" y="3264916"/>
              <a:ext cx="12700" cy="405257"/>
            </a:xfrm>
            <a:custGeom>
              <a:avLst/>
              <a:gdLst>
                <a:gd name="connsiteX0" fmla="*/ 0 w 12700"/>
                <a:gd name="connsiteY0" fmla="*/ 405257 h 405257"/>
                <a:gd name="connsiteX1" fmla="*/ 0 w 12700"/>
                <a:gd name="connsiteY1" fmla="*/ 0 h 40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05257">
                  <a:moveTo>
                    <a:pt x="0" y="40525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ED1AAD81-2535-4F53-9F26-C6CA2827AEE4}"/>
                </a:ext>
              </a:extLst>
            </p:cNvPr>
            <p:cNvSpPr/>
            <p:nvPr/>
          </p:nvSpPr>
          <p:spPr>
            <a:xfrm>
              <a:off x="11150472" y="326491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25570C7B-02C2-426E-AB14-7DFCB3D997D3}"/>
                </a:ext>
              </a:extLst>
            </p:cNvPr>
            <p:cNvSpPr/>
            <p:nvPr/>
          </p:nvSpPr>
          <p:spPr>
            <a:xfrm>
              <a:off x="11227054" y="3670173"/>
              <a:ext cx="12700" cy="464947"/>
            </a:xfrm>
            <a:custGeom>
              <a:avLst/>
              <a:gdLst>
                <a:gd name="connsiteX0" fmla="*/ 0 w 12700"/>
                <a:gd name="connsiteY0" fmla="*/ 0 h 464947"/>
                <a:gd name="connsiteX1" fmla="*/ 0 w 12700"/>
                <a:gd name="connsiteY1" fmla="*/ 464947 h 4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64947">
                  <a:moveTo>
                    <a:pt x="0" y="0"/>
                  </a:moveTo>
                  <a:lnTo>
                    <a:pt x="0" y="4649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D29D1DB9-2B47-4457-B699-7DCC85740206}"/>
                </a:ext>
              </a:extLst>
            </p:cNvPr>
            <p:cNvSpPr/>
            <p:nvPr/>
          </p:nvSpPr>
          <p:spPr>
            <a:xfrm>
              <a:off x="11213083" y="408292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0BC00F72-25C0-4A6E-9740-EF5BE8A8E7C2}"/>
                </a:ext>
              </a:extLst>
            </p:cNvPr>
            <p:cNvSpPr/>
            <p:nvPr/>
          </p:nvSpPr>
          <p:spPr>
            <a:xfrm>
              <a:off x="11157585" y="3670173"/>
              <a:ext cx="12700" cy="909827"/>
            </a:xfrm>
            <a:custGeom>
              <a:avLst/>
              <a:gdLst>
                <a:gd name="connsiteX0" fmla="*/ 0 w 12700"/>
                <a:gd name="connsiteY0" fmla="*/ 0 h 909827"/>
                <a:gd name="connsiteX1" fmla="*/ 0 w 12700"/>
                <a:gd name="connsiteY1" fmla="*/ 909828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9827">
                  <a:moveTo>
                    <a:pt x="0" y="0"/>
                  </a:moveTo>
                  <a:lnTo>
                    <a:pt x="0" y="9098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F419A23D-9C13-4D2D-82A7-1C32824FBDC6}"/>
                </a:ext>
              </a:extLst>
            </p:cNvPr>
            <p:cNvSpPr/>
            <p:nvPr/>
          </p:nvSpPr>
          <p:spPr>
            <a:xfrm>
              <a:off x="11143615" y="4527803"/>
              <a:ext cx="28066" cy="52197"/>
            </a:xfrm>
            <a:custGeom>
              <a:avLst/>
              <a:gdLst>
                <a:gd name="connsiteX0" fmla="*/ 0 w 28066"/>
                <a:gd name="connsiteY0" fmla="*/ 0 h 52197"/>
                <a:gd name="connsiteX1" fmla="*/ 13970 w 28066"/>
                <a:gd name="connsiteY1" fmla="*/ 52197 h 52197"/>
                <a:gd name="connsiteX2" fmla="*/ 28067 w 28066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197">
                  <a:moveTo>
                    <a:pt x="0" y="0"/>
                  </a:moveTo>
                  <a:lnTo>
                    <a:pt x="13970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C494FC8B-3455-4CA9-9447-D35646DA2EA4}"/>
                </a:ext>
              </a:extLst>
            </p:cNvPr>
            <p:cNvSpPr/>
            <p:nvPr/>
          </p:nvSpPr>
          <p:spPr>
            <a:xfrm>
              <a:off x="11021949" y="3375405"/>
              <a:ext cx="12700" cy="294767"/>
            </a:xfrm>
            <a:custGeom>
              <a:avLst/>
              <a:gdLst>
                <a:gd name="connsiteX0" fmla="*/ 0 w 12700"/>
                <a:gd name="connsiteY0" fmla="*/ 294767 h 294767"/>
                <a:gd name="connsiteX1" fmla="*/ 0 w 12700"/>
                <a:gd name="connsiteY1" fmla="*/ 0 h 29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4767">
                  <a:moveTo>
                    <a:pt x="0" y="29476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4F6DEC9F-5F88-47E2-A037-D90AE0964487}"/>
                </a:ext>
              </a:extLst>
            </p:cNvPr>
            <p:cNvSpPr/>
            <p:nvPr/>
          </p:nvSpPr>
          <p:spPr>
            <a:xfrm>
              <a:off x="11007979" y="3375405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AC8F47E3-F632-4066-9089-F954B0200F38}"/>
                </a:ext>
              </a:extLst>
            </p:cNvPr>
            <p:cNvSpPr/>
            <p:nvPr/>
          </p:nvSpPr>
          <p:spPr>
            <a:xfrm>
              <a:off x="11138027" y="3670173"/>
              <a:ext cx="12700" cy="430275"/>
            </a:xfrm>
            <a:custGeom>
              <a:avLst/>
              <a:gdLst>
                <a:gd name="connsiteX0" fmla="*/ 0 w 12700"/>
                <a:gd name="connsiteY0" fmla="*/ 0 h 430275"/>
                <a:gd name="connsiteX1" fmla="*/ 0 w 12700"/>
                <a:gd name="connsiteY1" fmla="*/ 430276 h 4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0275">
                  <a:moveTo>
                    <a:pt x="0" y="0"/>
                  </a:moveTo>
                  <a:lnTo>
                    <a:pt x="0" y="4302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C2F06220-9991-420A-B321-9B34304A6969}"/>
                </a:ext>
              </a:extLst>
            </p:cNvPr>
            <p:cNvSpPr/>
            <p:nvPr/>
          </p:nvSpPr>
          <p:spPr>
            <a:xfrm>
              <a:off x="11124056" y="4048378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FACB4104-3BD4-47BA-BE70-25238163F804}"/>
                </a:ext>
              </a:extLst>
            </p:cNvPr>
            <p:cNvSpPr/>
            <p:nvPr/>
          </p:nvSpPr>
          <p:spPr>
            <a:xfrm>
              <a:off x="10995025" y="3622802"/>
              <a:ext cx="12700" cy="47371"/>
            </a:xfrm>
            <a:custGeom>
              <a:avLst/>
              <a:gdLst>
                <a:gd name="connsiteX0" fmla="*/ 0 w 12700"/>
                <a:gd name="connsiteY0" fmla="*/ 47371 h 47371"/>
                <a:gd name="connsiteX1" fmla="*/ 0 w 12700"/>
                <a:gd name="connsiteY1" fmla="*/ 0 h 4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371">
                  <a:moveTo>
                    <a:pt x="0" y="4737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863EB159-A29B-422D-B9E5-CC5C4C983EF9}"/>
                </a:ext>
              </a:extLst>
            </p:cNvPr>
            <p:cNvSpPr/>
            <p:nvPr/>
          </p:nvSpPr>
          <p:spPr>
            <a:xfrm>
              <a:off x="10981055" y="3622802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E4C364E2-E22A-4D8B-A0B3-102020375599}"/>
                </a:ext>
              </a:extLst>
            </p:cNvPr>
            <p:cNvSpPr/>
            <p:nvPr/>
          </p:nvSpPr>
          <p:spPr>
            <a:xfrm>
              <a:off x="11119866" y="3670173"/>
              <a:ext cx="12700" cy="973327"/>
            </a:xfrm>
            <a:custGeom>
              <a:avLst/>
              <a:gdLst>
                <a:gd name="connsiteX0" fmla="*/ 0 w 12700"/>
                <a:gd name="connsiteY0" fmla="*/ 0 h 973327"/>
                <a:gd name="connsiteX1" fmla="*/ 0 w 12700"/>
                <a:gd name="connsiteY1" fmla="*/ 973328 h 97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73327">
                  <a:moveTo>
                    <a:pt x="0" y="0"/>
                  </a:moveTo>
                  <a:lnTo>
                    <a:pt x="0" y="97332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8CF91A6D-FD7D-4985-B933-634691813375}"/>
                </a:ext>
              </a:extLst>
            </p:cNvPr>
            <p:cNvSpPr/>
            <p:nvPr/>
          </p:nvSpPr>
          <p:spPr>
            <a:xfrm>
              <a:off x="11105895" y="4591303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B1ED7288-03DD-4405-8FB7-EEE435027BCD}"/>
                </a:ext>
              </a:extLst>
            </p:cNvPr>
            <p:cNvSpPr/>
            <p:nvPr/>
          </p:nvSpPr>
          <p:spPr>
            <a:xfrm>
              <a:off x="11128248" y="3607308"/>
              <a:ext cx="12700" cy="62864"/>
            </a:xfrm>
            <a:custGeom>
              <a:avLst/>
              <a:gdLst>
                <a:gd name="connsiteX0" fmla="*/ 0 w 12700"/>
                <a:gd name="connsiteY0" fmla="*/ 62865 h 62864"/>
                <a:gd name="connsiteX1" fmla="*/ 0 w 12700"/>
                <a:gd name="connsiteY1" fmla="*/ 0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2864">
                  <a:moveTo>
                    <a:pt x="0" y="6286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83116EE4-1947-4A3A-853A-757E1FC5FFE5}"/>
                </a:ext>
              </a:extLst>
            </p:cNvPr>
            <p:cNvSpPr/>
            <p:nvPr/>
          </p:nvSpPr>
          <p:spPr>
            <a:xfrm>
              <a:off x="11114278" y="3607308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0E9DC921-77DF-4338-A982-FD1C8BD12364}"/>
                </a:ext>
              </a:extLst>
            </p:cNvPr>
            <p:cNvSpPr/>
            <p:nvPr/>
          </p:nvSpPr>
          <p:spPr>
            <a:xfrm>
              <a:off x="11155045" y="3670173"/>
              <a:ext cx="12700" cy="492251"/>
            </a:xfrm>
            <a:custGeom>
              <a:avLst/>
              <a:gdLst>
                <a:gd name="connsiteX0" fmla="*/ 0 w 12700"/>
                <a:gd name="connsiteY0" fmla="*/ 0 h 492251"/>
                <a:gd name="connsiteX1" fmla="*/ 0 w 12700"/>
                <a:gd name="connsiteY1" fmla="*/ 492252 h 49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2251">
                  <a:moveTo>
                    <a:pt x="0" y="0"/>
                  </a:moveTo>
                  <a:lnTo>
                    <a:pt x="0" y="49225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AC35F315-3203-4D2A-B08A-F84C0EFE2908}"/>
                </a:ext>
              </a:extLst>
            </p:cNvPr>
            <p:cNvSpPr/>
            <p:nvPr/>
          </p:nvSpPr>
          <p:spPr>
            <a:xfrm>
              <a:off x="11141075" y="411022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3DF9BA6D-8C92-4E62-8CF7-52EA5F54C31B}"/>
                </a:ext>
              </a:extLst>
            </p:cNvPr>
            <p:cNvSpPr/>
            <p:nvPr/>
          </p:nvSpPr>
          <p:spPr>
            <a:xfrm>
              <a:off x="11084560" y="3670173"/>
              <a:ext cx="12700" cy="482218"/>
            </a:xfrm>
            <a:custGeom>
              <a:avLst/>
              <a:gdLst>
                <a:gd name="connsiteX0" fmla="*/ 0 w 12700"/>
                <a:gd name="connsiteY0" fmla="*/ 0 h 482218"/>
                <a:gd name="connsiteX1" fmla="*/ 0 w 12700"/>
                <a:gd name="connsiteY1" fmla="*/ 482219 h 48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2218">
                  <a:moveTo>
                    <a:pt x="0" y="0"/>
                  </a:moveTo>
                  <a:lnTo>
                    <a:pt x="0" y="48221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5E5CB4E2-6C7E-42BE-B10B-895C754F9087}"/>
                </a:ext>
              </a:extLst>
            </p:cNvPr>
            <p:cNvSpPr/>
            <p:nvPr/>
          </p:nvSpPr>
          <p:spPr>
            <a:xfrm>
              <a:off x="11070590" y="4100195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4DCB8228-1944-45C0-86E1-3FAC60F93A16}"/>
                </a:ext>
              </a:extLst>
            </p:cNvPr>
            <p:cNvSpPr/>
            <p:nvPr/>
          </p:nvSpPr>
          <p:spPr>
            <a:xfrm>
              <a:off x="11028045" y="3670173"/>
              <a:ext cx="12700" cy="357886"/>
            </a:xfrm>
            <a:custGeom>
              <a:avLst/>
              <a:gdLst>
                <a:gd name="connsiteX0" fmla="*/ 0 w 12700"/>
                <a:gd name="connsiteY0" fmla="*/ 0 h 357886"/>
                <a:gd name="connsiteX1" fmla="*/ 0 w 12700"/>
                <a:gd name="connsiteY1" fmla="*/ 357886 h 35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7886">
                  <a:moveTo>
                    <a:pt x="0" y="0"/>
                  </a:moveTo>
                  <a:lnTo>
                    <a:pt x="0" y="35788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D3DEDC1F-28FC-4CEC-8DCD-8C75EF3EA870}"/>
                </a:ext>
              </a:extLst>
            </p:cNvPr>
            <p:cNvSpPr/>
            <p:nvPr/>
          </p:nvSpPr>
          <p:spPr>
            <a:xfrm>
              <a:off x="11014075" y="397586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2BD50D99-9297-444F-9529-A18540956F96}"/>
                </a:ext>
              </a:extLst>
            </p:cNvPr>
            <p:cNvSpPr/>
            <p:nvPr/>
          </p:nvSpPr>
          <p:spPr>
            <a:xfrm>
              <a:off x="11135995" y="2528189"/>
              <a:ext cx="12700" cy="1141984"/>
            </a:xfrm>
            <a:custGeom>
              <a:avLst/>
              <a:gdLst>
                <a:gd name="connsiteX0" fmla="*/ 0 w 12700"/>
                <a:gd name="connsiteY0" fmla="*/ 1141984 h 1141984"/>
                <a:gd name="connsiteX1" fmla="*/ 0 w 12700"/>
                <a:gd name="connsiteY1" fmla="*/ 0 h 11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1984">
                  <a:moveTo>
                    <a:pt x="0" y="11419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F84B674F-F5AD-4C3E-9768-C3460551855B}"/>
                </a:ext>
              </a:extLst>
            </p:cNvPr>
            <p:cNvSpPr/>
            <p:nvPr/>
          </p:nvSpPr>
          <p:spPr>
            <a:xfrm>
              <a:off x="11122025" y="2528189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158359FC-5F25-4236-BA95-18697F72F830}"/>
                </a:ext>
              </a:extLst>
            </p:cNvPr>
            <p:cNvSpPr/>
            <p:nvPr/>
          </p:nvSpPr>
          <p:spPr>
            <a:xfrm>
              <a:off x="11117961" y="2415413"/>
              <a:ext cx="12700" cy="1254760"/>
            </a:xfrm>
            <a:custGeom>
              <a:avLst/>
              <a:gdLst>
                <a:gd name="connsiteX0" fmla="*/ 0 w 12700"/>
                <a:gd name="connsiteY0" fmla="*/ 1254760 h 1254760"/>
                <a:gd name="connsiteX1" fmla="*/ 0 w 12700"/>
                <a:gd name="connsiteY1" fmla="*/ 0 h 125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54760">
                  <a:moveTo>
                    <a:pt x="0" y="125476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740D6DE0-B89F-45E1-BEB7-359A1D5FF82E}"/>
                </a:ext>
              </a:extLst>
            </p:cNvPr>
            <p:cNvSpPr/>
            <p:nvPr/>
          </p:nvSpPr>
          <p:spPr>
            <a:xfrm>
              <a:off x="11103991" y="241541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AAB068C4-4CDD-441F-A8BD-C8EB149DD4EC}"/>
                </a:ext>
              </a:extLst>
            </p:cNvPr>
            <p:cNvSpPr/>
            <p:nvPr/>
          </p:nvSpPr>
          <p:spPr>
            <a:xfrm>
              <a:off x="11231880" y="3190875"/>
              <a:ext cx="12700" cy="479298"/>
            </a:xfrm>
            <a:custGeom>
              <a:avLst/>
              <a:gdLst>
                <a:gd name="connsiteX0" fmla="*/ 0 w 12700"/>
                <a:gd name="connsiteY0" fmla="*/ 479298 h 479298"/>
                <a:gd name="connsiteX1" fmla="*/ 0 w 12700"/>
                <a:gd name="connsiteY1" fmla="*/ 0 h 47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9298">
                  <a:moveTo>
                    <a:pt x="0" y="47929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491A8A08-2A47-4625-B1B6-2000BF1D03B0}"/>
                </a:ext>
              </a:extLst>
            </p:cNvPr>
            <p:cNvSpPr/>
            <p:nvPr/>
          </p:nvSpPr>
          <p:spPr>
            <a:xfrm>
              <a:off x="11217909" y="319087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67187421-A1A2-480F-BE35-1A4BA1D5A25B}"/>
                </a:ext>
              </a:extLst>
            </p:cNvPr>
            <p:cNvSpPr/>
            <p:nvPr/>
          </p:nvSpPr>
          <p:spPr>
            <a:xfrm>
              <a:off x="11145520" y="3182747"/>
              <a:ext cx="12700" cy="487425"/>
            </a:xfrm>
            <a:custGeom>
              <a:avLst/>
              <a:gdLst>
                <a:gd name="connsiteX0" fmla="*/ 0 w 12700"/>
                <a:gd name="connsiteY0" fmla="*/ 487426 h 487425"/>
                <a:gd name="connsiteX1" fmla="*/ 0 w 12700"/>
                <a:gd name="connsiteY1" fmla="*/ 0 h 48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7425">
                  <a:moveTo>
                    <a:pt x="0" y="48742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D3B0DE7F-7271-4CA7-80A6-989E1AFCEC27}"/>
                </a:ext>
              </a:extLst>
            </p:cNvPr>
            <p:cNvSpPr/>
            <p:nvPr/>
          </p:nvSpPr>
          <p:spPr>
            <a:xfrm>
              <a:off x="11131550" y="31827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46DFB934-99C8-48FE-B004-986252CF1483}"/>
                </a:ext>
              </a:extLst>
            </p:cNvPr>
            <p:cNvSpPr/>
            <p:nvPr/>
          </p:nvSpPr>
          <p:spPr>
            <a:xfrm>
              <a:off x="11065256" y="3670173"/>
              <a:ext cx="12700" cy="416687"/>
            </a:xfrm>
            <a:custGeom>
              <a:avLst/>
              <a:gdLst>
                <a:gd name="connsiteX0" fmla="*/ 0 w 12700"/>
                <a:gd name="connsiteY0" fmla="*/ 0 h 416687"/>
                <a:gd name="connsiteX1" fmla="*/ 0 w 12700"/>
                <a:gd name="connsiteY1" fmla="*/ 416687 h 41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6687">
                  <a:moveTo>
                    <a:pt x="0" y="0"/>
                  </a:moveTo>
                  <a:lnTo>
                    <a:pt x="0" y="41668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85828998-AED7-4F3B-8B28-9D884E110E8B}"/>
                </a:ext>
              </a:extLst>
            </p:cNvPr>
            <p:cNvSpPr/>
            <p:nvPr/>
          </p:nvSpPr>
          <p:spPr>
            <a:xfrm>
              <a:off x="11051285" y="4034790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B4D6C493-0EDC-434A-AA75-986BEF8C187C}"/>
                </a:ext>
              </a:extLst>
            </p:cNvPr>
            <p:cNvSpPr/>
            <p:nvPr/>
          </p:nvSpPr>
          <p:spPr>
            <a:xfrm>
              <a:off x="11048111" y="3670173"/>
              <a:ext cx="12700" cy="789051"/>
            </a:xfrm>
            <a:custGeom>
              <a:avLst/>
              <a:gdLst>
                <a:gd name="connsiteX0" fmla="*/ 0 w 12700"/>
                <a:gd name="connsiteY0" fmla="*/ 0 h 789051"/>
                <a:gd name="connsiteX1" fmla="*/ 0 w 12700"/>
                <a:gd name="connsiteY1" fmla="*/ 789051 h 7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89051">
                  <a:moveTo>
                    <a:pt x="0" y="0"/>
                  </a:moveTo>
                  <a:lnTo>
                    <a:pt x="0" y="78905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D225EB9A-F0EC-437F-A3AC-891C86088293}"/>
                </a:ext>
              </a:extLst>
            </p:cNvPr>
            <p:cNvSpPr/>
            <p:nvPr/>
          </p:nvSpPr>
          <p:spPr>
            <a:xfrm>
              <a:off x="11034141" y="440702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88666465-CCED-457D-8671-6C248C6C0032}"/>
                </a:ext>
              </a:extLst>
            </p:cNvPr>
            <p:cNvSpPr/>
            <p:nvPr/>
          </p:nvSpPr>
          <p:spPr>
            <a:xfrm>
              <a:off x="11008487" y="3183763"/>
              <a:ext cx="12700" cy="486410"/>
            </a:xfrm>
            <a:custGeom>
              <a:avLst/>
              <a:gdLst>
                <a:gd name="connsiteX0" fmla="*/ 0 w 12700"/>
                <a:gd name="connsiteY0" fmla="*/ 486410 h 486410"/>
                <a:gd name="connsiteX1" fmla="*/ 0 w 12700"/>
                <a:gd name="connsiteY1" fmla="*/ 0 h 48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6410">
                  <a:moveTo>
                    <a:pt x="0" y="48641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EE8FB286-D1FB-4D1D-A985-8971F27BC85A}"/>
                </a:ext>
              </a:extLst>
            </p:cNvPr>
            <p:cNvSpPr/>
            <p:nvPr/>
          </p:nvSpPr>
          <p:spPr>
            <a:xfrm>
              <a:off x="10994517" y="3183763"/>
              <a:ext cx="27939" cy="52069"/>
            </a:xfrm>
            <a:custGeom>
              <a:avLst/>
              <a:gdLst>
                <a:gd name="connsiteX0" fmla="*/ 27939 w 27939"/>
                <a:gd name="connsiteY0" fmla="*/ 52070 h 52069"/>
                <a:gd name="connsiteX1" fmla="*/ 13970 w 27939"/>
                <a:gd name="connsiteY1" fmla="*/ 0 h 52069"/>
                <a:gd name="connsiteX2" fmla="*/ 0 w 27939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69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F31DE9C6-9D13-459E-9A0F-5A1B43265C1D}"/>
                </a:ext>
              </a:extLst>
            </p:cNvPr>
            <p:cNvSpPr/>
            <p:nvPr/>
          </p:nvSpPr>
          <p:spPr>
            <a:xfrm>
              <a:off x="11102467" y="3670173"/>
              <a:ext cx="12700" cy="167766"/>
            </a:xfrm>
            <a:custGeom>
              <a:avLst/>
              <a:gdLst>
                <a:gd name="connsiteX0" fmla="*/ 0 w 12700"/>
                <a:gd name="connsiteY0" fmla="*/ 0 h 167766"/>
                <a:gd name="connsiteX1" fmla="*/ 0 w 12700"/>
                <a:gd name="connsiteY1" fmla="*/ 167767 h 16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766">
                  <a:moveTo>
                    <a:pt x="0" y="0"/>
                  </a:moveTo>
                  <a:lnTo>
                    <a:pt x="0" y="16776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B6DC5097-6A25-4002-9851-D895257C6A34}"/>
                </a:ext>
              </a:extLst>
            </p:cNvPr>
            <p:cNvSpPr/>
            <p:nvPr/>
          </p:nvSpPr>
          <p:spPr>
            <a:xfrm>
              <a:off x="11088496" y="378574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FA9DE167-075F-4C99-B775-3206E88D1545}"/>
                </a:ext>
              </a:extLst>
            </p:cNvPr>
            <p:cNvSpPr/>
            <p:nvPr/>
          </p:nvSpPr>
          <p:spPr>
            <a:xfrm>
              <a:off x="11082401" y="3061589"/>
              <a:ext cx="12700" cy="608584"/>
            </a:xfrm>
            <a:custGeom>
              <a:avLst/>
              <a:gdLst>
                <a:gd name="connsiteX0" fmla="*/ 0 w 12700"/>
                <a:gd name="connsiteY0" fmla="*/ 608584 h 608584"/>
                <a:gd name="connsiteX1" fmla="*/ 0 w 12700"/>
                <a:gd name="connsiteY1" fmla="*/ 0 h 6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8584">
                  <a:moveTo>
                    <a:pt x="0" y="60858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DFD2324B-A98D-48C5-B069-3CA38F15ACB2}"/>
                </a:ext>
              </a:extLst>
            </p:cNvPr>
            <p:cNvSpPr/>
            <p:nvPr/>
          </p:nvSpPr>
          <p:spPr>
            <a:xfrm>
              <a:off x="11068431" y="3061589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842B8A95-D7D2-4C94-B0FA-EB7C7544CFF9}"/>
                </a:ext>
              </a:extLst>
            </p:cNvPr>
            <p:cNvSpPr/>
            <p:nvPr/>
          </p:nvSpPr>
          <p:spPr>
            <a:xfrm>
              <a:off x="11093958" y="3197733"/>
              <a:ext cx="12700" cy="472440"/>
            </a:xfrm>
            <a:custGeom>
              <a:avLst/>
              <a:gdLst>
                <a:gd name="connsiteX0" fmla="*/ 0 w 12700"/>
                <a:gd name="connsiteY0" fmla="*/ 472440 h 472440"/>
                <a:gd name="connsiteX1" fmla="*/ 0 w 12700"/>
                <a:gd name="connsiteY1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72440">
                  <a:moveTo>
                    <a:pt x="0" y="47244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B6CCE6C9-3969-49E1-8AD2-E7505E51A90B}"/>
                </a:ext>
              </a:extLst>
            </p:cNvPr>
            <p:cNvSpPr/>
            <p:nvPr/>
          </p:nvSpPr>
          <p:spPr>
            <a:xfrm>
              <a:off x="11079988" y="3197732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7688A96A-3C14-492C-922D-0C64AA102C4D}"/>
                </a:ext>
              </a:extLst>
            </p:cNvPr>
            <p:cNvSpPr/>
            <p:nvPr/>
          </p:nvSpPr>
          <p:spPr>
            <a:xfrm>
              <a:off x="10993501" y="3670173"/>
              <a:ext cx="12700" cy="441451"/>
            </a:xfrm>
            <a:custGeom>
              <a:avLst/>
              <a:gdLst>
                <a:gd name="connsiteX0" fmla="*/ 0 w 12700"/>
                <a:gd name="connsiteY0" fmla="*/ 0 h 441451"/>
                <a:gd name="connsiteX1" fmla="*/ 0 w 12700"/>
                <a:gd name="connsiteY1" fmla="*/ 441452 h 44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41451">
                  <a:moveTo>
                    <a:pt x="0" y="0"/>
                  </a:moveTo>
                  <a:lnTo>
                    <a:pt x="0" y="44145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:a16="http://schemas.microsoft.com/office/drawing/2014/main" id="{17BE75EA-385E-4E69-A438-6C85FE803013}"/>
                </a:ext>
              </a:extLst>
            </p:cNvPr>
            <p:cNvSpPr/>
            <p:nvPr/>
          </p:nvSpPr>
          <p:spPr>
            <a:xfrm>
              <a:off x="10979531" y="405955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:a16="http://schemas.microsoft.com/office/drawing/2014/main" id="{636BF6FE-B2B3-46A0-A607-6E818385CAA4}"/>
                </a:ext>
              </a:extLst>
            </p:cNvPr>
            <p:cNvSpPr/>
            <p:nvPr/>
          </p:nvSpPr>
          <p:spPr>
            <a:xfrm>
              <a:off x="11058652" y="3444748"/>
              <a:ext cx="12700" cy="225425"/>
            </a:xfrm>
            <a:custGeom>
              <a:avLst/>
              <a:gdLst>
                <a:gd name="connsiteX0" fmla="*/ 0 w 12700"/>
                <a:gd name="connsiteY0" fmla="*/ 225425 h 225425"/>
                <a:gd name="connsiteX1" fmla="*/ 0 w 12700"/>
                <a:gd name="connsiteY1" fmla="*/ 0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5425">
                  <a:moveTo>
                    <a:pt x="0" y="22542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:a16="http://schemas.microsoft.com/office/drawing/2014/main" id="{1E3E4C77-F481-42F9-939A-88AE736C0224}"/>
                </a:ext>
              </a:extLst>
            </p:cNvPr>
            <p:cNvSpPr/>
            <p:nvPr/>
          </p:nvSpPr>
          <p:spPr>
            <a:xfrm>
              <a:off x="11044681" y="3444747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:a16="http://schemas.microsoft.com/office/drawing/2014/main" id="{11D422EF-FA55-48F7-BF94-DEE9A11BAE5C}"/>
                </a:ext>
              </a:extLst>
            </p:cNvPr>
            <p:cNvSpPr/>
            <p:nvPr/>
          </p:nvSpPr>
          <p:spPr>
            <a:xfrm>
              <a:off x="11082909" y="3670173"/>
              <a:ext cx="12700" cy="920241"/>
            </a:xfrm>
            <a:custGeom>
              <a:avLst/>
              <a:gdLst>
                <a:gd name="connsiteX0" fmla="*/ 0 w 12700"/>
                <a:gd name="connsiteY0" fmla="*/ 0 h 920241"/>
                <a:gd name="connsiteX1" fmla="*/ 0 w 12700"/>
                <a:gd name="connsiteY1" fmla="*/ 920242 h 92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20241">
                  <a:moveTo>
                    <a:pt x="0" y="0"/>
                  </a:moveTo>
                  <a:lnTo>
                    <a:pt x="0" y="92024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CC861F68-084F-4FE9-B7F3-F14CEB0B232C}"/>
                </a:ext>
              </a:extLst>
            </p:cNvPr>
            <p:cNvSpPr/>
            <p:nvPr/>
          </p:nvSpPr>
          <p:spPr>
            <a:xfrm>
              <a:off x="11068939" y="453821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:a16="http://schemas.microsoft.com/office/drawing/2014/main" id="{F091A06F-C2FA-49AD-9EF3-6164C5168A93}"/>
                </a:ext>
              </a:extLst>
            </p:cNvPr>
            <p:cNvSpPr/>
            <p:nvPr/>
          </p:nvSpPr>
          <p:spPr>
            <a:xfrm>
              <a:off x="11064621" y="2953639"/>
              <a:ext cx="12700" cy="716534"/>
            </a:xfrm>
            <a:custGeom>
              <a:avLst/>
              <a:gdLst>
                <a:gd name="connsiteX0" fmla="*/ 0 w 12700"/>
                <a:gd name="connsiteY0" fmla="*/ 716534 h 716534"/>
                <a:gd name="connsiteX1" fmla="*/ 0 w 12700"/>
                <a:gd name="connsiteY1" fmla="*/ 0 h 71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6534">
                  <a:moveTo>
                    <a:pt x="0" y="7165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:a16="http://schemas.microsoft.com/office/drawing/2014/main" id="{C948AC3E-0FF7-4B4A-B01C-47134B3CB12F}"/>
                </a:ext>
              </a:extLst>
            </p:cNvPr>
            <p:cNvSpPr/>
            <p:nvPr/>
          </p:nvSpPr>
          <p:spPr>
            <a:xfrm>
              <a:off x="11050651" y="295363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:a16="http://schemas.microsoft.com/office/drawing/2014/main" id="{6C3E3B48-2C4B-477C-8B1E-8E312643059A}"/>
                </a:ext>
              </a:extLst>
            </p:cNvPr>
            <p:cNvSpPr/>
            <p:nvPr/>
          </p:nvSpPr>
          <p:spPr>
            <a:xfrm>
              <a:off x="11172444" y="3670173"/>
              <a:ext cx="12700" cy="181737"/>
            </a:xfrm>
            <a:custGeom>
              <a:avLst/>
              <a:gdLst>
                <a:gd name="connsiteX0" fmla="*/ 0 w 12700"/>
                <a:gd name="connsiteY0" fmla="*/ 0 h 181737"/>
                <a:gd name="connsiteX1" fmla="*/ 0 w 12700"/>
                <a:gd name="connsiteY1" fmla="*/ 181737 h 18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1737">
                  <a:moveTo>
                    <a:pt x="0" y="0"/>
                  </a:moveTo>
                  <a:lnTo>
                    <a:pt x="0" y="18173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:a16="http://schemas.microsoft.com/office/drawing/2014/main" id="{3F7ABAF5-C973-4450-B287-1BB37E574419}"/>
                </a:ext>
              </a:extLst>
            </p:cNvPr>
            <p:cNvSpPr/>
            <p:nvPr/>
          </p:nvSpPr>
          <p:spPr>
            <a:xfrm>
              <a:off x="11158473" y="379971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0F2F05CF-AE7B-4808-89B1-EE61238EB47E}"/>
                </a:ext>
              </a:extLst>
            </p:cNvPr>
            <p:cNvSpPr/>
            <p:nvPr/>
          </p:nvSpPr>
          <p:spPr>
            <a:xfrm>
              <a:off x="11198987" y="3425825"/>
              <a:ext cx="12700" cy="244348"/>
            </a:xfrm>
            <a:custGeom>
              <a:avLst/>
              <a:gdLst>
                <a:gd name="connsiteX0" fmla="*/ 0 w 12700"/>
                <a:gd name="connsiteY0" fmla="*/ 244348 h 244348"/>
                <a:gd name="connsiteX1" fmla="*/ 0 w 12700"/>
                <a:gd name="connsiteY1" fmla="*/ 0 h 2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44348">
                  <a:moveTo>
                    <a:pt x="0" y="24434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:a16="http://schemas.microsoft.com/office/drawing/2014/main" id="{6FC89B8A-844B-4450-806B-C3B2FB814DDD}"/>
                </a:ext>
              </a:extLst>
            </p:cNvPr>
            <p:cNvSpPr/>
            <p:nvPr/>
          </p:nvSpPr>
          <p:spPr>
            <a:xfrm>
              <a:off x="11185017" y="3425825"/>
              <a:ext cx="27939" cy="52196"/>
            </a:xfrm>
            <a:custGeom>
              <a:avLst/>
              <a:gdLst>
                <a:gd name="connsiteX0" fmla="*/ 27939 w 27939"/>
                <a:gd name="connsiteY0" fmla="*/ 52197 h 52196"/>
                <a:gd name="connsiteX1" fmla="*/ 13970 w 27939"/>
                <a:gd name="connsiteY1" fmla="*/ 0 h 52196"/>
                <a:gd name="connsiteX2" fmla="*/ 0 w 27939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:a16="http://schemas.microsoft.com/office/drawing/2014/main" id="{1BFCDFC5-4F0E-4B54-B88B-CF24EFF3CA31}"/>
                </a:ext>
              </a:extLst>
            </p:cNvPr>
            <p:cNvSpPr/>
            <p:nvPr/>
          </p:nvSpPr>
          <p:spPr>
            <a:xfrm>
              <a:off x="11236452" y="3670173"/>
              <a:ext cx="12700" cy="16510"/>
            </a:xfrm>
            <a:custGeom>
              <a:avLst/>
              <a:gdLst>
                <a:gd name="connsiteX0" fmla="*/ 0 w 12700"/>
                <a:gd name="connsiteY0" fmla="*/ 0 h 16510"/>
                <a:gd name="connsiteX1" fmla="*/ 0 w 12700"/>
                <a:gd name="connsiteY1" fmla="*/ 16510 h 1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510">
                  <a:moveTo>
                    <a:pt x="0" y="0"/>
                  </a:moveTo>
                  <a:lnTo>
                    <a:pt x="0" y="165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:a16="http://schemas.microsoft.com/office/drawing/2014/main" id="{910767D3-1122-4532-BBC6-00CEF3B0011B}"/>
                </a:ext>
              </a:extLst>
            </p:cNvPr>
            <p:cNvSpPr/>
            <p:nvPr/>
          </p:nvSpPr>
          <p:spPr>
            <a:xfrm>
              <a:off x="11222481" y="3634613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59D29945-1E31-42F1-B35A-69E07D33E21A}"/>
                </a:ext>
              </a:extLst>
            </p:cNvPr>
            <p:cNvSpPr/>
            <p:nvPr/>
          </p:nvSpPr>
          <p:spPr>
            <a:xfrm>
              <a:off x="11196701" y="3019171"/>
              <a:ext cx="12700" cy="651002"/>
            </a:xfrm>
            <a:custGeom>
              <a:avLst/>
              <a:gdLst>
                <a:gd name="connsiteX0" fmla="*/ 0 w 12700"/>
                <a:gd name="connsiteY0" fmla="*/ 651002 h 651002"/>
                <a:gd name="connsiteX1" fmla="*/ 0 w 12700"/>
                <a:gd name="connsiteY1" fmla="*/ 0 h 65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1002">
                  <a:moveTo>
                    <a:pt x="0" y="65100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EAA348A0-E4B9-415A-8B79-4911C6CC5148}"/>
                </a:ext>
              </a:extLst>
            </p:cNvPr>
            <p:cNvSpPr/>
            <p:nvPr/>
          </p:nvSpPr>
          <p:spPr>
            <a:xfrm>
              <a:off x="11182731" y="3019170"/>
              <a:ext cx="27939" cy="52070"/>
            </a:xfrm>
            <a:custGeom>
              <a:avLst/>
              <a:gdLst>
                <a:gd name="connsiteX0" fmla="*/ 27939 w 27939"/>
                <a:gd name="connsiteY0" fmla="*/ 52070 h 52070"/>
                <a:gd name="connsiteX1" fmla="*/ 13970 w 27939"/>
                <a:gd name="connsiteY1" fmla="*/ 0 h 52070"/>
                <a:gd name="connsiteX2" fmla="*/ 0 w 27939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27939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3" name="!!g29">
            <a:extLst>
              <a:ext uri="{FF2B5EF4-FFF2-40B4-BE49-F238E27FC236}">
                <a16:creationId xmlns:a16="http://schemas.microsoft.com/office/drawing/2014/main" id="{B3EC8ABE-7764-4849-B767-599A69504065}"/>
              </a:ext>
            </a:extLst>
          </p:cNvPr>
          <p:cNvGrpSpPr/>
          <p:nvPr/>
        </p:nvGrpSpPr>
        <p:grpSpPr>
          <a:xfrm>
            <a:off x="11321923" y="2006473"/>
            <a:ext cx="330707" cy="3491864"/>
            <a:chOff x="11321923" y="2006473"/>
            <a:chExt cx="330707" cy="3491864"/>
          </a:xfrm>
        </p:grpSpPr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17B2A8C8-5B7E-4F19-9298-AAADB2D0D3F7}"/>
                </a:ext>
              </a:extLst>
            </p:cNvPr>
            <p:cNvSpPr/>
            <p:nvPr/>
          </p:nvSpPr>
          <p:spPr>
            <a:xfrm>
              <a:off x="11321923" y="3670173"/>
              <a:ext cx="330707" cy="12700"/>
            </a:xfrm>
            <a:custGeom>
              <a:avLst/>
              <a:gdLst>
                <a:gd name="connsiteX0" fmla="*/ 0 w 330707"/>
                <a:gd name="connsiteY0" fmla="*/ 0 h 12700"/>
                <a:gd name="connsiteX1" fmla="*/ 330708 w 330707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707" h="12700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6969AB92-1B2A-470A-AB08-C908F2AD8875}"/>
                </a:ext>
              </a:extLst>
            </p:cNvPr>
            <p:cNvSpPr/>
            <p:nvPr/>
          </p:nvSpPr>
          <p:spPr>
            <a:xfrm>
              <a:off x="11417046" y="3244342"/>
              <a:ext cx="12700" cy="425831"/>
            </a:xfrm>
            <a:custGeom>
              <a:avLst/>
              <a:gdLst>
                <a:gd name="connsiteX0" fmla="*/ 0 w 12700"/>
                <a:gd name="connsiteY0" fmla="*/ 425831 h 425831"/>
                <a:gd name="connsiteX1" fmla="*/ 0 w 12700"/>
                <a:gd name="connsiteY1" fmla="*/ 0 h 4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5831">
                  <a:moveTo>
                    <a:pt x="0" y="42583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6F99D8AD-697D-4226-95F5-DD6C694AB668}"/>
                </a:ext>
              </a:extLst>
            </p:cNvPr>
            <p:cNvSpPr/>
            <p:nvPr/>
          </p:nvSpPr>
          <p:spPr>
            <a:xfrm>
              <a:off x="11403076" y="3244342"/>
              <a:ext cx="27940" cy="52069"/>
            </a:xfrm>
            <a:custGeom>
              <a:avLst/>
              <a:gdLst>
                <a:gd name="connsiteX0" fmla="*/ 27940 w 27940"/>
                <a:gd name="connsiteY0" fmla="*/ 52070 h 52069"/>
                <a:gd name="connsiteX1" fmla="*/ 13970 w 27940"/>
                <a:gd name="connsiteY1" fmla="*/ 0 h 52069"/>
                <a:gd name="connsiteX2" fmla="*/ 0 w 27940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A6A4D3AA-8370-4603-8C0F-2C89B3BF803F}"/>
                </a:ext>
              </a:extLst>
            </p:cNvPr>
            <p:cNvSpPr/>
            <p:nvPr/>
          </p:nvSpPr>
          <p:spPr>
            <a:xfrm>
              <a:off x="11578844" y="3670173"/>
              <a:ext cx="12700" cy="507364"/>
            </a:xfrm>
            <a:custGeom>
              <a:avLst/>
              <a:gdLst>
                <a:gd name="connsiteX0" fmla="*/ 0 w 12700"/>
                <a:gd name="connsiteY0" fmla="*/ 0 h 507364"/>
                <a:gd name="connsiteX1" fmla="*/ 0 w 12700"/>
                <a:gd name="connsiteY1" fmla="*/ 507365 h 50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07364">
                  <a:moveTo>
                    <a:pt x="0" y="0"/>
                  </a:moveTo>
                  <a:lnTo>
                    <a:pt x="0" y="5073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8DE18868-E4D2-4817-8304-A07859D1663A}"/>
                </a:ext>
              </a:extLst>
            </p:cNvPr>
            <p:cNvSpPr/>
            <p:nvPr/>
          </p:nvSpPr>
          <p:spPr>
            <a:xfrm>
              <a:off x="11564873" y="41253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18F84A89-0E30-4356-A695-E356D7EB1DF8}"/>
                </a:ext>
              </a:extLst>
            </p:cNvPr>
            <p:cNvSpPr/>
            <p:nvPr/>
          </p:nvSpPr>
          <p:spPr>
            <a:xfrm>
              <a:off x="11542014" y="3670173"/>
              <a:ext cx="12700" cy="489076"/>
            </a:xfrm>
            <a:custGeom>
              <a:avLst/>
              <a:gdLst>
                <a:gd name="connsiteX0" fmla="*/ 0 w 12700"/>
                <a:gd name="connsiteY0" fmla="*/ 0 h 489076"/>
                <a:gd name="connsiteX1" fmla="*/ 0 w 12700"/>
                <a:gd name="connsiteY1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89076">
                  <a:moveTo>
                    <a:pt x="0" y="0"/>
                  </a:moveTo>
                  <a:lnTo>
                    <a:pt x="0" y="48907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CC8FA218-6ACD-4913-A6B6-3A1DD72C0910}"/>
                </a:ext>
              </a:extLst>
            </p:cNvPr>
            <p:cNvSpPr/>
            <p:nvPr/>
          </p:nvSpPr>
          <p:spPr>
            <a:xfrm>
              <a:off x="11528043" y="410705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31019B6B-3DE9-472E-A2B8-C72B19A621BD}"/>
                </a:ext>
              </a:extLst>
            </p:cNvPr>
            <p:cNvSpPr/>
            <p:nvPr/>
          </p:nvSpPr>
          <p:spPr>
            <a:xfrm>
              <a:off x="11444478" y="3670173"/>
              <a:ext cx="12700" cy="1068197"/>
            </a:xfrm>
            <a:custGeom>
              <a:avLst/>
              <a:gdLst>
                <a:gd name="connsiteX0" fmla="*/ 0 w 12700"/>
                <a:gd name="connsiteY0" fmla="*/ 0 h 1068197"/>
                <a:gd name="connsiteX1" fmla="*/ 0 w 12700"/>
                <a:gd name="connsiteY1" fmla="*/ 1068197 h 10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68197">
                  <a:moveTo>
                    <a:pt x="0" y="0"/>
                  </a:moveTo>
                  <a:lnTo>
                    <a:pt x="0" y="106819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4C65881A-070B-4CB3-B37F-9ED4EC8A2EF3}"/>
                </a:ext>
              </a:extLst>
            </p:cNvPr>
            <p:cNvSpPr/>
            <p:nvPr/>
          </p:nvSpPr>
          <p:spPr>
            <a:xfrm>
              <a:off x="11430507" y="4686300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B5C7EAD0-566B-4E25-93CE-1290817A704B}"/>
                </a:ext>
              </a:extLst>
            </p:cNvPr>
            <p:cNvSpPr/>
            <p:nvPr/>
          </p:nvSpPr>
          <p:spPr>
            <a:xfrm>
              <a:off x="11462893" y="2462784"/>
              <a:ext cx="12700" cy="1207389"/>
            </a:xfrm>
            <a:custGeom>
              <a:avLst/>
              <a:gdLst>
                <a:gd name="connsiteX0" fmla="*/ 0 w 12700"/>
                <a:gd name="connsiteY0" fmla="*/ 1207389 h 1207389"/>
                <a:gd name="connsiteX1" fmla="*/ 0 w 12700"/>
                <a:gd name="connsiteY1" fmla="*/ 0 h 120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207389">
                  <a:moveTo>
                    <a:pt x="0" y="120738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B3CDDF86-45CC-47B0-8167-6AFF4749DE69}"/>
                </a:ext>
              </a:extLst>
            </p:cNvPr>
            <p:cNvSpPr/>
            <p:nvPr/>
          </p:nvSpPr>
          <p:spPr>
            <a:xfrm>
              <a:off x="11448922" y="2462783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D173AB0-F8F5-4DD6-828A-9480E5663C23}"/>
                </a:ext>
              </a:extLst>
            </p:cNvPr>
            <p:cNvSpPr/>
            <p:nvPr/>
          </p:nvSpPr>
          <p:spPr>
            <a:xfrm>
              <a:off x="11395837" y="3670173"/>
              <a:ext cx="12700" cy="494156"/>
            </a:xfrm>
            <a:custGeom>
              <a:avLst/>
              <a:gdLst>
                <a:gd name="connsiteX0" fmla="*/ 0 w 12700"/>
                <a:gd name="connsiteY0" fmla="*/ 0 h 494156"/>
                <a:gd name="connsiteX1" fmla="*/ 0 w 12700"/>
                <a:gd name="connsiteY1" fmla="*/ 494157 h 49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94156">
                  <a:moveTo>
                    <a:pt x="0" y="0"/>
                  </a:moveTo>
                  <a:lnTo>
                    <a:pt x="0" y="49415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2F1819C1-6B49-4497-9804-742755F67F01}"/>
                </a:ext>
              </a:extLst>
            </p:cNvPr>
            <p:cNvSpPr/>
            <p:nvPr/>
          </p:nvSpPr>
          <p:spPr>
            <a:xfrm>
              <a:off x="11381867" y="4112259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2D080846-2CFF-416C-94FA-5FA4D76F79BB}"/>
                </a:ext>
              </a:extLst>
            </p:cNvPr>
            <p:cNvSpPr/>
            <p:nvPr/>
          </p:nvSpPr>
          <p:spPr>
            <a:xfrm>
              <a:off x="11531981" y="3670173"/>
              <a:ext cx="12700" cy="1046226"/>
            </a:xfrm>
            <a:custGeom>
              <a:avLst/>
              <a:gdLst>
                <a:gd name="connsiteX0" fmla="*/ 0 w 12700"/>
                <a:gd name="connsiteY0" fmla="*/ 0 h 1046226"/>
                <a:gd name="connsiteX1" fmla="*/ 0 w 12700"/>
                <a:gd name="connsiteY1" fmla="*/ 1046226 h 10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46226">
                  <a:moveTo>
                    <a:pt x="0" y="0"/>
                  </a:moveTo>
                  <a:lnTo>
                    <a:pt x="0" y="104622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2D8A6928-4054-47E0-8D0D-2FA6D6EBD684}"/>
                </a:ext>
              </a:extLst>
            </p:cNvPr>
            <p:cNvSpPr/>
            <p:nvPr/>
          </p:nvSpPr>
          <p:spPr>
            <a:xfrm>
              <a:off x="11518010" y="466420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12785DB0-A323-462A-9C2C-273AD9503CAE}"/>
                </a:ext>
              </a:extLst>
            </p:cNvPr>
            <p:cNvSpPr/>
            <p:nvPr/>
          </p:nvSpPr>
          <p:spPr>
            <a:xfrm>
              <a:off x="11439144" y="3655441"/>
              <a:ext cx="12700" cy="14732"/>
            </a:xfrm>
            <a:custGeom>
              <a:avLst/>
              <a:gdLst>
                <a:gd name="connsiteX0" fmla="*/ 0 w 12700"/>
                <a:gd name="connsiteY0" fmla="*/ 14732 h 14732"/>
                <a:gd name="connsiteX1" fmla="*/ 0 w 12700"/>
                <a:gd name="connsiteY1" fmla="*/ 0 h 1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732">
                  <a:moveTo>
                    <a:pt x="0" y="1473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3CE6E22A-B0D6-4272-8BFA-DD3357232B4A}"/>
                </a:ext>
              </a:extLst>
            </p:cNvPr>
            <p:cNvSpPr/>
            <p:nvPr/>
          </p:nvSpPr>
          <p:spPr>
            <a:xfrm>
              <a:off x="11425173" y="365544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01086DC7-9D39-4882-8C40-34794E74E2B0}"/>
                </a:ext>
              </a:extLst>
            </p:cNvPr>
            <p:cNvSpPr/>
            <p:nvPr/>
          </p:nvSpPr>
          <p:spPr>
            <a:xfrm>
              <a:off x="11470259" y="3304032"/>
              <a:ext cx="12700" cy="366140"/>
            </a:xfrm>
            <a:custGeom>
              <a:avLst/>
              <a:gdLst>
                <a:gd name="connsiteX0" fmla="*/ 0 w 12700"/>
                <a:gd name="connsiteY0" fmla="*/ 366141 h 366140"/>
                <a:gd name="connsiteX1" fmla="*/ 0 w 12700"/>
                <a:gd name="connsiteY1" fmla="*/ 0 h 36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6140">
                  <a:moveTo>
                    <a:pt x="0" y="36614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195E434F-AC14-4B53-A36F-EF20BC59913F}"/>
                </a:ext>
              </a:extLst>
            </p:cNvPr>
            <p:cNvSpPr/>
            <p:nvPr/>
          </p:nvSpPr>
          <p:spPr>
            <a:xfrm>
              <a:off x="11456289" y="3304032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AB3A544A-5044-4E5D-96C4-2D30DC47E645}"/>
                </a:ext>
              </a:extLst>
            </p:cNvPr>
            <p:cNvSpPr/>
            <p:nvPr/>
          </p:nvSpPr>
          <p:spPr>
            <a:xfrm>
              <a:off x="11505438" y="3670173"/>
              <a:ext cx="12700" cy="632460"/>
            </a:xfrm>
            <a:custGeom>
              <a:avLst/>
              <a:gdLst>
                <a:gd name="connsiteX0" fmla="*/ 0 w 12700"/>
                <a:gd name="connsiteY0" fmla="*/ 0 h 632460"/>
                <a:gd name="connsiteX1" fmla="*/ 0 w 12700"/>
                <a:gd name="connsiteY1" fmla="*/ 63246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2460">
                  <a:moveTo>
                    <a:pt x="0" y="0"/>
                  </a:moveTo>
                  <a:lnTo>
                    <a:pt x="0" y="63246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8D12614A-C653-40FB-AD4B-E6F625AE7A7B}"/>
                </a:ext>
              </a:extLst>
            </p:cNvPr>
            <p:cNvSpPr/>
            <p:nvPr/>
          </p:nvSpPr>
          <p:spPr>
            <a:xfrm>
              <a:off x="11491468" y="4250563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487203D9-6592-4058-8B68-87BBB52D0B29}"/>
                </a:ext>
              </a:extLst>
            </p:cNvPr>
            <p:cNvSpPr/>
            <p:nvPr/>
          </p:nvSpPr>
          <p:spPr>
            <a:xfrm>
              <a:off x="11469116" y="3670173"/>
              <a:ext cx="12700" cy="457326"/>
            </a:xfrm>
            <a:custGeom>
              <a:avLst/>
              <a:gdLst>
                <a:gd name="connsiteX0" fmla="*/ 0 w 12700"/>
                <a:gd name="connsiteY0" fmla="*/ 0 h 457326"/>
                <a:gd name="connsiteX1" fmla="*/ 0 w 12700"/>
                <a:gd name="connsiteY1" fmla="*/ 457327 h 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326">
                  <a:moveTo>
                    <a:pt x="0" y="0"/>
                  </a:moveTo>
                  <a:lnTo>
                    <a:pt x="0" y="45732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B7BF1E4E-8735-4B2E-A8D7-908093D40EF8}"/>
                </a:ext>
              </a:extLst>
            </p:cNvPr>
            <p:cNvSpPr/>
            <p:nvPr/>
          </p:nvSpPr>
          <p:spPr>
            <a:xfrm>
              <a:off x="11455145" y="4075303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74F2C80F-74EE-462A-8768-C608E710F31C}"/>
                </a:ext>
              </a:extLst>
            </p:cNvPr>
            <p:cNvSpPr/>
            <p:nvPr/>
          </p:nvSpPr>
          <p:spPr>
            <a:xfrm>
              <a:off x="11432540" y="3670173"/>
              <a:ext cx="12700" cy="606043"/>
            </a:xfrm>
            <a:custGeom>
              <a:avLst/>
              <a:gdLst>
                <a:gd name="connsiteX0" fmla="*/ 0 w 12700"/>
                <a:gd name="connsiteY0" fmla="*/ 0 h 606043"/>
                <a:gd name="connsiteX1" fmla="*/ 0 w 12700"/>
                <a:gd name="connsiteY1" fmla="*/ 606044 h 60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6043">
                  <a:moveTo>
                    <a:pt x="0" y="0"/>
                  </a:moveTo>
                  <a:lnTo>
                    <a:pt x="0" y="60604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98EC9871-9D42-4223-A7CA-C3FDDA54DAD6}"/>
                </a:ext>
              </a:extLst>
            </p:cNvPr>
            <p:cNvSpPr/>
            <p:nvPr/>
          </p:nvSpPr>
          <p:spPr>
            <a:xfrm>
              <a:off x="11418569" y="4224146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2F929535-2807-42BB-B923-D7BDF0F809F8}"/>
                </a:ext>
              </a:extLst>
            </p:cNvPr>
            <p:cNvSpPr/>
            <p:nvPr/>
          </p:nvSpPr>
          <p:spPr>
            <a:xfrm>
              <a:off x="11416030" y="3530600"/>
              <a:ext cx="12700" cy="139573"/>
            </a:xfrm>
            <a:custGeom>
              <a:avLst/>
              <a:gdLst>
                <a:gd name="connsiteX0" fmla="*/ 0 w 12700"/>
                <a:gd name="connsiteY0" fmla="*/ 139573 h 139573"/>
                <a:gd name="connsiteX1" fmla="*/ 0 w 12700"/>
                <a:gd name="connsiteY1" fmla="*/ 0 h 1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9573">
                  <a:moveTo>
                    <a:pt x="0" y="1395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72790E1C-6AFD-4EB7-AE15-894156AA279F}"/>
                </a:ext>
              </a:extLst>
            </p:cNvPr>
            <p:cNvSpPr/>
            <p:nvPr/>
          </p:nvSpPr>
          <p:spPr>
            <a:xfrm>
              <a:off x="11402059" y="3530600"/>
              <a:ext cx="28067" cy="52196"/>
            </a:xfrm>
            <a:custGeom>
              <a:avLst/>
              <a:gdLst>
                <a:gd name="connsiteX0" fmla="*/ 28067 w 28067"/>
                <a:gd name="connsiteY0" fmla="*/ 52197 h 52196"/>
                <a:gd name="connsiteX1" fmla="*/ 13970 w 28067"/>
                <a:gd name="connsiteY1" fmla="*/ 0 h 52196"/>
                <a:gd name="connsiteX2" fmla="*/ 0 w 28067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6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160234BF-6384-4753-A1FA-D5A588AF0F61}"/>
                </a:ext>
              </a:extLst>
            </p:cNvPr>
            <p:cNvSpPr/>
            <p:nvPr/>
          </p:nvSpPr>
          <p:spPr>
            <a:xfrm>
              <a:off x="11404981" y="3670173"/>
              <a:ext cx="12700" cy="933830"/>
            </a:xfrm>
            <a:custGeom>
              <a:avLst/>
              <a:gdLst>
                <a:gd name="connsiteX0" fmla="*/ 0 w 12700"/>
                <a:gd name="connsiteY0" fmla="*/ 0 h 933830"/>
                <a:gd name="connsiteX1" fmla="*/ 0 w 12700"/>
                <a:gd name="connsiteY1" fmla="*/ 933831 h 9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33830">
                  <a:moveTo>
                    <a:pt x="0" y="0"/>
                  </a:moveTo>
                  <a:lnTo>
                    <a:pt x="0" y="93383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9E4C3EEA-A031-4DC8-8E84-00F95AA9ED01}"/>
                </a:ext>
              </a:extLst>
            </p:cNvPr>
            <p:cNvSpPr/>
            <p:nvPr/>
          </p:nvSpPr>
          <p:spPr>
            <a:xfrm>
              <a:off x="11391010" y="4551807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3979AEB6-4221-40F5-8C3A-31982293CBD7}"/>
                </a:ext>
              </a:extLst>
            </p:cNvPr>
            <p:cNvSpPr/>
            <p:nvPr/>
          </p:nvSpPr>
          <p:spPr>
            <a:xfrm>
              <a:off x="11515852" y="3670173"/>
              <a:ext cx="12700" cy="906144"/>
            </a:xfrm>
            <a:custGeom>
              <a:avLst/>
              <a:gdLst>
                <a:gd name="connsiteX0" fmla="*/ 0 w 12700"/>
                <a:gd name="connsiteY0" fmla="*/ 0 h 906144"/>
                <a:gd name="connsiteX1" fmla="*/ 0 w 12700"/>
                <a:gd name="connsiteY1" fmla="*/ 906145 h 9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06144">
                  <a:moveTo>
                    <a:pt x="0" y="0"/>
                  </a:moveTo>
                  <a:lnTo>
                    <a:pt x="0" y="9061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2373761B-A45E-477B-84BE-A14F41A47D9B}"/>
                </a:ext>
              </a:extLst>
            </p:cNvPr>
            <p:cNvSpPr/>
            <p:nvPr/>
          </p:nvSpPr>
          <p:spPr>
            <a:xfrm>
              <a:off x="11501881" y="4524121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B31A131A-5053-4D92-BA22-8B3692C79837}"/>
                </a:ext>
              </a:extLst>
            </p:cNvPr>
            <p:cNvSpPr/>
            <p:nvPr/>
          </p:nvSpPr>
          <p:spPr>
            <a:xfrm>
              <a:off x="11519916" y="2651379"/>
              <a:ext cx="12700" cy="1018794"/>
            </a:xfrm>
            <a:custGeom>
              <a:avLst/>
              <a:gdLst>
                <a:gd name="connsiteX0" fmla="*/ 0 w 12700"/>
                <a:gd name="connsiteY0" fmla="*/ 1018794 h 1018794"/>
                <a:gd name="connsiteX1" fmla="*/ 0 w 12700"/>
                <a:gd name="connsiteY1" fmla="*/ 0 h 101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18794">
                  <a:moveTo>
                    <a:pt x="0" y="101879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C197D03C-2F97-4530-9DC5-5F9BEACD7209}"/>
                </a:ext>
              </a:extLst>
            </p:cNvPr>
            <p:cNvSpPr/>
            <p:nvPr/>
          </p:nvSpPr>
          <p:spPr>
            <a:xfrm>
              <a:off x="11505945" y="2651379"/>
              <a:ext cx="28067" cy="52069"/>
            </a:xfrm>
            <a:custGeom>
              <a:avLst/>
              <a:gdLst>
                <a:gd name="connsiteX0" fmla="*/ 28067 w 28067"/>
                <a:gd name="connsiteY0" fmla="*/ 52070 h 52069"/>
                <a:gd name="connsiteX1" fmla="*/ 13970 w 28067"/>
                <a:gd name="connsiteY1" fmla="*/ 0 h 52069"/>
                <a:gd name="connsiteX2" fmla="*/ 0 w 28067"/>
                <a:gd name="connsiteY2" fmla="*/ 5207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670DE452-0EF2-46B6-9695-1242C06CF456}"/>
                </a:ext>
              </a:extLst>
            </p:cNvPr>
            <p:cNvSpPr/>
            <p:nvPr/>
          </p:nvSpPr>
          <p:spPr>
            <a:xfrm>
              <a:off x="11485372" y="2006473"/>
              <a:ext cx="12700" cy="1663700"/>
            </a:xfrm>
            <a:custGeom>
              <a:avLst/>
              <a:gdLst>
                <a:gd name="connsiteX0" fmla="*/ 0 w 12700"/>
                <a:gd name="connsiteY0" fmla="*/ 1663700 h 1663700"/>
                <a:gd name="connsiteX1" fmla="*/ 0 w 12700"/>
                <a:gd name="connsiteY1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63700">
                  <a:moveTo>
                    <a:pt x="0" y="16637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9F152BB3-F3AB-48D4-AA9C-50F88F810FBA}"/>
                </a:ext>
              </a:extLst>
            </p:cNvPr>
            <p:cNvSpPr/>
            <p:nvPr/>
          </p:nvSpPr>
          <p:spPr>
            <a:xfrm>
              <a:off x="11471402" y="20064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EFA5A3A2-5328-4573-A14C-25504E085915}"/>
                </a:ext>
              </a:extLst>
            </p:cNvPr>
            <p:cNvSpPr/>
            <p:nvPr/>
          </p:nvSpPr>
          <p:spPr>
            <a:xfrm>
              <a:off x="11503279" y="3233039"/>
              <a:ext cx="12700" cy="437134"/>
            </a:xfrm>
            <a:custGeom>
              <a:avLst/>
              <a:gdLst>
                <a:gd name="connsiteX0" fmla="*/ 0 w 12700"/>
                <a:gd name="connsiteY0" fmla="*/ 437134 h 437134"/>
                <a:gd name="connsiteX1" fmla="*/ 0 w 12700"/>
                <a:gd name="connsiteY1" fmla="*/ 0 h 43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37134">
                  <a:moveTo>
                    <a:pt x="0" y="43713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685E6171-5E38-4798-B8E0-E1C8975662B8}"/>
                </a:ext>
              </a:extLst>
            </p:cNvPr>
            <p:cNvSpPr/>
            <p:nvPr/>
          </p:nvSpPr>
          <p:spPr>
            <a:xfrm>
              <a:off x="11489308" y="3233039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38175576-1867-417E-8CB4-10AD892B3305}"/>
                </a:ext>
              </a:extLst>
            </p:cNvPr>
            <p:cNvSpPr/>
            <p:nvPr/>
          </p:nvSpPr>
          <p:spPr>
            <a:xfrm>
              <a:off x="11560683" y="3297301"/>
              <a:ext cx="12700" cy="372872"/>
            </a:xfrm>
            <a:custGeom>
              <a:avLst/>
              <a:gdLst>
                <a:gd name="connsiteX0" fmla="*/ 0 w 12700"/>
                <a:gd name="connsiteY0" fmla="*/ 372872 h 372872"/>
                <a:gd name="connsiteX1" fmla="*/ 0 w 12700"/>
                <a:gd name="connsiteY1" fmla="*/ 0 h 37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72872">
                  <a:moveTo>
                    <a:pt x="0" y="3728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7B8339BD-E4CE-4763-886C-ADF88A1FD8F8}"/>
                </a:ext>
              </a:extLst>
            </p:cNvPr>
            <p:cNvSpPr/>
            <p:nvPr/>
          </p:nvSpPr>
          <p:spPr>
            <a:xfrm>
              <a:off x="11546713" y="329730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67014058-EC5B-43C3-890D-AD7CFC62B94D}"/>
                </a:ext>
              </a:extLst>
            </p:cNvPr>
            <p:cNvSpPr/>
            <p:nvPr/>
          </p:nvSpPr>
          <p:spPr>
            <a:xfrm>
              <a:off x="11515979" y="3320034"/>
              <a:ext cx="12700" cy="350138"/>
            </a:xfrm>
            <a:custGeom>
              <a:avLst/>
              <a:gdLst>
                <a:gd name="connsiteX0" fmla="*/ 0 w 12700"/>
                <a:gd name="connsiteY0" fmla="*/ 350139 h 350138"/>
                <a:gd name="connsiteX1" fmla="*/ 0 w 12700"/>
                <a:gd name="connsiteY1" fmla="*/ 0 h 3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0138">
                  <a:moveTo>
                    <a:pt x="0" y="3501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B5C341DD-68E4-455E-8D64-84D249DADDE9}"/>
                </a:ext>
              </a:extLst>
            </p:cNvPr>
            <p:cNvSpPr/>
            <p:nvPr/>
          </p:nvSpPr>
          <p:spPr>
            <a:xfrm>
              <a:off x="11502008" y="3320034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D09793BD-03EA-446A-8756-7FDB9ADB0425}"/>
                </a:ext>
              </a:extLst>
            </p:cNvPr>
            <p:cNvSpPr/>
            <p:nvPr/>
          </p:nvSpPr>
          <p:spPr>
            <a:xfrm>
              <a:off x="11605641" y="3670173"/>
              <a:ext cx="12700" cy="311912"/>
            </a:xfrm>
            <a:custGeom>
              <a:avLst/>
              <a:gdLst>
                <a:gd name="connsiteX0" fmla="*/ 0 w 12700"/>
                <a:gd name="connsiteY0" fmla="*/ 0 h 311912"/>
                <a:gd name="connsiteX1" fmla="*/ 0 w 12700"/>
                <a:gd name="connsiteY1" fmla="*/ 311912 h 31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1912">
                  <a:moveTo>
                    <a:pt x="0" y="0"/>
                  </a:moveTo>
                  <a:lnTo>
                    <a:pt x="0" y="31191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8D06A897-15C5-425E-81F4-AB6B70E2CFF9}"/>
                </a:ext>
              </a:extLst>
            </p:cNvPr>
            <p:cNvSpPr/>
            <p:nvPr/>
          </p:nvSpPr>
          <p:spPr>
            <a:xfrm>
              <a:off x="11591670" y="3930015"/>
              <a:ext cx="28067" cy="52069"/>
            </a:xfrm>
            <a:custGeom>
              <a:avLst/>
              <a:gdLst>
                <a:gd name="connsiteX0" fmla="*/ 0 w 28067"/>
                <a:gd name="connsiteY0" fmla="*/ 0 h 52069"/>
                <a:gd name="connsiteX1" fmla="*/ 13970 w 28067"/>
                <a:gd name="connsiteY1" fmla="*/ 52070 h 52069"/>
                <a:gd name="connsiteX2" fmla="*/ 28067 w 28067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69">
                  <a:moveTo>
                    <a:pt x="0" y="0"/>
                  </a:moveTo>
                  <a:lnTo>
                    <a:pt x="13970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CCF15206-000E-4FDF-8F1C-B824707335BC}"/>
                </a:ext>
              </a:extLst>
            </p:cNvPr>
            <p:cNvSpPr/>
            <p:nvPr/>
          </p:nvSpPr>
          <p:spPr>
            <a:xfrm>
              <a:off x="11487277" y="3670173"/>
              <a:ext cx="12700" cy="1828164"/>
            </a:xfrm>
            <a:custGeom>
              <a:avLst/>
              <a:gdLst>
                <a:gd name="connsiteX0" fmla="*/ 0 w 12700"/>
                <a:gd name="connsiteY0" fmla="*/ 0 h 1828164"/>
                <a:gd name="connsiteX1" fmla="*/ 0 w 12700"/>
                <a:gd name="connsiteY1" fmla="*/ 1828165 h 182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8164">
                  <a:moveTo>
                    <a:pt x="0" y="0"/>
                  </a:moveTo>
                  <a:lnTo>
                    <a:pt x="0" y="182816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68746C37-C03D-48F9-B2DB-D49CAE3C7792}"/>
                </a:ext>
              </a:extLst>
            </p:cNvPr>
            <p:cNvSpPr/>
            <p:nvPr/>
          </p:nvSpPr>
          <p:spPr>
            <a:xfrm>
              <a:off x="11473306" y="5446140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4" name="Freeform: Shape 3453">
              <a:extLst>
                <a:ext uri="{FF2B5EF4-FFF2-40B4-BE49-F238E27FC236}">
                  <a16:creationId xmlns:a16="http://schemas.microsoft.com/office/drawing/2014/main" id="{63FC966B-5134-4651-9E15-B0F038792A96}"/>
                </a:ext>
              </a:extLst>
            </p:cNvPr>
            <p:cNvSpPr/>
            <p:nvPr/>
          </p:nvSpPr>
          <p:spPr>
            <a:xfrm>
              <a:off x="11547094" y="3586988"/>
              <a:ext cx="12700" cy="83185"/>
            </a:xfrm>
            <a:custGeom>
              <a:avLst/>
              <a:gdLst>
                <a:gd name="connsiteX0" fmla="*/ 0 w 12700"/>
                <a:gd name="connsiteY0" fmla="*/ 83185 h 83185"/>
                <a:gd name="connsiteX1" fmla="*/ 0 w 12700"/>
                <a:gd name="connsiteY1" fmla="*/ 0 h 8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3185">
                  <a:moveTo>
                    <a:pt x="0" y="83185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5" name="Freeform: Shape 3454">
              <a:extLst>
                <a:ext uri="{FF2B5EF4-FFF2-40B4-BE49-F238E27FC236}">
                  <a16:creationId xmlns:a16="http://schemas.microsoft.com/office/drawing/2014/main" id="{F2156000-8380-4E97-83D1-57F69026B6C5}"/>
                </a:ext>
              </a:extLst>
            </p:cNvPr>
            <p:cNvSpPr/>
            <p:nvPr/>
          </p:nvSpPr>
          <p:spPr>
            <a:xfrm>
              <a:off x="11533123" y="3586988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725C0E00-EC99-4294-AC3C-4C49A3AB903D}"/>
                </a:ext>
              </a:extLst>
            </p:cNvPr>
            <p:cNvSpPr/>
            <p:nvPr/>
          </p:nvSpPr>
          <p:spPr>
            <a:xfrm>
              <a:off x="11495532" y="3670173"/>
              <a:ext cx="12700" cy="266191"/>
            </a:xfrm>
            <a:custGeom>
              <a:avLst/>
              <a:gdLst>
                <a:gd name="connsiteX0" fmla="*/ 0 w 12700"/>
                <a:gd name="connsiteY0" fmla="*/ 0 h 266191"/>
                <a:gd name="connsiteX1" fmla="*/ 0 w 12700"/>
                <a:gd name="connsiteY1" fmla="*/ 266192 h 26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66191">
                  <a:moveTo>
                    <a:pt x="0" y="0"/>
                  </a:moveTo>
                  <a:lnTo>
                    <a:pt x="0" y="2661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:a16="http://schemas.microsoft.com/office/drawing/2014/main" id="{1BDA9B50-FDF2-454E-BB00-8C5F5718204B}"/>
                </a:ext>
              </a:extLst>
            </p:cNvPr>
            <p:cNvSpPr/>
            <p:nvPr/>
          </p:nvSpPr>
          <p:spPr>
            <a:xfrm>
              <a:off x="11481561" y="38841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:a16="http://schemas.microsoft.com/office/drawing/2014/main" id="{806FD653-0BFB-4F37-8E01-48C898AEAB35}"/>
                </a:ext>
              </a:extLst>
            </p:cNvPr>
            <p:cNvSpPr/>
            <p:nvPr/>
          </p:nvSpPr>
          <p:spPr>
            <a:xfrm>
              <a:off x="11362055" y="3670173"/>
              <a:ext cx="12700" cy="290956"/>
            </a:xfrm>
            <a:custGeom>
              <a:avLst/>
              <a:gdLst>
                <a:gd name="connsiteX0" fmla="*/ 0 w 12700"/>
                <a:gd name="connsiteY0" fmla="*/ 0 h 290956"/>
                <a:gd name="connsiteX1" fmla="*/ 0 w 12700"/>
                <a:gd name="connsiteY1" fmla="*/ 290957 h 2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0956">
                  <a:moveTo>
                    <a:pt x="0" y="0"/>
                  </a:moveTo>
                  <a:lnTo>
                    <a:pt x="0" y="29095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:a16="http://schemas.microsoft.com/office/drawing/2014/main" id="{EAB8D9D4-D796-4FD0-BAAE-85F2586A9067}"/>
                </a:ext>
              </a:extLst>
            </p:cNvPr>
            <p:cNvSpPr/>
            <p:nvPr/>
          </p:nvSpPr>
          <p:spPr>
            <a:xfrm>
              <a:off x="11348084" y="3909059"/>
              <a:ext cx="27940" cy="52070"/>
            </a:xfrm>
            <a:custGeom>
              <a:avLst/>
              <a:gdLst>
                <a:gd name="connsiteX0" fmla="*/ 0 w 27940"/>
                <a:gd name="connsiteY0" fmla="*/ 0 h 52070"/>
                <a:gd name="connsiteX1" fmla="*/ 13970 w 27940"/>
                <a:gd name="connsiteY1" fmla="*/ 52070 h 52070"/>
                <a:gd name="connsiteX2" fmla="*/ 27940 w 27940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A8A607FE-BF34-4C92-A096-2956BA7BE320}"/>
                </a:ext>
              </a:extLst>
            </p:cNvPr>
            <p:cNvSpPr/>
            <p:nvPr/>
          </p:nvSpPr>
          <p:spPr>
            <a:xfrm>
              <a:off x="11501247" y="2044573"/>
              <a:ext cx="12700" cy="1625600"/>
            </a:xfrm>
            <a:custGeom>
              <a:avLst/>
              <a:gdLst>
                <a:gd name="connsiteX0" fmla="*/ 0 w 12700"/>
                <a:gd name="connsiteY0" fmla="*/ 1625600 h 1625600"/>
                <a:gd name="connsiteX1" fmla="*/ 0 w 12700"/>
                <a:gd name="connsiteY1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25600">
                  <a:moveTo>
                    <a:pt x="0" y="162560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:a16="http://schemas.microsoft.com/office/drawing/2014/main" id="{EF1FECF0-9020-4B4E-B118-592B559C8A3B}"/>
                </a:ext>
              </a:extLst>
            </p:cNvPr>
            <p:cNvSpPr/>
            <p:nvPr/>
          </p:nvSpPr>
          <p:spPr>
            <a:xfrm>
              <a:off x="11487277" y="2044573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:a16="http://schemas.microsoft.com/office/drawing/2014/main" id="{9608D056-6F7F-46C0-AC18-3886552D6288}"/>
                </a:ext>
              </a:extLst>
            </p:cNvPr>
            <p:cNvSpPr/>
            <p:nvPr/>
          </p:nvSpPr>
          <p:spPr>
            <a:xfrm>
              <a:off x="11472291" y="2667127"/>
              <a:ext cx="12700" cy="1003046"/>
            </a:xfrm>
            <a:custGeom>
              <a:avLst/>
              <a:gdLst>
                <a:gd name="connsiteX0" fmla="*/ 0 w 12700"/>
                <a:gd name="connsiteY0" fmla="*/ 1003046 h 1003046"/>
                <a:gd name="connsiteX1" fmla="*/ 0 w 12700"/>
                <a:gd name="connsiteY1" fmla="*/ 0 h 100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003046">
                  <a:moveTo>
                    <a:pt x="0" y="100304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4255463D-8798-427D-9D13-68ADCC9F9324}"/>
                </a:ext>
              </a:extLst>
            </p:cNvPr>
            <p:cNvSpPr/>
            <p:nvPr/>
          </p:nvSpPr>
          <p:spPr>
            <a:xfrm>
              <a:off x="11458320" y="2667126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:a16="http://schemas.microsoft.com/office/drawing/2014/main" id="{81880A4A-4992-479C-A70F-DF7D60A4B2A5}"/>
                </a:ext>
              </a:extLst>
            </p:cNvPr>
            <p:cNvSpPr/>
            <p:nvPr/>
          </p:nvSpPr>
          <p:spPr>
            <a:xfrm>
              <a:off x="11454003" y="3670173"/>
              <a:ext cx="12700" cy="777621"/>
            </a:xfrm>
            <a:custGeom>
              <a:avLst/>
              <a:gdLst>
                <a:gd name="connsiteX0" fmla="*/ 0 w 12700"/>
                <a:gd name="connsiteY0" fmla="*/ 0 h 777621"/>
                <a:gd name="connsiteX1" fmla="*/ 0 w 12700"/>
                <a:gd name="connsiteY1" fmla="*/ 777621 h 7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77621">
                  <a:moveTo>
                    <a:pt x="0" y="0"/>
                  </a:moveTo>
                  <a:lnTo>
                    <a:pt x="0" y="77762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:a16="http://schemas.microsoft.com/office/drawing/2014/main" id="{E436059F-2E39-419D-BE9F-2CE719064821}"/>
                </a:ext>
              </a:extLst>
            </p:cNvPr>
            <p:cNvSpPr/>
            <p:nvPr/>
          </p:nvSpPr>
          <p:spPr>
            <a:xfrm>
              <a:off x="11440032" y="439559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A87FF439-6A32-443D-8546-1D898C585929}"/>
                </a:ext>
              </a:extLst>
            </p:cNvPr>
            <p:cNvSpPr/>
            <p:nvPr/>
          </p:nvSpPr>
          <p:spPr>
            <a:xfrm>
              <a:off x="11593703" y="3670173"/>
              <a:ext cx="12700" cy="686307"/>
            </a:xfrm>
            <a:custGeom>
              <a:avLst/>
              <a:gdLst>
                <a:gd name="connsiteX0" fmla="*/ 0 w 12700"/>
                <a:gd name="connsiteY0" fmla="*/ 0 h 686307"/>
                <a:gd name="connsiteX1" fmla="*/ 0 w 12700"/>
                <a:gd name="connsiteY1" fmla="*/ 686308 h 68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86307">
                  <a:moveTo>
                    <a:pt x="0" y="0"/>
                  </a:moveTo>
                  <a:lnTo>
                    <a:pt x="0" y="686308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:a16="http://schemas.microsoft.com/office/drawing/2014/main" id="{F7B7C994-7EB6-427D-AE96-E014B42B097F}"/>
                </a:ext>
              </a:extLst>
            </p:cNvPr>
            <p:cNvSpPr/>
            <p:nvPr/>
          </p:nvSpPr>
          <p:spPr>
            <a:xfrm>
              <a:off x="11579732" y="4304284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8" name="Freeform: Shape 3677">
              <a:extLst>
                <a:ext uri="{FF2B5EF4-FFF2-40B4-BE49-F238E27FC236}">
                  <a16:creationId xmlns:a16="http://schemas.microsoft.com/office/drawing/2014/main" id="{4A9AF51A-9BD1-476E-86E1-EA51BB5721E8}"/>
                </a:ext>
              </a:extLst>
            </p:cNvPr>
            <p:cNvSpPr/>
            <p:nvPr/>
          </p:nvSpPr>
          <p:spPr>
            <a:xfrm>
              <a:off x="11361547" y="3670173"/>
              <a:ext cx="12700" cy="658876"/>
            </a:xfrm>
            <a:custGeom>
              <a:avLst/>
              <a:gdLst>
                <a:gd name="connsiteX0" fmla="*/ 0 w 12700"/>
                <a:gd name="connsiteY0" fmla="*/ 0 h 658876"/>
                <a:gd name="connsiteX1" fmla="*/ 0 w 12700"/>
                <a:gd name="connsiteY1" fmla="*/ 658876 h 65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58876">
                  <a:moveTo>
                    <a:pt x="0" y="0"/>
                  </a:moveTo>
                  <a:lnTo>
                    <a:pt x="0" y="65887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9" name="Freeform: Shape 3678">
              <a:extLst>
                <a:ext uri="{FF2B5EF4-FFF2-40B4-BE49-F238E27FC236}">
                  <a16:creationId xmlns:a16="http://schemas.microsoft.com/office/drawing/2014/main" id="{E62B527B-1E46-4C08-8896-BDB1765A9614}"/>
                </a:ext>
              </a:extLst>
            </p:cNvPr>
            <p:cNvSpPr/>
            <p:nvPr/>
          </p:nvSpPr>
          <p:spPr>
            <a:xfrm>
              <a:off x="11347577" y="4276852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54" name="!!g30">
            <a:extLst>
              <a:ext uri="{FF2B5EF4-FFF2-40B4-BE49-F238E27FC236}">
                <a16:creationId xmlns:a16="http://schemas.microsoft.com/office/drawing/2014/main" id="{BAF4C166-693E-4B19-8581-74D59661A8D9}"/>
              </a:ext>
            </a:extLst>
          </p:cNvPr>
          <p:cNvGrpSpPr/>
          <p:nvPr/>
        </p:nvGrpSpPr>
        <p:grpSpPr>
          <a:xfrm>
            <a:off x="11689334" y="2484501"/>
            <a:ext cx="330581" cy="3005963"/>
            <a:chOff x="11689334" y="2484501"/>
            <a:chExt cx="330581" cy="3005963"/>
          </a:xfrm>
        </p:grpSpPr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B1125498-EFAF-4975-848F-2E706A55CD4C}"/>
                </a:ext>
              </a:extLst>
            </p:cNvPr>
            <p:cNvSpPr/>
            <p:nvPr/>
          </p:nvSpPr>
          <p:spPr>
            <a:xfrm>
              <a:off x="11689334" y="3670173"/>
              <a:ext cx="330581" cy="12700"/>
            </a:xfrm>
            <a:custGeom>
              <a:avLst/>
              <a:gdLst>
                <a:gd name="connsiteX0" fmla="*/ 0 w 330581"/>
                <a:gd name="connsiteY0" fmla="*/ 0 h 12700"/>
                <a:gd name="connsiteX1" fmla="*/ 330581 w 330581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81" h="12700">
                  <a:moveTo>
                    <a:pt x="0" y="0"/>
                  </a:moveTo>
                  <a:lnTo>
                    <a:pt x="330581" y="0"/>
                  </a:lnTo>
                </a:path>
              </a:pathLst>
            </a:custGeom>
            <a:ln w="27051" cap="flat">
              <a:solidFill>
                <a:srgbClr val="52975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72083B60-AE1F-423B-BC2F-C00962ABB47A}"/>
                </a:ext>
              </a:extLst>
            </p:cNvPr>
            <p:cNvSpPr/>
            <p:nvPr/>
          </p:nvSpPr>
          <p:spPr>
            <a:xfrm>
              <a:off x="11830558" y="3670173"/>
              <a:ext cx="12700" cy="1674240"/>
            </a:xfrm>
            <a:custGeom>
              <a:avLst/>
              <a:gdLst>
                <a:gd name="connsiteX0" fmla="*/ 0 w 12700"/>
                <a:gd name="connsiteY0" fmla="*/ 0 h 1674240"/>
                <a:gd name="connsiteX1" fmla="*/ 0 w 12700"/>
                <a:gd name="connsiteY1" fmla="*/ 1674241 h 167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74240">
                  <a:moveTo>
                    <a:pt x="0" y="0"/>
                  </a:moveTo>
                  <a:lnTo>
                    <a:pt x="0" y="167424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49F5CC95-8F43-435B-9647-F826890FD7A2}"/>
                </a:ext>
              </a:extLst>
            </p:cNvPr>
            <p:cNvSpPr/>
            <p:nvPr/>
          </p:nvSpPr>
          <p:spPr>
            <a:xfrm>
              <a:off x="11816588" y="5292216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9FFC65D3-1291-4768-856B-50455621D890}"/>
                </a:ext>
              </a:extLst>
            </p:cNvPr>
            <p:cNvSpPr/>
            <p:nvPr/>
          </p:nvSpPr>
          <p:spPr>
            <a:xfrm>
              <a:off x="11908663" y="3670173"/>
              <a:ext cx="12700" cy="364871"/>
            </a:xfrm>
            <a:custGeom>
              <a:avLst/>
              <a:gdLst>
                <a:gd name="connsiteX0" fmla="*/ 0 w 12700"/>
                <a:gd name="connsiteY0" fmla="*/ 0 h 364871"/>
                <a:gd name="connsiteX1" fmla="*/ 0 w 12700"/>
                <a:gd name="connsiteY1" fmla="*/ 364871 h 3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64871">
                  <a:moveTo>
                    <a:pt x="0" y="0"/>
                  </a:moveTo>
                  <a:lnTo>
                    <a:pt x="0" y="36487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10D6C704-5289-485E-87AF-32CC3F10AC5D}"/>
                </a:ext>
              </a:extLst>
            </p:cNvPr>
            <p:cNvSpPr/>
            <p:nvPr/>
          </p:nvSpPr>
          <p:spPr>
            <a:xfrm>
              <a:off x="11894693" y="3982846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E1CE9676-CA3B-4A20-ABF0-0C21091AEC55}"/>
                </a:ext>
              </a:extLst>
            </p:cNvPr>
            <p:cNvSpPr/>
            <p:nvPr/>
          </p:nvSpPr>
          <p:spPr>
            <a:xfrm>
              <a:off x="11966702" y="3104134"/>
              <a:ext cx="12700" cy="566039"/>
            </a:xfrm>
            <a:custGeom>
              <a:avLst/>
              <a:gdLst>
                <a:gd name="connsiteX0" fmla="*/ 0 w 12700"/>
                <a:gd name="connsiteY0" fmla="*/ 566039 h 566039"/>
                <a:gd name="connsiteX1" fmla="*/ 0 w 12700"/>
                <a:gd name="connsiteY1" fmla="*/ 0 h 5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6039">
                  <a:moveTo>
                    <a:pt x="0" y="56603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1E1B9378-96C2-4D0F-BB2E-779ED5A14807}"/>
                </a:ext>
              </a:extLst>
            </p:cNvPr>
            <p:cNvSpPr/>
            <p:nvPr/>
          </p:nvSpPr>
          <p:spPr>
            <a:xfrm>
              <a:off x="11952731" y="3104133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3FBF6B5A-6455-43E0-A3A2-29611187704C}"/>
                </a:ext>
              </a:extLst>
            </p:cNvPr>
            <p:cNvSpPr/>
            <p:nvPr/>
          </p:nvSpPr>
          <p:spPr>
            <a:xfrm>
              <a:off x="11754104" y="3450716"/>
              <a:ext cx="12700" cy="219456"/>
            </a:xfrm>
            <a:custGeom>
              <a:avLst/>
              <a:gdLst>
                <a:gd name="connsiteX0" fmla="*/ 0 w 12700"/>
                <a:gd name="connsiteY0" fmla="*/ 219456 h 219456"/>
                <a:gd name="connsiteX1" fmla="*/ 0 w 12700"/>
                <a:gd name="connsiteY1" fmla="*/ 0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19456">
                  <a:moveTo>
                    <a:pt x="0" y="219456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7AF7C503-E6A3-4BF6-91E3-E349A1D70F3E}"/>
                </a:ext>
              </a:extLst>
            </p:cNvPr>
            <p:cNvSpPr/>
            <p:nvPr/>
          </p:nvSpPr>
          <p:spPr>
            <a:xfrm>
              <a:off x="11740133" y="3450716"/>
              <a:ext cx="28067" cy="52070"/>
            </a:xfrm>
            <a:custGeom>
              <a:avLst/>
              <a:gdLst>
                <a:gd name="connsiteX0" fmla="*/ 28067 w 28067"/>
                <a:gd name="connsiteY0" fmla="*/ 52070 h 52070"/>
                <a:gd name="connsiteX1" fmla="*/ 13970 w 28067"/>
                <a:gd name="connsiteY1" fmla="*/ 0 h 52070"/>
                <a:gd name="connsiteX2" fmla="*/ 0 w 28067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070">
                  <a:moveTo>
                    <a:pt x="28067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8EA1C8F8-692C-4E14-BFBE-383B5DB16251}"/>
                </a:ext>
              </a:extLst>
            </p:cNvPr>
            <p:cNvSpPr/>
            <p:nvPr/>
          </p:nvSpPr>
          <p:spPr>
            <a:xfrm>
              <a:off x="11717020" y="3670173"/>
              <a:ext cx="12700" cy="33147"/>
            </a:xfrm>
            <a:custGeom>
              <a:avLst/>
              <a:gdLst>
                <a:gd name="connsiteX0" fmla="*/ 0 w 12700"/>
                <a:gd name="connsiteY0" fmla="*/ 0 h 33147"/>
                <a:gd name="connsiteX1" fmla="*/ 0 w 12700"/>
                <a:gd name="connsiteY1" fmla="*/ 33147 h 3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3147">
                  <a:moveTo>
                    <a:pt x="0" y="0"/>
                  </a:moveTo>
                  <a:lnTo>
                    <a:pt x="0" y="33147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648210DF-F045-461C-A39A-79B296C6D65C}"/>
                </a:ext>
              </a:extLst>
            </p:cNvPr>
            <p:cNvSpPr/>
            <p:nvPr/>
          </p:nvSpPr>
          <p:spPr>
            <a:xfrm>
              <a:off x="11703050" y="3651122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F7C1ABF7-9F43-4F4F-ADCA-4E632C3032CA}"/>
                </a:ext>
              </a:extLst>
            </p:cNvPr>
            <p:cNvSpPr/>
            <p:nvPr/>
          </p:nvSpPr>
          <p:spPr>
            <a:xfrm>
              <a:off x="11900154" y="3378200"/>
              <a:ext cx="12700" cy="291973"/>
            </a:xfrm>
            <a:custGeom>
              <a:avLst/>
              <a:gdLst>
                <a:gd name="connsiteX0" fmla="*/ 0 w 12700"/>
                <a:gd name="connsiteY0" fmla="*/ 291973 h 291973"/>
                <a:gd name="connsiteX1" fmla="*/ 0 w 12700"/>
                <a:gd name="connsiteY1" fmla="*/ 0 h 2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91973">
                  <a:moveTo>
                    <a:pt x="0" y="29197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E89B7A23-8941-4B64-89C9-735D93A82C72}"/>
                </a:ext>
              </a:extLst>
            </p:cNvPr>
            <p:cNvSpPr/>
            <p:nvPr/>
          </p:nvSpPr>
          <p:spPr>
            <a:xfrm>
              <a:off x="11886183" y="3378200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761FB9E1-CD00-41BD-AB8E-0B464AE11BB0}"/>
                </a:ext>
              </a:extLst>
            </p:cNvPr>
            <p:cNvSpPr/>
            <p:nvPr/>
          </p:nvSpPr>
          <p:spPr>
            <a:xfrm>
              <a:off x="11854688" y="3670173"/>
              <a:ext cx="12700" cy="1820290"/>
            </a:xfrm>
            <a:custGeom>
              <a:avLst/>
              <a:gdLst>
                <a:gd name="connsiteX0" fmla="*/ 0 w 12700"/>
                <a:gd name="connsiteY0" fmla="*/ 0 h 1820290"/>
                <a:gd name="connsiteX1" fmla="*/ 0 w 12700"/>
                <a:gd name="connsiteY1" fmla="*/ 1820291 h 18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820290">
                  <a:moveTo>
                    <a:pt x="0" y="0"/>
                  </a:moveTo>
                  <a:lnTo>
                    <a:pt x="0" y="1820291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8709A097-9205-4B00-973E-E1E805B98DCC}"/>
                </a:ext>
              </a:extLst>
            </p:cNvPr>
            <p:cNvSpPr/>
            <p:nvPr/>
          </p:nvSpPr>
          <p:spPr>
            <a:xfrm>
              <a:off x="11840718" y="5438394"/>
              <a:ext cx="27939" cy="52070"/>
            </a:xfrm>
            <a:custGeom>
              <a:avLst/>
              <a:gdLst>
                <a:gd name="connsiteX0" fmla="*/ 0 w 27939"/>
                <a:gd name="connsiteY0" fmla="*/ 0 h 52070"/>
                <a:gd name="connsiteX1" fmla="*/ 13970 w 27939"/>
                <a:gd name="connsiteY1" fmla="*/ 52070 h 52070"/>
                <a:gd name="connsiteX2" fmla="*/ 27939 w 27939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070">
                  <a:moveTo>
                    <a:pt x="0" y="0"/>
                  </a:moveTo>
                  <a:lnTo>
                    <a:pt x="13970" y="520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7AAEFE98-A2A1-4B79-B122-3D17A23A92D0}"/>
                </a:ext>
              </a:extLst>
            </p:cNvPr>
            <p:cNvSpPr/>
            <p:nvPr/>
          </p:nvSpPr>
          <p:spPr>
            <a:xfrm>
              <a:off x="11744198" y="3067812"/>
              <a:ext cx="12700" cy="602361"/>
            </a:xfrm>
            <a:custGeom>
              <a:avLst/>
              <a:gdLst>
                <a:gd name="connsiteX0" fmla="*/ 0 w 12700"/>
                <a:gd name="connsiteY0" fmla="*/ 602361 h 602361"/>
                <a:gd name="connsiteX1" fmla="*/ 0 w 12700"/>
                <a:gd name="connsiteY1" fmla="*/ 0 h 60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02361">
                  <a:moveTo>
                    <a:pt x="0" y="602361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3E62DC35-8E48-4335-873A-700176E4ABB3}"/>
                </a:ext>
              </a:extLst>
            </p:cNvPr>
            <p:cNvSpPr/>
            <p:nvPr/>
          </p:nvSpPr>
          <p:spPr>
            <a:xfrm>
              <a:off x="11730228" y="3067811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0893E742-7544-4FE7-AD1F-848D6BE61299}"/>
                </a:ext>
              </a:extLst>
            </p:cNvPr>
            <p:cNvSpPr/>
            <p:nvPr/>
          </p:nvSpPr>
          <p:spPr>
            <a:xfrm>
              <a:off x="11808333" y="3670173"/>
              <a:ext cx="12700" cy="1342136"/>
            </a:xfrm>
            <a:custGeom>
              <a:avLst/>
              <a:gdLst>
                <a:gd name="connsiteX0" fmla="*/ 0 w 12700"/>
                <a:gd name="connsiteY0" fmla="*/ 0 h 1342136"/>
                <a:gd name="connsiteX1" fmla="*/ 0 w 12700"/>
                <a:gd name="connsiteY1" fmla="*/ 1342136 h 134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342136">
                  <a:moveTo>
                    <a:pt x="0" y="0"/>
                  </a:moveTo>
                  <a:lnTo>
                    <a:pt x="0" y="13421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BA6E230B-C82A-4573-9855-094FF45A9B99}"/>
                </a:ext>
              </a:extLst>
            </p:cNvPr>
            <p:cNvSpPr/>
            <p:nvPr/>
          </p:nvSpPr>
          <p:spPr>
            <a:xfrm>
              <a:off x="11794363" y="496011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18746632-BF16-488C-B9EC-B0003F1E3EB8}"/>
                </a:ext>
              </a:extLst>
            </p:cNvPr>
            <p:cNvSpPr/>
            <p:nvPr/>
          </p:nvSpPr>
          <p:spPr>
            <a:xfrm>
              <a:off x="11743944" y="3670173"/>
              <a:ext cx="12700" cy="637159"/>
            </a:xfrm>
            <a:custGeom>
              <a:avLst/>
              <a:gdLst>
                <a:gd name="connsiteX0" fmla="*/ 0 w 12700"/>
                <a:gd name="connsiteY0" fmla="*/ 0 h 637159"/>
                <a:gd name="connsiteX1" fmla="*/ 0 w 12700"/>
                <a:gd name="connsiteY1" fmla="*/ 637159 h 6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7159">
                  <a:moveTo>
                    <a:pt x="0" y="0"/>
                  </a:moveTo>
                  <a:lnTo>
                    <a:pt x="0" y="63715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23B3B7E5-4E72-410E-AD37-C1C02B5259DC}"/>
                </a:ext>
              </a:extLst>
            </p:cNvPr>
            <p:cNvSpPr/>
            <p:nvPr/>
          </p:nvSpPr>
          <p:spPr>
            <a:xfrm>
              <a:off x="11729846" y="4255134"/>
              <a:ext cx="28067" cy="52197"/>
            </a:xfrm>
            <a:custGeom>
              <a:avLst/>
              <a:gdLst>
                <a:gd name="connsiteX0" fmla="*/ 0 w 28067"/>
                <a:gd name="connsiteY0" fmla="*/ 0 h 52197"/>
                <a:gd name="connsiteX1" fmla="*/ 14097 w 28067"/>
                <a:gd name="connsiteY1" fmla="*/ 52197 h 52197"/>
                <a:gd name="connsiteX2" fmla="*/ 28067 w 28067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0" y="0"/>
                  </a:moveTo>
                  <a:lnTo>
                    <a:pt x="14097" y="52197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B81AEE89-092E-43B4-8CD2-38ED7DE27B8A}"/>
                </a:ext>
              </a:extLst>
            </p:cNvPr>
            <p:cNvSpPr/>
            <p:nvPr/>
          </p:nvSpPr>
          <p:spPr>
            <a:xfrm>
              <a:off x="11850751" y="2484501"/>
              <a:ext cx="12700" cy="1185672"/>
            </a:xfrm>
            <a:custGeom>
              <a:avLst/>
              <a:gdLst>
                <a:gd name="connsiteX0" fmla="*/ 0 w 12700"/>
                <a:gd name="connsiteY0" fmla="*/ 1185672 h 1185672"/>
                <a:gd name="connsiteX1" fmla="*/ 0 w 12700"/>
                <a:gd name="connsiteY1" fmla="*/ 0 h 118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85672">
                  <a:moveTo>
                    <a:pt x="0" y="118567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C5ED0604-1B74-428E-8F4C-C7C91C9079D8}"/>
                </a:ext>
              </a:extLst>
            </p:cNvPr>
            <p:cNvSpPr/>
            <p:nvPr/>
          </p:nvSpPr>
          <p:spPr>
            <a:xfrm>
              <a:off x="11836781" y="2484501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EE63047A-F386-4911-8A63-525DF1E79CE1}"/>
                </a:ext>
              </a:extLst>
            </p:cNvPr>
            <p:cNvSpPr/>
            <p:nvPr/>
          </p:nvSpPr>
          <p:spPr>
            <a:xfrm>
              <a:off x="11803380" y="3670173"/>
              <a:ext cx="12700" cy="517525"/>
            </a:xfrm>
            <a:custGeom>
              <a:avLst/>
              <a:gdLst>
                <a:gd name="connsiteX0" fmla="*/ 0 w 12700"/>
                <a:gd name="connsiteY0" fmla="*/ 0 h 517525"/>
                <a:gd name="connsiteX1" fmla="*/ 0 w 12700"/>
                <a:gd name="connsiteY1" fmla="*/ 517525 h 5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17525">
                  <a:moveTo>
                    <a:pt x="0" y="0"/>
                  </a:moveTo>
                  <a:lnTo>
                    <a:pt x="0" y="51752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AE05A769-26FA-441C-B82F-6C4081D347AB}"/>
                </a:ext>
              </a:extLst>
            </p:cNvPr>
            <p:cNvSpPr/>
            <p:nvPr/>
          </p:nvSpPr>
          <p:spPr>
            <a:xfrm>
              <a:off x="11789409" y="4135628"/>
              <a:ext cx="27940" cy="52069"/>
            </a:xfrm>
            <a:custGeom>
              <a:avLst/>
              <a:gdLst>
                <a:gd name="connsiteX0" fmla="*/ 0 w 27940"/>
                <a:gd name="connsiteY0" fmla="*/ 0 h 52069"/>
                <a:gd name="connsiteX1" fmla="*/ 13970 w 27940"/>
                <a:gd name="connsiteY1" fmla="*/ 52070 h 52069"/>
                <a:gd name="connsiteX2" fmla="*/ 27940 w 27940"/>
                <a:gd name="connsiteY2" fmla="*/ 0 h 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69">
                  <a:moveTo>
                    <a:pt x="0" y="0"/>
                  </a:moveTo>
                  <a:lnTo>
                    <a:pt x="13970" y="5207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7042E33A-9FB4-4D1A-97AB-63A3142E2A04}"/>
                </a:ext>
              </a:extLst>
            </p:cNvPr>
            <p:cNvSpPr/>
            <p:nvPr/>
          </p:nvSpPr>
          <p:spPr>
            <a:xfrm>
              <a:off x="11876532" y="3670173"/>
              <a:ext cx="12700" cy="980693"/>
            </a:xfrm>
            <a:custGeom>
              <a:avLst/>
              <a:gdLst>
                <a:gd name="connsiteX0" fmla="*/ 0 w 12700"/>
                <a:gd name="connsiteY0" fmla="*/ 0 h 980693"/>
                <a:gd name="connsiteX1" fmla="*/ 0 w 12700"/>
                <a:gd name="connsiteY1" fmla="*/ 980694 h 98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80693">
                  <a:moveTo>
                    <a:pt x="0" y="0"/>
                  </a:moveTo>
                  <a:lnTo>
                    <a:pt x="0" y="98069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CEA31113-8F56-406B-953B-A501C5B7067E}"/>
                </a:ext>
              </a:extLst>
            </p:cNvPr>
            <p:cNvSpPr/>
            <p:nvPr/>
          </p:nvSpPr>
          <p:spPr>
            <a:xfrm>
              <a:off x="11862561" y="4598670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2A149CFB-5884-4BD9-AF40-F4DF9A3B8443}"/>
                </a:ext>
              </a:extLst>
            </p:cNvPr>
            <p:cNvSpPr/>
            <p:nvPr/>
          </p:nvSpPr>
          <p:spPr>
            <a:xfrm>
              <a:off x="11791315" y="2823083"/>
              <a:ext cx="12700" cy="847090"/>
            </a:xfrm>
            <a:custGeom>
              <a:avLst/>
              <a:gdLst>
                <a:gd name="connsiteX0" fmla="*/ 0 w 12700"/>
                <a:gd name="connsiteY0" fmla="*/ 847090 h 847090"/>
                <a:gd name="connsiteX1" fmla="*/ 0 w 12700"/>
                <a:gd name="connsiteY1" fmla="*/ 0 h 8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7090">
                  <a:moveTo>
                    <a:pt x="0" y="847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3336E4DB-51BC-4B8A-AC36-47F3859496CA}"/>
                </a:ext>
              </a:extLst>
            </p:cNvPr>
            <p:cNvSpPr/>
            <p:nvPr/>
          </p:nvSpPr>
          <p:spPr>
            <a:xfrm>
              <a:off x="11777344" y="2823082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B477C741-3413-48C5-BBA4-6CA679A5D5C1}"/>
                </a:ext>
              </a:extLst>
            </p:cNvPr>
            <p:cNvSpPr/>
            <p:nvPr/>
          </p:nvSpPr>
          <p:spPr>
            <a:xfrm>
              <a:off x="11883517" y="3670173"/>
              <a:ext cx="12700" cy="1443736"/>
            </a:xfrm>
            <a:custGeom>
              <a:avLst/>
              <a:gdLst>
                <a:gd name="connsiteX0" fmla="*/ 0 w 12700"/>
                <a:gd name="connsiteY0" fmla="*/ 0 h 1443736"/>
                <a:gd name="connsiteX1" fmla="*/ 0 w 12700"/>
                <a:gd name="connsiteY1" fmla="*/ 1443736 h 1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443736">
                  <a:moveTo>
                    <a:pt x="0" y="0"/>
                  </a:moveTo>
                  <a:lnTo>
                    <a:pt x="0" y="1443736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7BD02746-7ABC-49AD-B43D-0D4C0FAF78BE}"/>
                </a:ext>
              </a:extLst>
            </p:cNvPr>
            <p:cNvSpPr/>
            <p:nvPr/>
          </p:nvSpPr>
          <p:spPr>
            <a:xfrm>
              <a:off x="11869546" y="5061711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44FA03C5-8C72-4B2C-9768-277C2EAEE467}"/>
                </a:ext>
              </a:extLst>
            </p:cNvPr>
            <p:cNvSpPr/>
            <p:nvPr/>
          </p:nvSpPr>
          <p:spPr>
            <a:xfrm>
              <a:off x="11878437" y="2950083"/>
              <a:ext cx="12700" cy="720090"/>
            </a:xfrm>
            <a:custGeom>
              <a:avLst/>
              <a:gdLst>
                <a:gd name="connsiteX0" fmla="*/ 0 w 12700"/>
                <a:gd name="connsiteY0" fmla="*/ 720090 h 720090"/>
                <a:gd name="connsiteX1" fmla="*/ 0 w 12700"/>
                <a:gd name="connsiteY1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0090">
                  <a:moveTo>
                    <a:pt x="0" y="720090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D5FCC88A-09E4-420A-A263-C7C3FF0949AC}"/>
                </a:ext>
              </a:extLst>
            </p:cNvPr>
            <p:cNvSpPr/>
            <p:nvPr/>
          </p:nvSpPr>
          <p:spPr>
            <a:xfrm>
              <a:off x="11864467" y="2950082"/>
              <a:ext cx="27939" cy="52197"/>
            </a:xfrm>
            <a:custGeom>
              <a:avLst/>
              <a:gdLst>
                <a:gd name="connsiteX0" fmla="*/ 27939 w 27939"/>
                <a:gd name="connsiteY0" fmla="*/ 52197 h 52197"/>
                <a:gd name="connsiteX1" fmla="*/ 13970 w 27939"/>
                <a:gd name="connsiteY1" fmla="*/ 0 h 52197"/>
                <a:gd name="connsiteX2" fmla="*/ 0 w 27939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27939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85E2A3E5-313A-4BE0-B410-9137AAB0B6A2}"/>
                </a:ext>
              </a:extLst>
            </p:cNvPr>
            <p:cNvSpPr/>
            <p:nvPr/>
          </p:nvSpPr>
          <p:spPr>
            <a:xfrm>
              <a:off x="11863832" y="3555746"/>
              <a:ext cx="12700" cy="114426"/>
            </a:xfrm>
            <a:custGeom>
              <a:avLst/>
              <a:gdLst>
                <a:gd name="connsiteX0" fmla="*/ 0 w 12700"/>
                <a:gd name="connsiteY0" fmla="*/ 114427 h 114426"/>
                <a:gd name="connsiteX1" fmla="*/ 0 w 12700"/>
                <a:gd name="connsiteY1" fmla="*/ 0 h 11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426">
                  <a:moveTo>
                    <a:pt x="0" y="114427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8707FF3D-2187-43A2-B9E8-6441DF2BF467}"/>
                </a:ext>
              </a:extLst>
            </p:cNvPr>
            <p:cNvSpPr/>
            <p:nvPr/>
          </p:nvSpPr>
          <p:spPr>
            <a:xfrm>
              <a:off x="11849861" y="3555746"/>
              <a:ext cx="27940" cy="52196"/>
            </a:xfrm>
            <a:custGeom>
              <a:avLst/>
              <a:gdLst>
                <a:gd name="connsiteX0" fmla="*/ 27940 w 27940"/>
                <a:gd name="connsiteY0" fmla="*/ 52197 h 52196"/>
                <a:gd name="connsiteX1" fmla="*/ 13970 w 27940"/>
                <a:gd name="connsiteY1" fmla="*/ 0 h 52196"/>
                <a:gd name="connsiteX2" fmla="*/ 0 w 27940"/>
                <a:gd name="connsiteY2" fmla="*/ 52197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EDD9CA11-98E7-4AE6-9236-EC9C8D86CD73}"/>
                </a:ext>
              </a:extLst>
            </p:cNvPr>
            <p:cNvSpPr/>
            <p:nvPr/>
          </p:nvSpPr>
          <p:spPr>
            <a:xfrm>
              <a:off x="11827764" y="3240659"/>
              <a:ext cx="12700" cy="429514"/>
            </a:xfrm>
            <a:custGeom>
              <a:avLst/>
              <a:gdLst>
                <a:gd name="connsiteX0" fmla="*/ 0 w 12700"/>
                <a:gd name="connsiteY0" fmla="*/ 429514 h 429514"/>
                <a:gd name="connsiteX1" fmla="*/ 0 w 12700"/>
                <a:gd name="connsiteY1" fmla="*/ 0 h 4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29514">
                  <a:moveTo>
                    <a:pt x="0" y="42951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13D92BB9-F69A-47E2-ADC7-4593C2846EF1}"/>
                </a:ext>
              </a:extLst>
            </p:cNvPr>
            <p:cNvSpPr/>
            <p:nvPr/>
          </p:nvSpPr>
          <p:spPr>
            <a:xfrm>
              <a:off x="11813793" y="324065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15F6967A-ED0F-44C6-AB32-FC853A9952E7}"/>
                </a:ext>
              </a:extLst>
            </p:cNvPr>
            <p:cNvSpPr/>
            <p:nvPr/>
          </p:nvSpPr>
          <p:spPr>
            <a:xfrm>
              <a:off x="11933555" y="2840609"/>
              <a:ext cx="12700" cy="829564"/>
            </a:xfrm>
            <a:custGeom>
              <a:avLst/>
              <a:gdLst>
                <a:gd name="connsiteX0" fmla="*/ 0 w 12700"/>
                <a:gd name="connsiteY0" fmla="*/ 829564 h 829564"/>
                <a:gd name="connsiteX1" fmla="*/ 0 w 12700"/>
                <a:gd name="connsiteY1" fmla="*/ 0 h 82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29564">
                  <a:moveTo>
                    <a:pt x="0" y="829564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E4C6BC1E-95A8-42E6-9B50-D27E6A33CE01}"/>
                </a:ext>
              </a:extLst>
            </p:cNvPr>
            <p:cNvSpPr/>
            <p:nvPr/>
          </p:nvSpPr>
          <p:spPr>
            <a:xfrm>
              <a:off x="11919584" y="2840608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4BC9043B-3FA9-4A66-8953-FA1999BB097F}"/>
                </a:ext>
              </a:extLst>
            </p:cNvPr>
            <p:cNvSpPr/>
            <p:nvPr/>
          </p:nvSpPr>
          <p:spPr>
            <a:xfrm>
              <a:off x="11898122" y="2726690"/>
              <a:ext cx="12700" cy="943483"/>
            </a:xfrm>
            <a:custGeom>
              <a:avLst/>
              <a:gdLst>
                <a:gd name="connsiteX0" fmla="*/ 0 w 12700"/>
                <a:gd name="connsiteY0" fmla="*/ 943483 h 943483"/>
                <a:gd name="connsiteX1" fmla="*/ 0 w 12700"/>
                <a:gd name="connsiteY1" fmla="*/ 0 h 94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943483">
                  <a:moveTo>
                    <a:pt x="0" y="943483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EEDA0417-857B-4511-ABA3-468BD84A1403}"/>
                </a:ext>
              </a:extLst>
            </p:cNvPr>
            <p:cNvSpPr/>
            <p:nvPr/>
          </p:nvSpPr>
          <p:spPr>
            <a:xfrm>
              <a:off x="11884152" y="2726689"/>
              <a:ext cx="27940" cy="52070"/>
            </a:xfrm>
            <a:custGeom>
              <a:avLst/>
              <a:gdLst>
                <a:gd name="connsiteX0" fmla="*/ 27940 w 27940"/>
                <a:gd name="connsiteY0" fmla="*/ 52070 h 52070"/>
                <a:gd name="connsiteX1" fmla="*/ 13970 w 27940"/>
                <a:gd name="connsiteY1" fmla="*/ 0 h 52070"/>
                <a:gd name="connsiteX2" fmla="*/ 0 w 27940"/>
                <a:gd name="connsiteY2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070">
                  <a:moveTo>
                    <a:pt x="27940" y="52070"/>
                  </a:moveTo>
                  <a:lnTo>
                    <a:pt x="13970" y="0"/>
                  </a:lnTo>
                  <a:lnTo>
                    <a:pt x="0" y="5207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59EC603A-CDC8-4CA7-A8CC-C0277026FDB1}"/>
                </a:ext>
              </a:extLst>
            </p:cNvPr>
            <p:cNvSpPr/>
            <p:nvPr/>
          </p:nvSpPr>
          <p:spPr>
            <a:xfrm>
              <a:off x="11983212" y="3670173"/>
              <a:ext cx="12700" cy="160019"/>
            </a:xfrm>
            <a:custGeom>
              <a:avLst/>
              <a:gdLst>
                <a:gd name="connsiteX0" fmla="*/ 0 w 12700"/>
                <a:gd name="connsiteY0" fmla="*/ 0 h 160019"/>
                <a:gd name="connsiteX1" fmla="*/ 0 w 12700"/>
                <a:gd name="connsiteY1" fmla="*/ 160020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0019">
                  <a:moveTo>
                    <a:pt x="0" y="0"/>
                  </a:moveTo>
                  <a:lnTo>
                    <a:pt x="0" y="16002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14C286A5-D193-49A2-BC39-4161D6699A5C}"/>
                </a:ext>
              </a:extLst>
            </p:cNvPr>
            <p:cNvSpPr/>
            <p:nvPr/>
          </p:nvSpPr>
          <p:spPr>
            <a:xfrm>
              <a:off x="11969242" y="3777996"/>
              <a:ext cx="27939" cy="52196"/>
            </a:xfrm>
            <a:custGeom>
              <a:avLst/>
              <a:gdLst>
                <a:gd name="connsiteX0" fmla="*/ 0 w 27939"/>
                <a:gd name="connsiteY0" fmla="*/ 0 h 52196"/>
                <a:gd name="connsiteX1" fmla="*/ 13970 w 27939"/>
                <a:gd name="connsiteY1" fmla="*/ 52197 h 52196"/>
                <a:gd name="connsiteX2" fmla="*/ 27939 w 27939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6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BB24BF64-A966-4314-80F5-A553A1E72571}"/>
                </a:ext>
              </a:extLst>
            </p:cNvPr>
            <p:cNvSpPr/>
            <p:nvPr/>
          </p:nvSpPr>
          <p:spPr>
            <a:xfrm>
              <a:off x="11871325" y="3670173"/>
              <a:ext cx="12700" cy="564134"/>
            </a:xfrm>
            <a:custGeom>
              <a:avLst/>
              <a:gdLst>
                <a:gd name="connsiteX0" fmla="*/ 0 w 12700"/>
                <a:gd name="connsiteY0" fmla="*/ 0 h 564134"/>
                <a:gd name="connsiteX1" fmla="*/ 0 w 12700"/>
                <a:gd name="connsiteY1" fmla="*/ 564134 h 56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64134">
                  <a:moveTo>
                    <a:pt x="0" y="0"/>
                  </a:moveTo>
                  <a:lnTo>
                    <a:pt x="0" y="564134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D5081DE9-DE04-4D46-8197-FD521EA1F327}"/>
                </a:ext>
              </a:extLst>
            </p:cNvPr>
            <p:cNvSpPr/>
            <p:nvPr/>
          </p:nvSpPr>
          <p:spPr>
            <a:xfrm>
              <a:off x="11857355" y="4182109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D56C4E8E-4305-486A-91C0-4FBF1C5CBD5D}"/>
                </a:ext>
              </a:extLst>
            </p:cNvPr>
            <p:cNvSpPr/>
            <p:nvPr/>
          </p:nvSpPr>
          <p:spPr>
            <a:xfrm>
              <a:off x="11936984" y="3499230"/>
              <a:ext cx="12700" cy="170942"/>
            </a:xfrm>
            <a:custGeom>
              <a:avLst/>
              <a:gdLst>
                <a:gd name="connsiteX0" fmla="*/ 0 w 12700"/>
                <a:gd name="connsiteY0" fmla="*/ 170942 h 170942"/>
                <a:gd name="connsiteX1" fmla="*/ 0 w 12700"/>
                <a:gd name="connsiteY1" fmla="*/ 0 h 1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0942">
                  <a:moveTo>
                    <a:pt x="0" y="170942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5BCD16B9-8BA2-4387-82B7-4B70FA7E0E01}"/>
                </a:ext>
              </a:extLst>
            </p:cNvPr>
            <p:cNvSpPr/>
            <p:nvPr/>
          </p:nvSpPr>
          <p:spPr>
            <a:xfrm>
              <a:off x="11923014" y="3499230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:a16="http://schemas.microsoft.com/office/drawing/2014/main" id="{FA3DFBD6-C5BB-4304-95E7-4F840485E711}"/>
                </a:ext>
              </a:extLst>
            </p:cNvPr>
            <p:cNvSpPr/>
            <p:nvPr/>
          </p:nvSpPr>
          <p:spPr>
            <a:xfrm>
              <a:off x="11943461" y="3670173"/>
              <a:ext cx="12700" cy="418591"/>
            </a:xfrm>
            <a:custGeom>
              <a:avLst/>
              <a:gdLst>
                <a:gd name="connsiteX0" fmla="*/ 0 w 12700"/>
                <a:gd name="connsiteY0" fmla="*/ 0 h 418591"/>
                <a:gd name="connsiteX1" fmla="*/ 0 w 12700"/>
                <a:gd name="connsiteY1" fmla="*/ 418592 h 41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18591">
                  <a:moveTo>
                    <a:pt x="0" y="0"/>
                  </a:moveTo>
                  <a:lnTo>
                    <a:pt x="0" y="41859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:a16="http://schemas.microsoft.com/office/drawing/2014/main" id="{C5D95652-53CA-488E-8180-901B5F85A2B6}"/>
                </a:ext>
              </a:extLst>
            </p:cNvPr>
            <p:cNvSpPr/>
            <p:nvPr/>
          </p:nvSpPr>
          <p:spPr>
            <a:xfrm>
              <a:off x="11929491" y="4036567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:a16="http://schemas.microsoft.com/office/drawing/2014/main" id="{B8A8A064-83B2-48B4-A62E-7E8DFF0F409F}"/>
                </a:ext>
              </a:extLst>
            </p:cNvPr>
            <p:cNvSpPr/>
            <p:nvPr/>
          </p:nvSpPr>
          <p:spPr>
            <a:xfrm>
              <a:off x="11815191" y="2947035"/>
              <a:ext cx="12700" cy="723138"/>
            </a:xfrm>
            <a:custGeom>
              <a:avLst/>
              <a:gdLst>
                <a:gd name="connsiteX0" fmla="*/ 0 w 12700"/>
                <a:gd name="connsiteY0" fmla="*/ 723138 h 723138"/>
                <a:gd name="connsiteX1" fmla="*/ 0 w 12700"/>
                <a:gd name="connsiteY1" fmla="*/ 0 h 72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23138">
                  <a:moveTo>
                    <a:pt x="0" y="723138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:a16="http://schemas.microsoft.com/office/drawing/2014/main" id="{38ADB190-0AB5-433C-9329-0A5B43D8D83C}"/>
                </a:ext>
              </a:extLst>
            </p:cNvPr>
            <p:cNvSpPr/>
            <p:nvPr/>
          </p:nvSpPr>
          <p:spPr>
            <a:xfrm>
              <a:off x="11801220" y="2947035"/>
              <a:ext cx="27940" cy="52197"/>
            </a:xfrm>
            <a:custGeom>
              <a:avLst/>
              <a:gdLst>
                <a:gd name="connsiteX0" fmla="*/ 27940 w 27940"/>
                <a:gd name="connsiteY0" fmla="*/ 52197 h 52197"/>
                <a:gd name="connsiteX1" fmla="*/ 13970 w 27940"/>
                <a:gd name="connsiteY1" fmla="*/ 0 h 52197"/>
                <a:gd name="connsiteX2" fmla="*/ 0 w 27940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27940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:a16="http://schemas.microsoft.com/office/drawing/2014/main" id="{D6087ACF-8E77-41B3-B6D9-F553EA26C715}"/>
                </a:ext>
              </a:extLst>
            </p:cNvPr>
            <p:cNvSpPr/>
            <p:nvPr/>
          </p:nvSpPr>
          <p:spPr>
            <a:xfrm>
              <a:off x="11828780" y="3670173"/>
              <a:ext cx="12700" cy="842010"/>
            </a:xfrm>
            <a:custGeom>
              <a:avLst/>
              <a:gdLst>
                <a:gd name="connsiteX0" fmla="*/ 0 w 12700"/>
                <a:gd name="connsiteY0" fmla="*/ 0 h 842010"/>
                <a:gd name="connsiteX1" fmla="*/ 0 w 12700"/>
                <a:gd name="connsiteY1" fmla="*/ 842010 h 8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842010">
                  <a:moveTo>
                    <a:pt x="0" y="0"/>
                  </a:moveTo>
                  <a:lnTo>
                    <a:pt x="0" y="84201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7A2AF6F0-4C1D-47CE-9962-78BDCEDCD15D}"/>
                </a:ext>
              </a:extLst>
            </p:cNvPr>
            <p:cNvSpPr/>
            <p:nvPr/>
          </p:nvSpPr>
          <p:spPr>
            <a:xfrm>
              <a:off x="11814809" y="4459985"/>
              <a:ext cx="27940" cy="52197"/>
            </a:xfrm>
            <a:custGeom>
              <a:avLst/>
              <a:gdLst>
                <a:gd name="connsiteX0" fmla="*/ 0 w 27940"/>
                <a:gd name="connsiteY0" fmla="*/ 0 h 52197"/>
                <a:gd name="connsiteX1" fmla="*/ 13970 w 27940"/>
                <a:gd name="connsiteY1" fmla="*/ 52197 h 52197"/>
                <a:gd name="connsiteX2" fmla="*/ 27940 w 27940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7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:a16="http://schemas.microsoft.com/office/drawing/2014/main" id="{9E1AA6C4-E86F-4DEB-982B-39D68731A7C3}"/>
                </a:ext>
              </a:extLst>
            </p:cNvPr>
            <p:cNvSpPr/>
            <p:nvPr/>
          </p:nvSpPr>
          <p:spPr>
            <a:xfrm>
              <a:off x="11836400" y="3670173"/>
              <a:ext cx="12700" cy="282828"/>
            </a:xfrm>
            <a:custGeom>
              <a:avLst/>
              <a:gdLst>
                <a:gd name="connsiteX0" fmla="*/ 0 w 12700"/>
                <a:gd name="connsiteY0" fmla="*/ 0 h 282828"/>
                <a:gd name="connsiteX1" fmla="*/ 0 w 12700"/>
                <a:gd name="connsiteY1" fmla="*/ 282829 h 28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2828">
                  <a:moveTo>
                    <a:pt x="0" y="0"/>
                  </a:moveTo>
                  <a:lnTo>
                    <a:pt x="0" y="282829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:a16="http://schemas.microsoft.com/office/drawing/2014/main" id="{46F34C90-4D3A-4850-BE86-28EAA84C5F2F}"/>
                </a:ext>
              </a:extLst>
            </p:cNvPr>
            <p:cNvSpPr/>
            <p:nvPr/>
          </p:nvSpPr>
          <p:spPr>
            <a:xfrm>
              <a:off x="11822430" y="3900804"/>
              <a:ext cx="27939" cy="52197"/>
            </a:xfrm>
            <a:custGeom>
              <a:avLst/>
              <a:gdLst>
                <a:gd name="connsiteX0" fmla="*/ 0 w 27939"/>
                <a:gd name="connsiteY0" fmla="*/ 0 h 52197"/>
                <a:gd name="connsiteX1" fmla="*/ 13970 w 27939"/>
                <a:gd name="connsiteY1" fmla="*/ 52197 h 52197"/>
                <a:gd name="connsiteX2" fmla="*/ 27939 w 27939"/>
                <a:gd name="connsiteY2" fmla="*/ 0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9" h="52197">
                  <a:moveTo>
                    <a:pt x="0" y="0"/>
                  </a:moveTo>
                  <a:lnTo>
                    <a:pt x="13970" y="52197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:a16="http://schemas.microsoft.com/office/drawing/2014/main" id="{CACF2AE0-848E-4FD6-B8F3-9CBD0F62F7B1}"/>
                </a:ext>
              </a:extLst>
            </p:cNvPr>
            <p:cNvSpPr/>
            <p:nvPr/>
          </p:nvSpPr>
          <p:spPr>
            <a:xfrm>
              <a:off x="11765026" y="3670173"/>
              <a:ext cx="12700" cy="385444"/>
            </a:xfrm>
            <a:custGeom>
              <a:avLst/>
              <a:gdLst>
                <a:gd name="connsiteX0" fmla="*/ 0 w 12700"/>
                <a:gd name="connsiteY0" fmla="*/ 0 h 385444"/>
                <a:gd name="connsiteX1" fmla="*/ 0 w 12700"/>
                <a:gd name="connsiteY1" fmla="*/ 385445 h 38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85444">
                  <a:moveTo>
                    <a:pt x="0" y="0"/>
                  </a:moveTo>
                  <a:lnTo>
                    <a:pt x="0" y="385445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:a16="http://schemas.microsoft.com/office/drawing/2014/main" id="{F81BC7A5-8932-47A8-B413-85791BCF74D3}"/>
                </a:ext>
              </a:extLst>
            </p:cNvPr>
            <p:cNvSpPr/>
            <p:nvPr/>
          </p:nvSpPr>
          <p:spPr>
            <a:xfrm>
              <a:off x="11750929" y="4003547"/>
              <a:ext cx="28066" cy="52070"/>
            </a:xfrm>
            <a:custGeom>
              <a:avLst/>
              <a:gdLst>
                <a:gd name="connsiteX0" fmla="*/ 0 w 28066"/>
                <a:gd name="connsiteY0" fmla="*/ 0 h 52070"/>
                <a:gd name="connsiteX1" fmla="*/ 14097 w 28066"/>
                <a:gd name="connsiteY1" fmla="*/ 52070 h 52070"/>
                <a:gd name="connsiteX2" fmla="*/ 28067 w 28066"/>
                <a:gd name="connsiteY2" fmla="*/ 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6" h="52070">
                  <a:moveTo>
                    <a:pt x="0" y="0"/>
                  </a:moveTo>
                  <a:lnTo>
                    <a:pt x="14097" y="52070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:a16="http://schemas.microsoft.com/office/drawing/2014/main" id="{17C759F4-1AA5-4705-8942-C678BBB0A9DF}"/>
                </a:ext>
              </a:extLst>
            </p:cNvPr>
            <p:cNvSpPr/>
            <p:nvPr/>
          </p:nvSpPr>
          <p:spPr>
            <a:xfrm>
              <a:off x="11943080" y="3670173"/>
              <a:ext cx="12700" cy="719581"/>
            </a:xfrm>
            <a:custGeom>
              <a:avLst/>
              <a:gdLst>
                <a:gd name="connsiteX0" fmla="*/ 0 w 12700"/>
                <a:gd name="connsiteY0" fmla="*/ 0 h 719581"/>
                <a:gd name="connsiteX1" fmla="*/ 0 w 12700"/>
                <a:gd name="connsiteY1" fmla="*/ 719582 h 71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9581">
                  <a:moveTo>
                    <a:pt x="0" y="0"/>
                  </a:moveTo>
                  <a:lnTo>
                    <a:pt x="0" y="719582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1A5AC1F6-5BE7-4E28-BA33-F5B19A4D9303}"/>
                </a:ext>
              </a:extLst>
            </p:cNvPr>
            <p:cNvSpPr/>
            <p:nvPr/>
          </p:nvSpPr>
          <p:spPr>
            <a:xfrm>
              <a:off x="11929109" y="4337558"/>
              <a:ext cx="27940" cy="52196"/>
            </a:xfrm>
            <a:custGeom>
              <a:avLst/>
              <a:gdLst>
                <a:gd name="connsiteX0" fmla="*/ 0 w 27940"/>
                <a:gd name="connsiteY0" fmla="*/ 0 h 52196"/>
                <a:gd name="connsiteX1" fmla="*/ 13970 w 27940"/>
                <a:gd name="connsiteY1" fmla="*/ 52197 h 52196"/>
                <a:gd name="connsiteX2" fmla="*/ 27940 w 27940"/>
                <a:gd name="connsiteY2" fmla="*/ 0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" h="52196">
                  <a:moveTo>
                    <a:pt x="0" y="0"/>
                  </a:moveTo>
                  <a:lnTo>
                    <a:pt x="13970" y="5219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0" name="Freeform: Shape 3669">
              <a:extLst>
                <a:ext uri="{FF2B5EF4-FFF2-40B4-BE49-F238E27FC236}">
                  <a16:creationId xmlns:a16="http://schemas.microsoft.com/office/drawing/2014/main" id="{2D3728C4-2402-49C0-A688-35D75522D089}"/>
                </a:ext>
              </a:extLst>
            </p:cNvPr>
            <p:cNvSpPr/>
            <p:nvPr/>
          </p:nvSpPr>
          <p:spPr>
            <a:xfrm>
              <a:off x="11790553" y="3500374"/>
              <a:ext cx="12700" cy="169799"/>
            </a:xfrm>
            <a:custGeom>
              <a:avLst/>
              <a:gdLst>
                <a:gd name="connsiteX0" fmla="*/ 0 w 12700"/>
                <a:gd name="connsiteY0" fmla="*/ 169799 h 169799"/>
                <a:gd name="connsiteX1" fmla="*/ 0 w 12700"/>
                <a:gd name="connsiteY1" fmla="*/ 0 h 1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69799">
                  <a:moveTo>
                    <a:pt x="0" y="169799"/>
                  </a:moveTo>
                  <a:lnTo>
                    <a:pt x="0" y="0"/>
                  </a:lnTo>
                </a:path>
              </a:pathLst>
            </a:custGeom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1" name="Freeform: Shape 3670">
              <a:extLst>
                <a:ext uri="{FF2B5EF4-FFF2-40B4-BE49-F238E27FC236}">
                  <a16:creationId xmlns:a16="http://schemas.microsoft.com/office/drawing/2014/main" id="{04C47B3E-5485-4E15-A71B-A1E508EC7525}"/>
                </a:ext>
              </a:extLst>
            </p:cNvPr>
            <p:cNvSpPr/>
            <p:nvPr/>
          </p:nvSpPr>
          <p:spPr>
            <a:xfrm>
              <a:off x="11776582" y="3500373"/>
              <a:ext cx="28067" cy="52197"/>
            </a:xfrm>
            <a:custGeom>
              <a:avLst/>
              <a:gdLst>
                <a:gd name="connsiteX0" fmla="*/ 28067 w 28067"/>
                <a:gd name="connsiteY0" fmla="*/ 52197 h 52197"/>
                <a:gd name="connsiteX1" fmla="*/ 13970 w 28067"/>
                <a:gd name="connsiteY1" fmla="*/ 0 h 52197"/>
                <a:gd name="connsiteX2" fmla="*/ 0 w 28067"/>
                <a:gd name="connsiteY2" fmla="*/ 52197 h 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" h="52197">
                  <a:moveTo>
                    <a:pt x="28067" y="52197"/>
                  </a:moveTo>
                  <a:lnTo>
                    <a:pt x="13970" y="0"/>
                  </a:lnTo>
                  <a:lnTo>
                    <a:pt x="0" y="52197"/>
                  </a:lnTo>
                  <a:close/>
                </a:path>
              </a:pathLst>
            </a:custGeom>
            <a:solidFill>
              <a:srgbClr val="529754">
                <a:alpha val="50000"/>
              </a:srgbClr>
            </a:solidFill>
            <a:ln w="13589" cap="flat">
              <a:solidFill>
                <a:srgbClr val="529754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00BD09F-AA1C-4A0B-AFAA-4D976D6AEE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60" y="154352"/>
            <a:ext cx="7716561" cy="1524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52F5A-A507-4F74-8892-E60481C427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1" y="5884690"/>
            <a:ext cx="3961758" cy="6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67" name="TextBox 1866">
                <a:extLst>
                  <a:ext uri="{FF2B5EF4-FFF2-40B4-BE49-F238E27FC236}">
                    <a16:creationId xmlns:a16="http://schemas.microsoft.com/office/drawing/2014/main" id="{CD9AAE0C-7532-4260-8084-35ACD2A325DE}"/>
                  </a:ext>
                </a:extLst>
              </p:cNvPr>
              <p:cNvSpPr txBox="1"/>
              <p:nvPr/>
            </p:nvSpPr>
            <p:spPr>
              <a:xfrm>
                <a:off x="122579" y="154352"/>
                <a:ext cx="4092787" cy="1431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>
                    <a:effectLst/>
                  </a:rPr>
                  <a:t>Level 1 Variance Reduction</a:t>
                </a:r>
              </a:p>
              <a:p>
                <a:pPr algn="ctr"/>
                <a:r>
                  <a:rPr lang="en-US" sz="2950">
                    <a:effectLst/>
                  </a:rPr>
                  <a:t>How much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5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950" b="0" i="1" smtClean="0"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95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295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950">
                    <a:effectLst/>
                  </a:rPr>
                  <a:t> shrink</a:t>
                </a:r>
                <a:br>
                  <a:rPr lang="en-US" sz="2950">
                    <a:effectLst/>
                  </a:rPr>
                </a:br>
                <a:r>
                  <a:rPr lang="en-US" sz="2950" spc="20">
                    <a:effectLst/>
                  </a:rPr>
                  <a:t>from Model 0 to Model 1?</a:t>
                </a:r>
              </a:p>
            </p:txBody>
          </p:sp>
        </mc:Choice>
        <mc:Fallback xmlns="">
          <p:sp>
            <p:nvSpPr>
              <p:cNvPr id="1867" name="TextBox 1866">
                <a:extLst>
                  <a:ext uri="{FF2B5EF4-FFF2-40B4-BE49-F238E27FC236}">
                    <a16:creationId xmlns:a16="http://schemas.microsoft.com/office/drawing/2014/main" id="{CD9AAE0C-7532-4260-8084-35ACD2A32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9" y="154352"/>
                <a:ext cx="4092787" cy="1431161"/>
              </a:xfrm>
              <a:prstGeom prst="rect">
                <a:avLst/>
              </a:prstGeom>
              <a:blipFill>
                <a:blip r:embed="rId6"/>
                <a:stretch>
                  <a:fillRect l="-2683" t="-4255" r="-2832" b="-1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0EE325F-DD2F-4F2C-A353-283984E13C30}"/>
              </a:ext>
            </a:extLst>
          </p:cNvPr>
          <p:cNvSpPr txBox="1"/>
          <p:nvPr/>
        </p:nvSpPr>
        <p:spPr>
          <a:xfrm>
            <a:off x="7116897" y="5810304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was there no Level 1 variance reduction?</a:t>
            </a:r>
          </a:p>
        </p:txBody>
      </p:sp>
      <p:sp>
        <p:nvSpPr>
          <p:cNvPr id="1873" name="TextBox 1872">
            <a:extLst>
              <a:ext uri="{FF2B5EF4-FFF2-40B4-BE49-F238E27FC236}">
                <a16:creationId xmlns:a16="http://schemas.microsoft.com/office/drawing/2014/main" id="{F28EFA6F-727C-42F6-B63F-957CF4031DFB}"/>
              </a:ext>
            </a:extLst>
          </p:cNvPr>
          <p:cNvSpPr txBox="1"/>
          <p:nvPr/>
        </p:nvSpPr>
        <p:spPr>
          <a:xfrm>
            <a:off x="7116897" y="6179636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There were no Level 1 predictors.</a:t>
            </a:r>
          </a:p>
        </p:txBody>
      </p:sp>
    </p:spTree>
    <p:extLst>
      <p:ext uri="{BB962C8B-B14F-4D97-AF65-F5344CB8AC3E}">
        <p14:creationId xmlns:p14="http://schemas.microsoft.com/office/powerpoint/2010/main" val="348131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7" grpId="0"/>
      <p:bldP spid="14" grpId="0"/>
      <p:bldP spid="18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C6E9045-0275-44AA-BDF3-B9F60266F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1812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0" y="2551837"/>
            <a:ext cx="3071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Fixed Effect of Treatment on Depression</a:t>
            </a:r>
          </a:p>
        </p:txBody>
      </p:sp>
    </p:spTree>
    <p:extLst>
      <p:ext uri="{BB962C8B-B14F-4D97-AF65-F5344CB8AC3E}">
        <p14:creationId xmlns:p14="http://schemas.microsoft.com/office/powerpoint/2010/main" val="10390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2FE84-C202-44EA-96D4-A6116ECE7893}"/>
              </a:ext>
            </a:extLst>
          </p:cNvPr>
          <p:cNvSpPr/>
          <p:nvPr/>
        </p:nvSpPr>
        <p:spPr>
          <a:xfrm>
            <a:off x="-18471" y="0"/>
            <a:ext cx="12210471" cy="6858000"/>
          </a:xfrm>
          <a:prstGeom prst="rect">
            <a:avLst/>
          </a:prstGeom>
          <a:gradFill>
            <a:gsLst>
              <a:gs pos="49000">
                <a:schemeClr val="bg2"/>
              </a:gs>
              <a:gs pos="75000">
                <a:schemeClr val="accent5"/>
              </a:gs>
              <a:gs pos="24000">
                <a:schemeClr val="accent2"/>
              </a:gs>
              <a:gs pos="5000">
                <a:schemeClr val="accent1"/>
              </a:gs>
              <a:gs pos="95000">
                <a:schemeClr val="accent6">
                  <a:lumMod val="90000"/>
                  <a:lumOff val="10000"/>
                </a:schemeClr>
              </a:gs>
            </a:gsLst>
            <a:lin ang="0" scaled="1"/>
          </a:gradFill>
        </p:spPr>
        <p:txBody>
          <a:bodyPr vert="horz" lIns="91440" tIns="228600" rIns="9144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1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-18472" y="0"/>
            <a:ext cx="12210472" cy="24014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Reading Intervention Study</a:t>
            </a:r>
          </a:p>
          <a:p>
            <a:pPr algn="ctr"/>
            <a:r>
              <a:rPr lang="en-US" sz="39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A Cluster-Randomized Controlled Outcome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61751-2634-4526-B20A-9D159B73073B}"/>
              </a:ext>
            </a:extLst>
          </p:cNvPr>
          <p:cNvSpPr txBox="1"/>
          <p:nvPr/>
        </p:nvSpPr>
        <p:spPr>
          <a:xfrm>
            <a:off x="-18472" y="4919008"/>
            <a:ext cx="12210471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900 Students in 30 Classroom</a:t>
            </a:r>
          </a:p>
          <a:p>
            <a:pPr algn="ctr"/>
            <a:r>
              <a:rPr lang="en-US" sz="40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16 Classrooms in Control Group</a:t>
            </a:r>
          </a:p>
          <a:p>
            <a:pPr algn="ctr"/>
            <a:r>
              <a:rPr lang="en-US" sz="4000">
                <a:gradFill>
                  <a:gsLst>
                    <a:gs pos="49000">
                      <a:schemeClr val="bg2"/>
                    </a:gs>
                    <a:gs pos="75000">
                      <a:schemeClr val="accent5"/>
                    </a:gs>
                    <a:gs pos="24000">
                      <a:schemeClr val="accent2"/>
                    </a:gs>
                    <a:gs pos="5000">
                      <a:schemeClr val="accent1"/>
                    </a:gs>
                    <a:gs pos="95000">
                      <a:schemeClr val="accent6">
                        <a:lumMod val="90000"/>
                        <a:lumOff val="10000"/>
                      </a:schemeClr>
                    </a:gs>
                  </a:gsLst>
                  <a:lin ang="0" scaled="1"/>
                </a:gra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14 Classroom in Treatment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6B26B-BA96-4619-84ED-9BB139885AA5}"/>
              </a:ext>
            </a:extLst>
          </p:cNvPr>
          <p:cNvSpPr txBox="1"/>
          <p:nvPr/>
        </p:nvSpPr>
        <p:spPr>
          <a:xfrm>
            <a:off x="277091" y="2401455"/>
            <a:ext cx="11637818" cy="25175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H</a:t>
            </a:r>
            <a:r>
              <a:rPr lang="en-US" sz="3600" baseline="-250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: Students in the Treatment Group</a:t>
            </a:r>
            <a:b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Will Have Higher Reading Comprehension Scores</a:t>
            </a:r>
            <a:b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Than Students in the Control Group.</a:t>
            </a:r>
          </a:p>
        </p:txBody>
      </p:sp>
    </p:spTree>
    <p:extLst>
      <p:ext uri="{BB962C8B-B14F-4D97-AF65-F5344CB8AC3E}">
        <p14:creationId xmlns:p14="http://schemas.microsoft.com/office/powerpoint/2010/main" val="12355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5302D6D3-673D-4415-ACAE-C0857CF0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6925552" y="17989"/>
            <a:ext cx="5057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  <a:effectLst/>
              </a:rPr>
              <a:t>Random Classroom Differences</a:t>
            </a:r>
            <a:br>
              <a:rPr lang="en-US" sz="2800">
                <a:solidFill>
                  <a:schemeClr val="bg1"/>
                </a:solidFill>
                <a:effectLst/>
              </a:rPr>
            </a:br>
            <a:r>
              <a:rPr lang="en-US" sz="2800">
                <a:solidFill>
                  <a:schemeClr val="bg1"/>
                </a:solidFill>
                <a:effectLst/>
              </a:rPr>
              <a:t> in Reading Comprehension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1223BD-36DF-4594-9AF1-9F329F7FF30D}"/>
              </a:ext>
            </a:extLst>
          </p:cNvPr>
          <p:cNvSpPr/>
          <p:nvPr/>
        </p:nvSpPr>
        <p:spPr>
          <a:xfrm>
            <a:off x="792607" y="3670173"/>
            <a:ext cx="11430000" cy="12700"/>
          </a:xfrm>
          <a:custGeom>
            <a:avLst/>
            <a:gdLst>
              <a:gd name="connsiteX0" fmla="*/ 0 w 5216906"/>
              <a:gd name="connsiteY0" fmla="*/ 0 h 12700"/>
              <a:gd name="connsiteX1" fmla="*/ 5216906 w 5216906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6906" h="12700">
                <a:moveTo>
                  <a:pt x="0" y="0"/>
                </a:moveTo>
                <a:lnTo>
                  <a:pt x="5216906" y="0"/>
                </a:lnTo>
              </a:path>
            </a:pathLst>
          </a:custGeom>
          <a:ln w="54229" cap="flat">
            <a:solidFill>
              <a:srgbClr val="4D4D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409FAB2-CF99-06D3-4797-67147721A0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1" y="1980751"/>
            <a:ext cx="2167652" cy="33271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449756B9-89E2-40D8-9266-DC205D6ED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2" y="5290600"/>
            <a:ext cx="8360962" cy="892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0" y="-10230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Model 0 = 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Random Intercepts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7A5B2-06AC-4018-BAD4-AB908851029E}"/>
              </a:ext>
            </a:extLst>
          </p:cNvPr>
          <p:cNvSpPr txBox="1"/>
          <p:nvPr/>
        </p:nvSpPr>
        <p:spPr>
          <a:xfrm>
            <a:off x="6823688" y="3674529"/>
            <a:ext cx="16305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</a:rPr>
              <a:t>Intercept</a:t>
            </a:r>
            <a:b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for Class </a:t>
            </a:r>
            <a:r>
              <a:rPr lang="en-US" sz="20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j</a:t>
            </a:r>
            <a:endParaRPr lang="en-US" sz="3200" i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E43B-2956-473A-BEA6-194E19D1BBB2}"/>
              </a:ext>
            </a:extLst>
          </p:cNvPr>
          <p:cNvSpPr txBox="1"/>
          <p:nvPr/>
        </p:nvSpPr>
        <p:spPr>
          <a:xfrm>
            <a:off x="8794090" y="2868613"/>
            <a:ext cx="25667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3200">
                <a:solidFill>
                  <a:srgbClr val="D6C370"/>
                </a:solidFill>
              </a:rPr>
              <a:t>Prediction</a:t>
            </a:r>
            <a:br>
              <a:rPr lang="en-US" sz="32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for Person </a:t>
            </a:r>
            <a:r>
              <a:rPr lang="en-US" sz="2000" i="1" err="1">
                <a:solidFill>
                  <a:srgbClr val="D6C370"/>
                </a:solidFill>
              </a:rPr>
              <a:t>i</a:t>
            </a:r>
            <a:br>
              <a:rPr lang="en-US" sz="20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in Class </a:t>
            </a:r>
            <a:r>
              <a:rPr lang="en-US" sz="2000" i="1">
                <a:solidFill>
                  <a:srgbClr val="D6C370"/>
                </a:solidFill>
              </a:rPr>
              <a:t>j</a:t>
            </a:r>
            <a:endParaRPr lang="en-US" sz="3200" i="1">
              <a:solidFill>
                <a:srgbClr val="D6C37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EC8A8-7DC0-4E5A-AE00-027F8AB2157F}"/>
              </a:ext>
            </a:extLst>
          </p:cNvPr>
          <p:cNvCxnSpPr>
            <a:cxnSpLocks/>
          </p:cNvCxnSpPr>
          <p:nvPr/>
        </p:nvCxnSpPr>
        <p:spPr>
          <a:xfrm>
            <a:off x="7710167" y="4632189"/>
            <a:ext cx="77041" cy="513054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6AEA4-CCB7-43E5-B7A3-BD7995B20E18}"/>
              </a:ext>
            </a:extLst>
          </p:cNvPr>
          <p:cNvCxnSpPr>
            <a:cxnSpLocks/>
          </p:cNvCxnSpPr>
          <p:nvPr/>
        </p:nvCxnSpPr>
        <p:spPr>
          <a:xfrm>
            <a:off x="10170387" y="5001422"/>
            <a:ext cx="51903" cy="475239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30815F0-5C19-43AE-A7FF-F4498D78D0B5}"/>
              </a:ext>
            </a:extLst>
          </p:cNvPr>
          <p:cNvSpPr txBox="1"/>
          <p:nvPr/>
        </p:nvSpPr>
        <p:spPr>
          <a:xfrm>
            <a:off x="2412288" y="3674529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742BDE-0693-4F40-A041-7B8A1A8446F9}"/>
              </a:ext>
            </a:extLst>
          </p:cNvPr>
          <p:cNvCxnSpPr>
            <a:cxnSpLocks/>
          </p:cNvCxnSpPr>
          <p:nvPr/>
        </p:nvCxnSpPr>
        <p:spPr>
          <a:xfrm>
            <a:off x="3677926" y="4567081"/>
            <a:ext cx="237508" cy="671960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!!textgamma00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6745462" y="555399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Overall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7600583" y="1360047"/>
            <a:ext cx="275986" cy="5445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!!textu0j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8474137" y="252058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!!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 flipH="1">
            <a:off x="8995633" y="1667352"/>
            <a:ext cx="217500" cy="34886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1A8C8B4-431F-7F1D-79CD-34727BC517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59" y="2066459"/>
            <a:ext cx="418198" cy="217064"/>
          </a:xfrm>
          <a:prstGeom prst="rect">
            <a:avLst/>
          </a:prstGeom>
        </p:spPr>
      </p:pic>
      <p:pic>
        <p:nvPicPr>
          <p:cNvPr id="9" name="!!u0j">
            <a:extLst>
              <a:ext uri="{FF2B5EF4-FFF2-40B4-BE49-F238E27FC236}">
                <a16:creationId xmlns:a16="http://schemas.microsoft.com/office/drawing/2014/main" id="{BD30678D-5C40-4D45-8976-4F7459B30F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40" y="2066459"/>
            <a:ext cx="413512" cy="242541"/>
          </a:xfrm>
          <a:prstGeom prst="rect">
            <a:avLst/>
          </a:prstGeom>
        </p:spPr>
      </p:pic>
      <p:pic>
        <p:nvPicPr>
          <p:cNvPr id="3" name="!!eij">
            <a:extLst>
              <a:ext uri="{FF2B5EF4-FFF2-40B4-BE49-F238E27FC236}">
                <a16:creationId xmlns:a16="http://schemas.microsoft.com/office/drawing/2014/main" id="{852B393C-551F-42AC-9429-0CAE7FD5867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83" y="5529039"/>
            <a:ext cx="903067" cy="655798"/>
          </a:xfrm>
          <a:prstGeom prst="rect">
            <a:avLst/>
          </a:prstGeom>
        </p:spPr>
      </p:pic>
      <p:pic>
        <p:nvPicPr>
          <p:cNvPr id="6" name="!!readingij">
            <a:extLst>
              <a:ext uri="{FF2B5EF4-FFF2-40B4-BE49-F238E27FC236}">
                <a16:creationId xmlns:a16="http://schemas.microsoft.com/office/drawing/2014/main" id="{9FC62E78-3839-408B-AFEC-5590782CAC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2" y="5298586"/>
            <a:ext cx="3795033" cy="881565"/>
          </a:xfrm>
          <a:prstGeom prst="rect">
            <a:avLst/>
          </a:prstGeom>
        </p:spPr>
      </p:pic>
      <p:pic>
        <p:nvPicPr>
          <p:cNvPr id="4" name="!!equal">
            <a:extLst>
              <a:ext uri="{FF2B5EF4-FFF2-40B4-BE49-F238E27FC236}">
                <a16:creationId xmlns:a16="http://schemas.microsoft.com/office/drawing/2014/main" id="{5D050533-5B6C-4B72-A428-5D349CCC109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03" y="5595602"/>
            <a:ext cx="602204" cy="209696"/>
          </a:xfrm>
          <a:prstGeom prst="rect">
            <a:avLst/>
          </a:prstGeom>
        </p:spPr>
      </p:pic>
      <p:pic>
        <p:nvPicPr>
          <p:cNvPr id="10" name="!!plus">
            <a:extLst>
              <a:ext uri="{FF2B5EF4-FFF2-40B4-BE49-F238E27FC236}">
                <a16:creationId xmlns:a16="http://schemas.microsoft.com/office/drawing/2014/main" id="{77131487-0433-4742-92DC-EEB152925E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90" y="5403479"/>
            <a:ext cx="602204" cy="591450"/>
          </a:xfrm>
          <a:prstGeom prst="rect">
            <a:avLst/>
          </a:prstGeom>
        </p:spPr>
      </p:pic>
      <p:pic>
        <p:nvPicPr>
          <p:cNvPr id="12" name="!!plus2">
            <a:extLst>
              <a:ext uri="{FF2B5EF4-FFF2-40B4-BE49-F238E27FC236}">
                <a16:creationId xmlns:a16="http://schemas.microsoft.com/office/drawing/2014/main" id="{3CA0CCFD-5F39-4D2D-B5A3-5DD793DC61C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54" y="2012392"/>
            <a:ext cx="229062" cy="239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A8A1B-D3D4-4411-A180-45A586FD8D6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94" y="4535931"/>
            <a:ext cx="1394202" cy="339520"/>
          </a:xfrm>
          <a:prstGeom prst="rect">
            <a:avLst/>
          </a:prstGeom>
        </p:spPr>
      </p:pic>
      <p:pic>
        <p:nvPicPr>
          <p:cNvPr id="31" name="!!tau00">
            <a:extLst>
              <a:ext uri="{FF2B5EF4-FFF2-40B4-BE49-F238E27FC236}">
                <a16:creationId xmlns:a16="http://schemas.microsoft.com/office/drawing/2014/main" id="{D9E59138-FEAE-4AF6-AE4E-C43C99CC0C7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35" y="1400250"/>
            <a:ext cx="1234612" cy="2591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01F4D5-7F66-4EC3-8762-BC211E446168}"/>
              </a:ext>
            </a:extLst>
          </p:cNvPr>
          <p:cNvSpPr txBox="1"/>
          <p:nvPr/>
        </p:nvSpPr>
        <p:spPr>
          <a:xfrm>
            <a:off x="4918270" y="1841782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+mj-lt"/>
              </a:rPr>
              <a:t>Level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9E5514-0397-434F-ABA1-DCDC49CBD62E}"/>
              </a:ext>
            </a:extLst>
          </p:cNvPr>
          <p:cNvSpPr txBox="1"/>
          <p:nvPr/>
        </p:nvSpPr>
        <p:spPr>
          <a:xfrm>
            <a:off x="348428" y="5298586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+mj-lt"/>
              </a:rPr>
              <a:t>Level 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5D8289-78A5-4F20-A7E2-31C914F43B6A}"/>
              </a:ext>
            </a:extLst>
          </p:cNvPr>
          <p:cNvCxnSpPr>
            <a:cxnSpLocks/>
          </p:cNvCxnSpPr>
          <p:nvPr/>
        </p:nvCxnSpPr>
        <p:spPr>
          <a:xfrm flipH="1" flipV="1">
            <a:off x="7105650" y="2358067"/>
            <a:ext cx="457126" cy="1316462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5" grpId="0"/>
      <p:bldP spid="105" grpId="0"/>
      <p:bldP spid="110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B2D3E-1CE2-49F9-8C1E-AD267A127AB0}"/>
              </a:ext>
            </a:extLst>
          </p:cNvPr>
          <p:cNvSpPr txBox="1"/>
          <p:nvPr/>
        </p:nvSpPr>
        <p:spPr>
          <a:xfrm>
            <a:off x="0" y="-56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Model 0 =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Random Intercepts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E43B-2956-473A-BEA6-194E19D1BBB2}"/>
              </a:ext>
            </a:extLst>
          </p:cNvPr>
          <p:cNvSpPr txBox="1"/>
          <p:nvPr/>
        </p:nvSpPr>
        <p:spPr>
          <a:xfrm>
            <a:off x="8963980" y="2279552"/>
            <a:ext cx="25667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3200">
                <a:solidFill>
                  <a:srgbClr val="D6C370"/>
                </a:solidFill>
              </a:rPr>
              <a:t>Prediction</a:t>
            </a:r>
            <a:br>
              <a:rPr lang="en-US" sz="32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for Person </a:t>
            </a:r>
            <a:r>
              <a:rPr lang="en-US" sz="2000" i="1" err="1">
                <a:solidFill>
                  <a:srgbClr val="D6C370"/>
                </a:solidFill>
              </a:rPr>
              <a:t>i</a:t>
            </a:r>
            <a:br>
              <a:rPr lang="en-US" sz="20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in Class </a:t>
            </a:r>
            <a:r>
              <a:rPr lang="en-US" sz="2000" i="1">
                <a:solidFill>
                  <a:srgbClr val="D6C370"/>
                </a:solidFill>
              </a:rPr>
              <a:t>j</a:t>
            </a:r>
            <a:endParaRPr lang="en-US" sz="3200" i="1">
              <a:solidFill>
                <a:srgbClr val="D6C370"/>
              </a:solidFill>
            </a:endParaRPr>
          </a:p>
        </p:txBody>
      </p:sp>
      <p:sp>
        <p:nvSpPr>
          <p:cNvPr id="105" name="!!textgamma00">
            <a:extLst>
              <a:ext uri="{FF2B5EF4-FFF2-40B4-BE49-F238E27FC236}">
                <a16:creationId xmlns:a16="http://schemas.microsoft.com/office/drawing/2014/main" id="{AB06D2A4-C93F-428E-AC17-BAF32E642B25}"/>
              </a:ext>
            </a:extLst>
          </p:cNvPr>
          <p:cNvSpPr txBox="1"/>
          <p:nvPr/>
        </p:nvSpPr>
        <p:spPr>
          <a:xfrm>
            <a:off x="4763650" y="3309265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Overall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B6B84F2-FA52-42B1-9F50-862FEBD91275}"/>
              </a:ext>
            </a:extLst>
          </p:cNvPr>
          <p:cNvCxnSpPr>
            <a:cxnSpLocks/>
          </p:cNvCxnSpPr>
          <p:nvPr/>
        </p:nvCxnSpPr>
        <p:spPr>
          <a:xfrm>
            <a:off x="5618771" y="4113913"/>
            <a:ext cx="275986" cy="5445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!!textu0j">
            <a:extLst>
              <a:ext uri="{FF2B5EF4-FFF2-40B4-BE49-F238E27FC236}">
                <a16:creationId xmlns:a16="http://schemas.microsoft.com/office/drawing/2014/main" id="{33187BE8-EDBC-4ED7-8216-BCF9680BC11C}"/>
              </a:ext>
            </a:extLst>
          </p:cNvPr>
          <p:cNvSpPr txBox="1"/>
          <p:nvPr/>
        </p:nvSpPr>
        <p:spPr>
          <a:xfrm>
            <a:off x="6783598" y="2425649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!!Straight Arrow Connector 110">
            <a:extLst>
              <a:ext uri="{FF2B5EF4-FFF2-40B4-BE49-F238E27FC236}">
                <a16:creationId xmlns:a16="http://schemas.microsoft.com/office/drawing/2014/main" id="{480E0A55-B400-4D6D-9E19-4E9973C29EC8}"/>
              </a:ext>
            </a:extLst>
          </p:cNvPr>
          <p:cNvCxnSpPr>
            <a:cxnSpLocks/>
          </p:cNvCxnSpPr>
          <p:nvPr/>
        </p:nvCxnSpPr>
        <p:spPr>
          <a:xfrm>
            <a:off x="7874602" y="3981559"/>
            <a:ext cx="270066" cy="810456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 1 1 1 1 1">
            <a:extLst>
              <a:ext uri="{FF2B5EF4-FFF2-40B4-BE49-F238E27FC236}">
                <a16:creationId xmlns:a16="http://schemas.microsoft.com/office/drawing/2014/main" id="{16B64596-59D4-4242-A213-C86C795877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" y="4646808"/>
            <a:ext cx="10026954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AF107-D8E8-D0EC-4D62-08862E9C86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16" y="4850705"/>
            <a:ext cx="1059971" cy="550177"/>
          </a:xfrm>
          <a:prstGeom prst="rect">
            <a:avLst/>
          </a:prstGeom>
        </p:spPr>
      </p:pic>
      <p:pic>
        <p:nvPicPr>
          <p:cNvPr id="7" name="!!u0j">
            <a:extLst>
              <a:ext uri="{FF2B5EF4-FFF2-40B4-BE49-F238E27FC236}">
                <a16:creationId xmlns:a16="http://schemas.microsoft.com/office/drawing/2014/main" id="{64E0AC1B-531C-441B-A45D-3B7773727F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61" y="4853840"/>
            <a:ext cx="1059970" cy="621716"/>
          </a:xfrm>
          <a:prstGeom prst="rect">
            <a:avLst/>
          </a:prstGeom>
        </p:spPr>
      </p:pic>
      <p:pic>
        <p:nvPicPr>
          <p:cNvPr id="10" name="!!eij">
            <a:extLst>
              <a:ext uri="{FF2B5EF4-FFF2-40B4-BE49-F238E27FC236}">
                <a16:creationId xmlns:a16="http://schemas.microsoft.com/office/drawing/2014/main" id="{BECF3A7F-ED93-4E1D-B2BE-A8BF4895E0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88" y="4853612"/>
            <a:ext cx="847977" cy="615795"/>
          </a:xfrm>
          <a:prstGeom prst="rect">
            <a:avLst/>
          </a:prstGeom>
        </p:spPr>
      </p:pic>
      <p:pic>
        <p:nvPicPr>
          <p:cNvPr id="12" name="!!readingij">
            <a:extLst>
              <a:ext uri="{FF2B5EF4-FFF2-40B4-BE49-F238E27FC236}">
                <a16:creationId xmlns:a16="http://schemas.microsoft.com/office/drawing/2014/main" id="{BBD1F4BC-D81B-496D-8FB4-C3756CC0FD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" y="4644393"/>
            <a:ext cx="3563522" cy="827790"/>
          </a:xfrm>
          <a:prstGeom prst="rect">
            <a:avLst/>
          </a:prstGeom>
        </p:spPr>
      </p:pic>
      <p:pic>
        <p:nvPicPr>
          <p:cNvPr id="6" name="!!equal">
            <a:extLst>
              <a:ext uri="{FF2B5EF4-FFF2-40B4-BE49-F238E27FC236}">
                <a16:creationId xmlns:a16="http://schemas.microsoft.com/office/drawing/2014/main" id="{2089F76D-0C79-47B4-982B-E02A09D778D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00" y="4912164"/>
            <a:ext cx="565468" cy="196905"/>
          </a:xfrm>
          <a:prstGeom prst="rect">
            <a:avLst/>
          </a:prstGeom>
        </p:spPr>
      </p:pic>
      <p:pic>
        <p:nvPicPr>
          <p:cNvPr id="11" name="!!plus">
            <a:extLst>
              <a:ext uri="{FF2B5EF4-FFF2-40B4-BE49-F238E27FC236}">
                <a16:creationId xmlns:a16="http://schemas.microsoft.com/office/drawing/2014/main" id="{BC951A43-AF2E-4EFA-B6CE-534D0E5CE74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98" y="4732930"/>
            <a:ext cx="565468" cy="555371"/>
          </a:xfrm>
          <a:prstGeom prst="rect">
            <a:avLst/>
          </a:prstGeom>
        </p:spPr>
      </p:pic>
      <p:pic>
        <p:nvPicPr>
          <p:cNvPr id="30" name="!!plus2">
            <a:extLst>
              <a:ext uri="{FF2B5EF4-FFF2-40B4-BE49-F238E27FC236}">
                <a16:creationId xmlns:a16="http://schemas.microsoft.com/office/drawing/2014/main" id="{9EA6DFB6-42CD-4F96-912C-551F189884C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55" y="4737478"/>
            <a:ext cx="565468" cy="5553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32DF0B-E205-4520-BF8F-30A1A1E7A507}"/>
              </a:ext>
            </a:extLst>
          </p:cNvPr>
          <p:cNvCxnSpPr>
            <a:cxnSpLocks/>
          </p:cNvCxnSpPr>
          <p:nvPr/>
        </p:nvCxnSpPr>
        <p:spPr>
          <a:xfrm>
            <a:off x="10323449" y="4372585"/>
            <a:ext cx="51903" cy="475239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DDA3BF0-F720-456E-82F5-4CF815AFE29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56" y="3907094"/>
            <a:ext cx="1394202" cy="339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C207AC-EBAF-4F09-B686-FCB7970C0399}"/>
              </a:ext>
            </a:extLst>
          </p:cNvPr>
          <p:cNvSpPr txBox="1"/>
          <p:nvPr/>
        </p:nvSpPr>
        <p:spPr>
          <a:xfrm>
            <a:off x="1035805" y="3012698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0AE8BB-C4D4-4B81-8A94-A40307EA3E5C}"/>
              </a:ext>
            </a:extLst>
          </p:cNvPr>
          <p:cNvCxnSpPr>
            <a:cxnSpLocks/>
          </p:cNvCxnSpPr>
          <p:nvPr/>
        </p:nvCxnSpPr>
        <p:spPr>
          <a:xfrm>
            <a:off x="2301443" y="3905250"/>
            <a:ext cx="237508" cy="671960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AE7F83C5-695B-407E-BCCF-BA493F87CB99}"/>
              </a:ext>
            </a:extLst>
          </p:cNvPr>
          <p:cNvSpPr/>
          <p:nvPr/>
        </p:nvSpPr>
        <p:spPr>
          <a:xfrm rot="16200000">
            <a:off x="7120839" y="4078536"/>
            <a:ext cx="298814" cy="3244017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2CB27-83A8-4508-ACB6-4C9A336829F6}"/>
              </a:ext>
            </a:extLst>
          </p:cNvPr>
          <p:cNvSpPr txBox="1"/>
          <p:nvPr/>
        </p:nvSpPr>
        <p:spPr>
          <a:xfrm>
            <a:off x="5437052" y="6042682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Mean for Classroom </a:t>
            </a:r>
            <a:r>
              <a:rPr lang="en-US" sz="3200" i="1"/>
              <a:t>j</a:t>
            </a:r>
          </a:p>
        </p:txBody>
      </p:sp>
      <p:pic>
        <p:nvPicPr>
          <p:cNvPr id="22" name="!!tau00">
            <a:extLst>
              <a:ext uri="{FF2B5EF4-FFF2-40B4-BE49-F238E27FC236}">
                <a16:creationId xmlns:a16="http://schemas.microsoft.com/office/drawing/2014/main" id="{11E2A267-FA67-44F9-9C65-7C4A25E361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96" y="3598728"/>
            <a:ext cx="1234612" cy="259116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[HTML]{CCCCCC}&#10;$$&#10;ICC=\frac{\color{dyellow}\tau_{00}}{{\color{dyellow}\tau_{00}}+\color{lviolet}\sigma_e^2}&#10;$$&#10;\end{document}" title="IguanaTex Picture Display">
            <a:extLst>
              <a:ext uri="{FF2B5EF4-FFF2-40B4-BE49-F238E27FC236}">
                <a16:creationId xmlns:a16="http://schemas.microsoft.com/office/drawing/2014/main" id="{C90A321A-B2BC-692D-5BAA-568BAFEADF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9" y="415082"/>
            <a:ext cx="3462399" cy="1009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5A23A9-26BC-C9FF-3741-D521A9479069}"/>
              </a:ext>
            </a:extLst>
          </p:cNvPr>
          <p:cNvSpPr txBox="1"/>
          <p:nvPr/>
        </p:nvSpPr>
        <p:spPr>
          <a:xfrm>
            <a:off x="5522497" y="127608"/>
            <a:ext cx="21707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Intraclass</a:t>
            </a:r>
            <a:br>
              <a:rPr lang="en-US" sz="3200"/>
            </a:br>
            <a:r>
              <a:rPr lang="en-US" sz="3200"/>
              <a:t>Correlation:</a:t>
            </a:r>
          </a:p>
          <a:p>
            <a:pPr algn="ctr"/>
            <a:r>
              <a:rPr lang="en-US"/>
              <a:t>Variance Explained </a:t>
            </a:r>
            <a:br>
              <a:rPr lang="en-US"/>
            </a:br>
            <a:r>
              <a:rPr lang="en-US"/>
              <a:t>by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232023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D318-4CD8-9588-5C6A-64A5E9CF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64259"/>
          </a:xfrm>
        </p:spPr>
        <p:txBody>
          <a:bodyPr>
            <a:normAutofit fontScale="90000"/>
          </a:bodyPr>
          <a:lstStyle/>
          <a:p>
            <a:r>
              <a:rPr lang="en-US" sz="8000"/>
              <a:t>Variance Explained </a:t>
            </a:r>
            <a:br>
              <a:rPr lang="en-US"/>
            </a:br>
            <a:r>
              <a:rPr lang="en-US" sz="4700">
                <a:latin typeface="+mn-lt"/>
              </a:rPr>
              <a:t>in Ordinary Least Squares Regression</a:t>
            </a:r>
          </a:p>
        </p:txBody>
      </p:sp>
      <p:pic>
        <p:nvPicPr>
          <p:cNvPr id="19" name="Picture 18" descr="\documentclass{article}&#10;\usepackage{amsmath}&#10;\usepackage{xcolor}&#10;\pagestyle{empty}&#10;\begin{document}&#10;\color[HTML]{CCCCCC}&#10;$$&#10;R^2=\frac{\sigma_{\hat{Y}}^2}{\sigma_{\hat{Y}}^2+\sigma_e^2}=\frac{\text{Fixed Variance}}{\text{Total Variance}}&#10;$$&#10;\end{document}" title="IguanaTex Picture Display">
            <a:extLst>
              <a:ext uri="{FF2B5EF4-FFF2-40B4-BE49-F238E27FC236}">
                <a16:creationId xmlns:a16="http://schemas.microsoft.com/office/drawing/2014/main" id="{187FA5C6-6700-999B-1CAA-A2411FFE5E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39" y="4414519"/>
            <a:ext cx="7673483" cy="152372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xcolor}&#10;\pagestyle{empty}&#10;\begin{document}&#10;\color[HTML]{CCCCCC}&#10;$$&#10;Y_i=\underbrace{b_0+b_1 X_i}_{\hat{Y} \text{(Fixed)}}+\underbrace{e_i}_{\text{Random}}&#10;$$&#10;\end{document}" title="IguanaTex Picture Display">
            <a:extLst>
              <a:ext uri="{FF2B5EF4-FFF2-40B4-BE49-F238E27FC236}">
                <a16:creationId xmlns:a16="http://schemas.microsoft.com/office/drawing/2014/main" id="{340A177A-4945-7D17-0947-3948E110BC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30" y="2540000"/>
            <a:ext cx="5829541" cy="14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52BD-92D0-7980-7343-59DA18CE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6ECA2-174F-92B5-F000-69F3FE102776}"/>
              </a:ext>
            </a:extLst>
          </p:cNvPr>
          <p:cNvSpPr txBox="1"/>
          <p:nvPr/>
        </p:nvSpPr>
        <p:spPr>
          <a:xfrm>
            <a:off x="0" y="-56"/>
            <a:ext cx="5147472" cy="183965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Model 0 = 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Random Intercepts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14D81-CC31-B224-F2EF-9D2AA88CD4AD}"/>
              </a:ext>
            </a:extLst>
          </p:cNvPr>
          <p:cNvSpPr txBox="1"/>
          <p:nvPr/>
        </p:nvSpPr>
        <p:spPr>
          <a:xfrm>
            <a:off x="8963980" y="2279552"/>
            <a:ext cx="25667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D6C370"/>
                </a:solidFill>
              </a:rPr>
              <a:t>Deviation from</a:t>
            </a:r>
          </a:p>
          <a:p>
            <a:pPr algn="ctr"/>
            <a:r>
              <a:rPr lang="en-US" sz="3200">
                <a:solidFill>
                  <a:srgbClr val="D6C370"/>
                </a:solidFill>
              </a:rPr>
              <a:t>Prediction</a:t>
            </a:r>
            <a:br>
              <a:rPr lang="en-US" sz="32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for Person </a:t>
            </a:r>
            <a:r>
              <a:rPr lang="en-US" sz="2000" i="1" err="1">
                <a:solidFill>
                  <a:srgbClr val="D6C370"/>
                </a:solidFill>
              </a:rPr>
              <a:t>i</a:t>
            </a:r>
            <a:br>
              <a:rPr lang="en-US" sz="2000">
                <a:solidFill>
                  <a:srgbClr val="D6C370"/>
                </a:solidFill>
              </a:rPr>
            </a:br>
            <a:r>
              <a:rPr lang="en-US" sz="2000">
                <a:solidFill>
                  <a:srgbClr val="D6C370"/>
                </a:solidFill>
              </a:rPr>
              <a:t>in Class </a:t>
            </a:r>
            <a:r>
              <a:rPr lang="en-US" sz="2000" i="1">
                <a:solidFill>
                  <a:srgbClr val="D6C370"/>
                </a:solidFill>
              </a:rPr>
              <a:t>j</a:t>
            </a:r>
            <a:endParaRPr lang="en-US" sz="3200" i="1">
              <a:solidFill>
                <a:srgbClr val="D6C370"/>
              </a:solidFill>
            </a:endParaRPr>
          </a:p>
        </p:txBody>
      </p:sp>
      <p:sp>
        <p:nvSpPr>
          <p:cNvPr id="105" name="!!textgamma00">
            <a:extLst>
              <a:ext uri="{FF2B5EF4-FFF2-40B4-BE49-F238E27FC236}">
                <a16:creationId xmlns:a16="http://schemas.microsoft.com/office/drawing/2014/main" id="{36E6DE7C-6AA9-DFCE-0B1A-C0245BC2874B}"/>
              </a:ext>
            </a:extLst>
          </p:cNvPr>
          <p:cNvSpPr txBox="1"/>
          <p:nvPr/>
        </p:nvSpPr>
        <p:spPr>
          <a:xfrm>
            <a:off x="4763650" y="3309265"/>
            <a:ext cx="1269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Overall</a:t>
            </a:r>
            <a:b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980B560-8902-BED6-85D1-B4604E02B107}"/>
              </a:ext>
            </a:extLst>
          </p:cNvPr>
          <p:cNvCxnSpPr>
            <a:cxnSpLocks/>
          </p:cNvCxnSpPr>
          <p:nvPr/>
        </p:nvCxnSpPr>
        <p:spPr>
          <a:xfrm>
            <a:off x="5618771" y="4113913"/>
            <a:ext cx="275986" cy="5445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!!textu0j">
            <a:extLst>
              <a:ext uri="{FF2B5EF4-FFF2-40B4-BE49-F238E27FC236}">
                <a16:creationId xmlns:a16="http://schemas.microsoft.com/office/drawing/2014/main" id="{32F86C9B-6323-4105-9B17-BCB4ADE52EDC}"/>
              </a:ext>
            </a:extLst>
          </p:cNvPr>
          <p:cNvSpPr txBox="1"/>
          <p:nvPr/>
        </p:nvSpPr>
        <p:spPr>
          <a:xfrm>
            <a:off x="6783598" y="2425649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Deviation from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Overall Intercept</a:t>
            </a:r>
            <a:b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for Class </a:t>
            </a:r>
            <a:r>
              <a:rPr lang="en-US" sz="24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cxnSp>
        <p:nvCxnSpPr>
          <p:cNvPr id="111" name="!!Straight Arrow Connector 110">
            <a:extLst>
              <a:ext uri="{FF2B5EF4-FFF2-40B4-BE49-F238E27FC236}">
                <a16:creationId xmlns:a16="http://schemas.microsoft.com/office/drawing/2014/main" id="{A2A61B1C-1ED1-3946-A9DE-48C0D8724E5B}"/>
              </a:ext>
            </a:extLst>
          </p:cNvPr>
          <p:cNvCxnSpPr>
            <a:cxnSpLocks/>
          </p:cNvCxnSpPr>
          <p:nvPr/>
        </p:nvCxnSpPr>
        <p:spPr>
          <a:xfrm>
            <a:off x="7874602" y="3981559"/>
            <a:ext cx="270066" cy="810456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 1 1 1 1 1">
            <a:extLst>
              <a:ext uri="{FF2B5EF4-FFF2-40B4-BE49-F238E27FC236}">
                <a16:creationId xmlns:a16="http://schemas.microsoft.com/office/drawing/2014/main" id="{301D2481-FCEB-8A5E-5E45-3D3BDB918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" y="4646808"/>
            <a:ext cx="10026954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19D6D-FFC7-9F55-BD52-0E3DF6481D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16" y="4850705"/>
            <a:ext cx="1059971" cy="550177"/>
          </a:xfrm>
          <a:prstGeom prst="rect">
            <a:avLst/>
          </a:prstGeom>
        </p:spPr>
      </p:pic>
      <p:pic>
        <p:nvPicPr>
          <p:cNvPr id="7" name="!!u0j">
            <a:extLst>
              <a:ext uri="{FF2B5EF4-FFF2-40B4-BE49-F238E27FC236}">
                <a16:creationId xmlns:a16="http://schemas.microsoft.com/office/drawing/2014/main" id="{AB92EECA-466F-7BAB-6BA6-1D4D888243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61" y="4853840"/>
            <a:ext cx="1059970" cy="621716"/>
          </a:xfrm>
          <a:prstGeom prst="rect">
            <a:avLst/>
          </a:prstGeom>
        </p:spPr>
      </p:pic>
      <p:pic>
        <p:nvPicPr>
          <p:cNvPr id="10" name="!!eij">
            <a:extLst>
              <a:ext uri="{FF2B5EF4-FFF2-40B4-BE49-F238E27FC236}">
                <a16:creationId xmlns:a16="http://schemas.microsoft.com/office/drawing/2014/main" id="{A02ECBCA-1292-D227-B7CA-E1014B9AF2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88" y="4853612"/>
            <a:ext cx="847977" cy="615795"/>
          </a:xfrm>
          <a:prstGeom prst="rect">
            <a:avLst/>
          </a:prstGeom>
        </p:spPr>
      </p:pic>
      <p:pic>
        <p:nvPicPr>
          <p:cNvPr id="12" name="!!readingij">
            <a:extLst>
              <a:ext uri="{FF2B5EF4-FFF2-40B4-BE49-F238E27FC236}">
                <a16:creationId xmlns:a16="http://schemas.microsoft.com/office/drawing/2014/main" id="{7D1917EF-F8FC-363D-B327-0D2BC98FF8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" y="4644393"/>
            <a:ext cx="3563522" cy="827790"/>
          </a:xfrm>
          <a:prstGeom prst="rect">
            <a:avLst/>
          </a:prstGeom>
        </p:spPr>
      </p:pic>
      <p:pic>
        <p:nvPicPr>
          <p:cNvPr id="6" name="!!equal">
            <a:extLst>
              <a:ext uri="{FF2B5EF4-FFF2-40B4-BE49-F238E27FC236}">
                <a16:creationId xmlns:a16="http://schemas.microsoft.com/office/drawing/2014/main" id="{AD4C4A5B-9A6E-AD90-D965-2E62C1E126B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00" y="4912164"/>
            <a:ext cx="565468" cy="196905"/>
          </a:xfrm>
          <a:prstGeom prst="rect">
            <a:avLst/>
          </a:prstGeom>
        </p:spPr>
      </p:pic>
      <p:pic>
        <p:nvPicPr>
          <p:cNvPr id="11" name="!!plus">
            <a:extLst>
              <a:ext uri="{FF2B5EF4-FFF2-40B4-BE49-F238E27FC236}">
                <a16:creationId xmlns:a16="http://schemas.microsoft.com/office/drawing/2014/main" id="{F4E876A7-1C22-B761-CD10-469EA57119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98" y="4732930"/>
            <a:ext cx="565468" cy="555371"/>
          </a:xfrm>
          <a:prstGeom prst="rect">
            <a:avLst/>
          </a:prstGeom>
        </p:spPr>
      </p:pic>
      <p:pic>
        <p:nvPicPr>
          <p:cNvPr id="30" name="!!plus2">
            <a:extLst>
              <a:ext uri="{FF2B5EF4-FFF2-40B4-BE49-F238E27FC236}">
                <a16:creationId xmlns:a16="http://schemas.microsoft.com/office/drawing/2014/main" id="{B6EAD02B-46A6-2365-588A-6FD0822A102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55" y="4737478"/>
            <a:ext cx="565468" cy="5553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7570F-5632-6327-13DC-4F6129BE670B}"/>
              </a:ext>
            </a:extLst>
          </p:cNvPr>
          <p:cNvCxnSpPr>
            <a:cxnSpLocks/>
          </p:cNvCxnSpPr>
          <p:nvPr/>
        </p:nvCxnSpPr>
        <p:spPr>
          <a:xfrm>
            <a:off x="10323449" y="4372585"/>
            <a:ext cx="51903" cy="475239"/>
          </a:xfrm>
          <a:prstGeom prst="straightConnector1">
            <a:avLst/>
          </a:prstGeom>
          <a:ln w="25400">
            <a:solidFill>
              <a:srgbClr val="D6C37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6454E71-E78E-1862-810C-301EC574DB1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56" y="3907094"/>
            <a:ext cx="1394202" cy="339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8DD1D87-7696-354D-FE5C-6399E7A66277}"/>
              </a:ext>
            </a:extLst>
          </p:cNvPr>
          <p:cNvSpPr txBox="1"/>
          <p:nvPr/>
        </p:nvSpPr>
        <p:spPr>
          <a:xfrm>
            <a:off x="1035805" y="3012698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  <a:t>Reading Score</a:t>
            </a:r>
            <a:br>
              <a:rPr lang="en-US" sz="3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for Person </a:t>
            </a:r>
            <a:r>
              <a:rPr lang="en-US" sz="2000" i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in Class </a:t>
            </a:r>
            <a:r>
              <a:rPr lang="en-US" sz="2000" i="1">
                <a:solidFill>
                  <a:schemeClr val="bg2">
                    <a:lumMod val="60000"/>
                    <a:lumOff val="40000"/>
                  </a:schemeClr>
                </a:solidFill>
              </a:rPr>
              <a:t>j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04F4A7-65EE-007C-5F95-1E16B5F67AF3}"/>
              </a:ext>
            </a:extLst>
          </p:cNvPr>
          <p:cNvCxnSpPr>
            <a:cxnSpLocks/>
          </p:cNvCxnSpPr>
          <p:nvPr/>
        </p:nvCxnSpPr>
        <p:spPr>
          <a:xfrm>
            <a:off x="2301443" y="3905250"/>
            <a:ext cx="237508" cy="671960"/>
          </a:xfrm>
          <a:prstGeom prst="straightConnector1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94188FB8-4F0C-D8E7-60A9-B2265A9AF9BD}"/>
              </a:ext>
            </a:extLst>
          </p:cNvPr>
          <p:cNvSpPr/>
          <p:nvPr/>
        </p:nvSpPr>
        <p:spPr>
          <a:xfrm rot="16200000">
            <a:off x="7120839" y="4078536"/>
            <a:ext cx="298814" cy="3244017"/>
          </a:xfrm>
          <a:prstGeom prst="leftBrace">
            <a:avLst>
              <a:gd name="adj1" fmla="val 35751"/>
              <a:gd name="adj2" fmla="val 5011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93C61-3F1D-248D-A8D7-AFB8929B8A68}"/>
              </a:ext>
            </a:extLst>
          </p:cNvPr>
          <p:cNvSpPr txBox="1"/>
          <p:nvPr/>
        </p:nvSpPr>
        <p:spPr>
          <a:xfrm>
            <a:off x="5437052" y="6042682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Mean for Classroom </a:t>
            </a:r>
            <a:r>
              <a:rPr lang="en-US" sz="3200" i="1"/>
              <a:t>j</a:t>
            </a:r>
          </a:p>
        </p:txBody>
      </p:sp>
      <p:pic>
        <p:nvPicPr>
          <p:cNvPr id="22" name="!!tau00">
            <a:extLst>
              <a:ext uri="{FF2B5EF4-FFF2-40B4-BE49-F238E27FC236}">
                <a16:creationId xmlns:a16="http://schemas.microsoft.com/office/drawing/2014/main" id="{E8E79265-1183-C092-0277-F43B1B6AA30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96" y="3598728"/>
            <a:ext cx="1234612" cy="259116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[HTML]{CCCCCC}&#10;$$&#10;ICC=\frac{\color{dyellow}\tau_{00}}{{\color{dyellow}\tau_{00}}+\color{lviolet}\sigma_e^2}&#10;$$&#10;\end{document}" title="IguanaTex Picture Display">
            <a:extLst>
              <a:ext uri="{FF2B5EF4-FFF2-40B4-BE49-F238E27FC236}">
                <a16:creationId xmlns:a16="http://schemas.microsoft.com/office/drawing/2014/main" id="{42C7E839-06DD-5471-9A97-5A75F2D98CF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9" y="415082"/>
            <a:ext cx="3462399" cy="1009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15985-94DC-8715-36C5-309C0DDB501D}"/>
              </a:ext>
            </a:extLst>
          </p:cNvPr>
          <p:cNvSpPr txBox="1"/>
          <p:nvPr/>
        </p:nvSpPr>
        <p:spPr>
          <a:xfrm>
            <a:off x="5522497" y="127608"/>
            <a:ext cx="21707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Intraclass</a:t>
            </a:r>
            <a:br>
              <a:rPr lang="en-US" sz="3200"/>
            </a:br>
            <a:r>
              <a:rPr lang="en-US" sz="3200"/>
              <a:t>Correlation:</a:t>
            </a:r>
          </a:p>
          <a:p>
            <a:pPr algn="ctr"/>
            <a:r>
              <a:rPr lang="en-US"/>
              <a:t>Variance Explained </a:t>
            </a:r>
            <a:br>
              <a:rPr lang="en-US"/>
            </a:br>
            <a:r>
              <a:rPr lang="en-US"/>
              <a:t>by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8118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15.898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violet}\beta_{0j}} = {\color{lviolet1}\gamma_{00}} + {\color{lviolet2}u_{0j}}&#10;$$&#10;&#10;\end{document}"/>
  <p:tag name="IGUANATEXSIZE" val="20"/>
  <p:tag name="IGUANATEXCURSOR" val="224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966.254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R_2^2=1-\frac{\tau_{00_1}}{\tau_{00_0}}=1-\frac{149.33}{303.46}=0.508&#10;$$&#10;&#10;&#10;\end{document}"/>
  <p:tag name="IGUANATEXSIZE" val="20"/>
  <p:tag name="IGUANATEXCURSOR" val="2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243.674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\text{Model 1: } \tau_{00_1}=149.33$$&#10;&#10;&#10;\end{document}"/>
  <p:tag name="IGUANATEXSIZE" val="20"/>
  <p:tag name="IGUANATEXCURSOR" val="287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4593"/>
  <p:tag name="ORIGINALWIDTH" val="1647.544"/>
  <p:tag name="LATEXADDIN" val="\documentclass{article}&#10;\usepackage{amsmath}&#10;\pagestyle{empty}&#10;\usepackage{xcolor}&#10;\begin{document}&#10;\color{white}&#10;$$R_1^2=1-\frac{\sigma_{e_1}^2}{\sigma_{e_0}^2}=1-\frac{419.8}{419.8}=0$$&#10;&#10;&#10;&#10;\end{document}"/>
  <p:tag name="IGUANATEXSIZE" val="10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951.8828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\color{lightgray}&#10;$$\sigma_{e_0}^2 = \sigma_{e_1}^2 = 419.8$$&#10;&#10;&#10;\end{document}"/>
  <p:tag name="IGUANATEXSIZE" val="20"/>
  <p:tag name="IGUANATEXCURSOR" val="30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489.7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={\color{lviolet1}\gamma_{00}} + {\color{lviolet2}u_{0j}}+ {\color{dyellow}e_{ij}}$$&#10;&#10;\end{document}"/>
  <p:tag name="IGUANATEXSIZE" val="20"/>
  <p:tag name="IGUANATEXCURSOR" val="48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lviolet3}{RGB}{142,102,205}&#10;\definecolor{dyellow} {RGB}{214, 195, 112}&#10;\pagestyle{empty}&#10;\begin{document}&#10;\color{white}&#10;$${\color{lviolet3}\gamma_{00}}$$&#10;&#10;\end{document}"/>
  <p:tag name="IGUANATEXSIZE" val="20"/>
  <p:tag name="IGUANATEXCURSOR" val="457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55.9805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5.984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dyellow}e_{ij}}$$&#10;&#10;\end{document}"/>
  <p:tag name="IGUANATEXSIZE" val="20"/>
  <p:tag name="IGUANATEXCURSOR" val="4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29.433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$$&#10;&#10;\end{document}"/>
  <p:tag name="IGUANATEXSIZE" val="20"/>
  <p:tag name="IGUANATEXCURSOR" val="4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=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166.41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lightgray}Reading_{ij}}={\color{lviolet}\beta_{0j}}+ {\color{dyellow}e_{ij}}$$&#10;&#10;\end{document}"/>
  <p:tag name="IGUANATEXSIZE" val="20"/>
  <p:tag name="IGUANATEXCURSOR" val="380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036"/>
  <p:tag name="ORIGINALWIDTH" val="885.1235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[HTML]{CCCCCC}&#10;$$&#10;ICC=\frac{\color{dyellow}\tau_{00}}{{\color{dyellow}\tau_{00}}+\color{lviolet}\sigma_e^2}&#10;$$&#10;\end{document}"/>
  <p:tag name="IGUANATEXSIZE" val="20"/>
  <p:tag name="IGUANATEXCURSOR" val="405"/>
  <p:tag name="TRANSPARENCY" val="True"/>
  <p:tag name="COLORHEX" val="000000"/>
  <p:tag name="LATEXENGINEID" val="2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9557"/>
  <p:tag name="ORIGINALWIDTH" val="1782.527"/>
  <p:tag name="OUTPUTTYPE" val="PNG"/>
  <p:tag name="IGUANATEXVERSION" val="162"/>
  <p:tag name="LATEXADDIN" val="\documentclass{article}&#10;\usepackage{amsmath}&#10;\usepackage{xcolor}&#10;\pagestyle{empty}&#10;\begin{document}&#10;\color[HTML]{CCCCCC}&#10;$$&#10;R^2=\frac{\sigma_{\hat{Y}}^2}{\sigma_{\hat{Y}}^2+\sigma_e^2}=\frac{\text{Fixed Variance}}{\text{Total Variance}}&#10;$$&#10;\end{document}"/>
  <p:tag name="IGUANATEXSIZE" val="20"/>
  <p:tag name="IGUANATEXCURSOR" val="148"/>
  <p:tag name="TRANSPARENCY" val="True"/>
  <p:tag name="COLORHEX" val="000000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1289.089"/>
  <p:tag name="OUTPUTTYPE" val="PNG"/>
  <p:tag name="IGUANATEXVERSION" val="162"/>
  <p:tag name="LATEXADDIN" val="\documentclass{article}&#10;\usepackage{amsmath}&#10;\usepackage{xcolor}&#10;\pagestyle{empty}&#10;\begin{document}&#10;\color[HTML]{CCCCCC}&#10;$$&#10;Y_i=\underbrace{b_0+b_1 X_i}_{\hat{Y} \text{(Fixed)}}+\underbrace{e_i}_{\text{Random}}&#10;$$&#10;\end{document}"/>
  <p:tag name="IGUANATEXSIZE" val="20"/>
  <p:tag name="IGUANATEXCURSOR" val="175"/>
  <p:tag name="TRANSPARENCY" val="True"/>
  <p:tag name="COLORHEX" val="000000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489.7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={\color{lviolet1}\gamma_{00}} + {\color{lviolet2}u_{0j}}+ {\color{dyellow}e_{ij}}$$&#10;&#10;\end{document}"/>
  <p:tag name="IGUANATEXSIZE" val="20"/>
  <p:tag name="IGUANATEXCURSOR" val="48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lviolet3}{RGB}{142,102,205}&#10;\definecolor{dyellow} {RGB}{214, 195, 112}&#10;\pagestyle{empty}&#10;\begin{document}&#10;\color{white}&#10;$${\color{lviolet3}\gamma_{00}}$$&#10;&#10;\end{document}"/>
  <p:tag name="IGUANATEXSIZE" val="20"/>
  <p:tag name="IGUANATEXCURSOR" val="457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55.9805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5.984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dyellow}e_{ij}}$$&#10;&#10;\end{document}"/>
  <p:tag name="IGUANATEXSIZE" val="20"/>
  <p:tag name="IGUANATEXCURSOR" val="4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29.433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$$&#10;&#10;\end{document}"/>
  <p:tag name="IGUANATEXSIZE" val="20"/>
  <p:tag name="IGUANATEXCURSOR" val="4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3}{RGB}{142,102,205}&#10;\definecolor{lviolet2}{RGB}{217,204,238}&#10;\definecolor{dyellow} {RGB}{214, 195, 112}&#10;\pagestyle{empty}&#10;\begin{document}&#10;\color{white}&#10;$${\color{lviolet3}\gamma_{00}}$$&#10;&#10;\end{document}"/>
  <p:tag name="IGUANATEXSIZE" val="20"/>
  <p:tag name="IGUANATEXCURSOR" val="265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=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036"/>
  <p:tag name="ORIGINALWIDTH" val="885.1235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[HTML]{CCCCCC}&#10;$$&#10;ICC=\frac{\color{dyellow}\tau_{00}}{{\color{dyellow}\tau_{00}}+\color{lviolet}\sigma_e^2}&#10;$$&#10;\end{document}"/>
  <p:tag name="IGUANATEXSIZE" val="20"/>
  <p:tag name="IGUANATEXCURSOR" val="405"/>
  <p:tag name="TRANSPARENCY" val="True"/>
  <p:tag name="COLORHEX" val="000000"/>
  <p:tag name="LATEXENGINEID" val="2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489.7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={\color{lviolet1}\gamma_{00}} + {\color{lviolet2}u_{0j}}+ {\color{dyellow}e_{ij}}$$&#10;&#10;\end{document}"/>
  <p:tag name="IGUANATEXSIZE" val="20"/>
  <p:tag name="IGUANATEXCURSOR" val="48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lviolet3}{RGB}{142,102,205}&#10;\definecolor{dyellow} {RGB}{214, 195, 112}&#10;\pagestyle{empty}&#10;\begin{document}&#10;\color{white}&#10;$${\color{lviolet3}\gamma_{00}}$$&#10;&#10;\end{document}"/>
  <p:tag name="IGUANATEXSIZE" val="20"/>
  <p:tag name="IGUANATEXCURSOR" val="457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55.9805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5.984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dyellow}e_{ij}}$$&#10;&#10;\end{document}"/>
  <p:tag name="IGUANATEXSIZE" val="20"/>
  <p:tag name="IGUANATEXCURSOR" val="4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56.021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29.433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$$&#10;&#10;\end{document}"/>
  <p:tag name="IGUANATEXSIZE" val="20"/>
  <p:tag name="IGUANATEXCURSOR" val="4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=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935"/>
  <p:tag name="ORIGINALWIDTH" val="1632.978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&#10;\begin{align*}&#10;&amp;\mathbf{\text{Level 1:}} ~ Reading_{ij}=\beta_{0j}+e_{ij}\\ &#10;&amp;\mathbf{\text{Level 2:}}~ \beta_{0j}=\gamma_{00}+u_{0j}&#10;\end{align*}&#10;\end{document}"/>
  <p:tag name="IGUANATEXSIZE" val="20"/>
  <p:tag name="IGUANATEXCURSOR" val="296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1.5714"/>
  <p:tag name="ORIGINALWIDTH" val="1489.708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&#10;\begin{align*}&#10;Reading_{ij}&amp;=\gamma_{00}+u_{0j}+e_{ij}\\&#10;u_{0j} &amp;\sim N(0,\tau_{00})\\&#10;e_{ij} &amp;\sim N(0,\sigma_e^2)&#10;\end{align*}&#10;&#10;&#10;\end{document}"/>
  <p:tag name="IGUANATEXSIZE" val="20"/>
  <p:tag name="IGUANATEXCURSOR" val="26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6141"/>
  <p:tag name="ORIGINALWIDTH" val="158.2721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&#10;$$\gamma_{00}$$&#10;&#10;\end{document}"/>
  <p:tag name="IGUANATEXSIZE" val="20"/>
  <p:tag name="IGUANATEXCURSOR" val="26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.7953"/>
  <p:tag name="ORIGINALWIDTH" val="2505.35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\begin{align*}&#10;Reading_{ij}&amp;=\gamma_{00}+\gamma_{01}Treatment_{ij}+u_{0j}+e_{ij}\\&#10;u_{0j} &amp;\sim N(0,\tau_{00}),~e_{ij} \sim N(0,\sigma_e^2)&#10;\end{align*}&#10;&#10;\end{document}"/>
  <p:tag name="IGUANATEXSIZE" val="20"/>
  <p:tag name="IGUANATEXCURSOR" val="37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5.984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dyellow}e_{ij}}$$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2261.566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&#10;\mathbf{\text{Level 1:}}~Reading_{ij}=\beta_{0j}+ e_{ij}$&#10;&#10;$\mathbf{\text{Level 2:}}~\beta_{0j}=\gamma_{00}+\gamma_{01} Treatment_{j}+u_{0j}&#10;$&#10;&#10;\end{document}"/>
  <p:tag name="IGUANATEXSIZE" val="20"/>
  <p:tag name="IGUANATEXCURSOR" val="313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166.41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lightgray}Reading_{ij}}={\color{lviolet}\beta_{0j}}+ {\color{dyellow}e_{ij}}$$&#10;&#10;\end{document}"/>
  <p:tag name="IGUANATEXSIZE" val="20"/>
  <p:tag name="IGUANATEXCURSOR" val="37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6.775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violet}\beta_{0j}} = {\color{lviolet1}\gamma_{00}} + {\color{lblue}\gamma_{01}}{\color{lgreen}Treatment_{j}}+ {\color{lviolet2}u_{0j}}&#10;$$&#10;&#10;\end{document}"/>
  <p:tag name="IGUANATEXSIZE" val="20"/>
  <p:tag name="IGUANATEXCURSOR" val="224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42,102,205}&#10;\definecolor{lviolet1}{RGB}{76,42,130}&#10;\definecolor{lviolet2}{RGB}{217,204,238}&#10;\definecolor{dyellow} {RGB}{214, 195, 112}&#10;\pagestyle{empty}&#10;\begin{document}&#10;\color{white}&#10;$${\color{lviolet}\gamma_{00}}$$&#10;&#10;\end{document}"/>
  <p:tag name="IGUANATEXSIZE" val="20"/>
  <p:tag name="IGUANATEXCURSOR" val="432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530.324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lightgray}Reading_{ij}}$$&#10;&#10;\end{document}"/>
  <p:tag name="IGUANATEXSIZE" val="20"/>
  <p:tag name="IGUANATEXCURSOR" val="35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26.7677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dyellow}e_{ij}}$$&#10;&#10;\end{document}"/>
  <p:tag name="IGUANATEXSIZE" val="20"/>
  <p:tag name="IGUANATEXCURSOR" val="320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56.021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=$$&#10;&#10;\end{document}"/>
  <p:tag name="IGUANATEXSIZE" val="20"/>
  <p:tag name="IGUANATEXCURSOR" val="32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+$$&#10;&#10;\end{document}"/>
  <p:tag name="IGUANATEXSIZE" val="20"/>
  <p:tag name="IGUANATEXCURSOR" val="32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29.433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{\color{lightgray}Reading_{ij}}$$&#10;&#10;\end{document}"/>
  <p:tag name="IGUANATEXSIZE" val="20"/>
  <p:tag name="IGUANATEXCURSOR" val="3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&#10;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6141"/>
  <p:tag name="ORIGINALWIDTH" val="154.5216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blue}\gamma_{01}}&#10;$$&#10;&#10;\end{document}"/>
  <p:tag name="IGUANATEXSIZE" val="20"/>
  <p:tag name="IGUANATEXCURSOR" val="426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640.5894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green}Treatment_{j}}&#10;$$&#10;&#10;\end{document}"/>
  <p:tag name="IGUANATEXSIZE" val="20"/>
  <p:tag name="IGUANATEXCURSOR" val="42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265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640.5894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 {\color{lgreen}Treatment_{j}}$$&#10;&#10;\end{document}"/>
  <p:tag name="IGUANATEXSIZE" val="20"/>
  <p:tag name="IGUANATEXCURSOR" val="427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6141"/>
  <p:tag name="ORIGINALWIDTH" val="154.5216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blue}\gamma_{01}}$$&#10;&#10;\end{document}"/>
  <p:tag name="IGUANATEXSIZE" val="20"/>
  <p:tag name="IGUANATEXCURSOR" val="424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=$$&#10;&#10;\end{document}"/>
  <p:tag name="IGUANATEXSIZE" val="20"/>
  <p:tag name="IGUANATEXCURSOR" val="32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57.4803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violet1}\gamma_{00}}$$&#10;&#10;\end{document}"/>
  <p:tag name="IGUANATEXSIZE" val="20"/>
  <p:tag name="IGUANATEXCURSOR" val="265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530.324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ightgray}Reading_{ij}}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26.7677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 {\color{dyellow}e_{ij}}$$&#10;&#10;\end{document}"/>
  <p:tag name="IGUANATEXSIZE" val="20"/>
  <p:tag name="IGUANATEXCURSOR" val="400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56.021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{\color{lviolet2}u_{0j}}$$&#10;&#10;\end{document}"/>
  <p:tag name="IGUANATEXSIZE" val="20"/>
  <p:tag name="IGUANATEXCURSOR" val="424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541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=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263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white}&#10;$$+$$&#10;&#10;\end{document}"/>
  <p:tag name="IGUANATEXSIZE" val="20"/>
  <p:tag name="IGUANATEXCURSOR" val="32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265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\color{white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265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607.584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lviolet2}&#10;$$\sim \mathcal{N}(0,\tau_{00})$$&#10;&#10;\end{document}"/>
  <p:tag name="IGUANATEXSIZE" val="20"/>
  <p:tag name="IGUANATEXCURSOR" val="43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579.0808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dyellow} {RGB}{214, 195, 112}&#10;\pagestyle{empty}&#10;\begin{document}&#10;\color{dyellow}&#10;$$\sim \mathcal{N}(0, \sigma_e^2)$$&#10;&#10;\end{document}"/>
  <p:tag name="IGUANATEXSIZE" val="20"/>
  <p:tag name="IGUANATEXCURSOR" val="35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8.796"/>
  <p:tag name="ORIGINALWIDTH" val="2218.973"/>
  <p:tag name="OUTPUTTYPE" val="PNG"/>
  <p:tag name="IGUANATEXVERSION" val="162"/>
  <p:tag name="LATEXADDIN" val="\documentclass{article}&#10;\usepackage{amsmath}&#10;\usepackage{xcolor}&#10;\pagestyle{empty}&#10;\begin{document}&#10;\color[HTML]{CCCCCC}&#10;$$&#10;\begin{aligned}&#10;\sigma_{\text{Fixed}}^2&amp;=\text{Var}\left(\gamma_{00}+\gamma_{01}Treatment_j\right)\\&#10;\sigma_2^2&amp;=\tau_{00}=\text{Var}\left(u_{0j}\right)\\&#10;\sigma_1^2&amp;=\sigma_{e}^2=\text{Var}\left(e_{ij}\right)\\&#10;R_{\text{Marginal}}^2&amp;=\frac{\sigma_{\text{Fixed}}^2}{\sigma_{\text{Fixed}}^2+\sigma_2^2+\sigma_1^2}\\&#10;R_{\text{Conditional}}^2&amp;=\frac{\sigma_{\text{Fixed}}^2+\sigma_2^2}{\sigma_{\text{Fixed}}^2+\sigma_2^2+\sigma_1^2}\\&#10;ICC&amp;=\frac{\sigma_2^2}{\sigma_2^2+\sigma_1^2}&#10;\end{aligned}&#10;$$&#10;&#10;\end{document}"/>
  <p:tag name="IGUANATEXSIZE" val="20"/>
  <p:tag name="IGUANATEXCURSOR" val="123"/>
  <p:tag name="TRANSPARENCY" val="True"/>
  <p:tag name="COLORHEX" val="000000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8.796"/>
  <p:tag name="ORIGINALWIDTH" val="2218.973"/>
  <p:tag name="OUTPUTTYPE" val="PNG"/>
  <p:tag name="IGUANATEXVERSION" val="162"/>
  <p:tag name="LATEXADDIN" val="\documentclass{article}&#10;\usepackage{amsmath}&#10;\usepackage{xcolor}&#10;\pagestyle{empty}&#10;\begin{document}&#10;\color[HTML]{CCCCCC}&#10;$$&#10;\begin{aligned}&#10;\sigma_{\text{Fixed}}^2&amp;=\text{Var}\left(\gamma_{00}+\gamma_{01}Treatment_j\right)\\&#10;\sigma_2^2&amp;=\tau_{00}=\text{Var}\left(u_{0j}\right)\\&#10;\sigma_1^2&amp;=\sigma_{e}^2=\text{Var}\left(e_{ij}\right)\\&#10;R_{\text{Marginal}}^2&amp;=\frac{\sigma_{\text{Fixed}}^2}{\sigma_{\text{Fixed}}^2+\sigma_2^2+\sigma_1^2}\\&#10;R_{\text{Conditional}}^2&amp;=\frac{\sigma_{\text{Fixed}}^2+\sigma_2^2}{\sigma_{\text{Fixed}}^2+\sigma_2^2+\sigma_1^2}\\&#10;ICC&amp;=\frac{\sigma_2^2}{\sigma_2^2+\sigma_1^2}&#10;\end{aligned}&#10;$$&#10;&#10;\end{document}"/>
  <p:tag name="IGUANATEXSIZE" val="20"/>
  <p:tag name="IGUANATEXCURSOR" val="123"/>
  <p:tag name="TRANSPARENCY" val="True"/>
  <p:tag name="COLORHEX" val="000000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461.954"/>
  <p:tag name="LATEXADDIN" val="\documentclass{article}&#10;\usepackage{amsmath}&#10;\usepackage{xcolor}&#10;\definecolor{lightgray}{gray}{0.95}&#10;\definecolor{lgreen}{RGB}{103,159,121}&#10;\definecolor{lblue}{RGB}{117,147,181}&#10;\definecolor{lviolet}{RGB}{197,178,230}&#10;\pagestyle{empty}&#10;\begin{document}&#10;&#10;$$\color{lgreen}\text{Control Group Mean} =\gamma_{00}$$&#10;&#10;&#10;\end{document}"/>
  <p:tag name="IGUANATEXSIZE" val="20"/>
  <p:tag name="IGUANATEXCURSOR" val="303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4.01173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76,42,130}&#10;\definecolor{lviolet2}{RGB}{217,204,238}&#10;\definecolor{dyellow} {RGB}{214, 195, 112}&#10;\pagestyle{empty}&#10;\begin{document}&#10;\color{white}&#10;$$+$$&#10;&#10;\end{document}"/>
  <p:tag name="IGUANATEXSIZE" val="20"/>
  <p:tag name="IGUANATEXCURSOR" val="401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242.923"/>
  <p:tag name="LATEXADDIN" val="\documentclass{article}&#10;\usepackage{amsmath}&#10;\usepackage{xcolor}&#10;\definecolor{lightgray}{gray}{0.95}&#10;\definecolor{lgreen}{RGB}{103,159,121}&#10;\definecolor{lblue}{RGB}{117,147,181}&#10;\definecolor{lviolet}{RGB}{197,178,230}&#10;\pagestyle{empty}&#10;\begin{document}&#10;&#10;$$\color{lblue}\text{Treatment Effect} =\gamma_{01}$$&#10;&#10;&#10;\end{document}"/>
  <p:tag name="IGUANATEXSIZE" val="20"/>
  <p:tag name="IGUANATEXCURSOR" val="303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10.799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\text{Variability of Intercepts} = \tau_{00}$$&#10;&#10;&#10;\end{document}"/>
  <p:tag name="IGUANATEXSIZE" val="20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10.799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\text{Variability of Intercepts} = \tau_{00}$$&#10;&#10;&#10;\end{document}"/>
  <p:tag name="IGUANATEXSIZE" val="20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1243.674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\text{Model 1: } \tau_{00_1}=149.33$$&#10;&#10;&#10;\end{document}"/>
  <p:tag name="IGUANATEXSIZE" val="20"/>
  <p:tag name="IGUANATEXCURSOR" val="287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1243.674"/>
  <p:tag name="LATEXADDIN" val="\documentclass{article}&#10;\usepackage{amsmath}&#10;\usepackage{xcolor}&#10;\definecolor{lightgray}{gray}{0.95}&#10;\definecolor{lgreen}{RGB}{123,179,131}&#10;\definecolor{lblue}{RGB}{117,147,181}&#10;\definecolor{lviolet}{RGB}{197,178,230}&#10;\pagestyle{empty}&#10;\begin{document}&#10;$$\text{Model 0: } \tau_{00_0}=303.46$$&#10;&#10;&#10;\end{document}"/>
  <p:tag name="IGUANATEXSIZE" val="20"/>
  <p:tag name="IGUANATEXCURSOR" val="282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468.691"/>
  <p:tag name="OUTPUTTYPE" val="PNG"/>
  <p:tag name="IGUANATEXVERSION" val="162"/>
  <p:tag name="LATEXADDIN" val="\documentclass{article}&#10;\usepackage{amsmath}&#10;\usepackage{xcolor}&#10;\definecolor{lightgray}{RGB}{132 151 176}&#10;\definecolor{lgreen}{RGB}{147, 197, 149}&#10;\definecolor{lblue}{RGB}{130,167,204}&#10;\definecolor{lviolet}{RGB}{180,153,222}&#10;\definecolor{lviolet1}{RGB}{142,102,205}&#10;\definecolor{lviolet2}{RGB}{217,204,238}&#10;\definecolor{dyellow} {RGB}{214, 195, 112}&#10;\pagestyle{empty}&#10;\begin{document}&#10;$${\color{lightgray}Reading_{ij}}={\color{lviolet1}\gamma_{00}} + {\color{lblue}\gamma_{01}} {\color{lgreen}Treatment_{j}}+ {\color{lviolet2}u_{0j}}+{\color{dyellow}e_{ij}}$$&#10;&#10;\end{document}"/>
  <p:tag name="IGUANATEXSIZE" val="20"/>
  <p:tag name="IGUANATEXCURSOR" val="386"/>
  <p:tag name="TRANSPARENCY" val="True"/>
  <p:tag name="COLORHEX" val="000000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C2A82"/>
      </a:accent1>
      <a:accent2>
        <a:srgbClr val="3F6C99"/>
      </a:accent2>
      <a:accent3>
        <a:srgbClr val="B6C6D8"/>
      </a:accent3>
      <a:accent4>
        <a:srgbClr val="BBD8BF"/>
      </a:accent4>
      <a:accent5>
        <a:srgbClr val="529754"/>
      </a:accent5>
      <a:accent6>
        <a:srgbClr val="434C01"/>
      </a:accent6>
      <a:hlink>
        <a:srgbClr val="0563C1"/>
      </a:hlink>
      <a:folHlink>
        <a:srgbClr val="954F72"/>
      </a:folHlink>
    </a:clrScheme>
    <a:fontScheme name="Roboto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737</Words>
  <Application>Microsoft Office PowerPoint</Application>
  <PresentationFormat>Widescreen</PresentationFormat>
  <Paragraphs>123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Consolas</vt:lpstr>
      <vt:lpstr>Calibri</vt:lpstr>
      <vt:lpstr>Roboto Black</vt:lpstr>
      <vt:lpstr>Cambria Math</vt:lpstr>
      <vt:lpstr>Roboto Condensed</vt:lpstr>
      <vt:lpstr>Arial</vt:lpstr>
      <vt:lpstr>Office Theme</vt:lpstr>
      <vt:lpstr>Random-Intercept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Variance Explained  in Ordinary Least Squares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Schneider</dc:creator>
  <cp:lastModifiedBy>W. Joel Schneider</cp:lastModifiedBy>
  <cp:revision>1</cp:revision>
  <dcterms:created xsi:type="dcterms:W3CDTF">2019-01-12T01:04:26Z</dcterms:created>
  <dcterms:modified xsi:type="dcterms:W3CDTF">2025-01-29T17:13:18Z</dcterms:modified>
</cp:coreProperties>
</file>